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diagrams/data5.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3.xml" ContentType="application/vnd.openxmlformats-officedocument.drawingml.diagramData+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7.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19.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comments/comment1.xml" ContentType="application/vnd.openxmlformats-officedocument.presentationml.comments+xml"/>
  <Override PartName="/ppt/theme/theme14.xml" ContentType="application/vnd.openxmlformats-officedocument.theme+xml"/>
  <Override PartName="/ppt/theme/theme15.xml" ContentType="application/vnd.openxmlformats-officedocument.theme+xml"/>
  <Override PartName="/ppt/diagrams/layout5.xml" ContentType="application/vnd.openxmlformats-officedocument.drawingml.diagramLayout+xml"/>
  <Override PartName="/ppt/theme/theme16.xml" ContentType="application/vnd.openxmlformats-officedocument.theme+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rawing4.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theme/theme18.xml" ContentType="application/vnd.openxmlformats-officedocument.theme+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docProps/custom.xml" ContentType="application/vnd.openxmlformats-officedocument.custom-properties+xml"/>
  <Override PartName="/ppt/tags/tag11.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20" r:id="rId5"/>
    <p:sldMasterId id="2147483761" r:id="rId6"/>
    <p:sldMasterId id="2147483787" r:id="rId7"/>
    <p:sldMasterId id="2147483813" r:id="rId8"/>
    <p:sldMasterId id="2147483842" r:id="rId9"/>
    <p:sldMasterId id="2147483872" r:id="rId10"/>
    <p:sldMasterId id="2147483900" r:id="rId11"/>
    <p:sldMasterId id="2147483932" r:id="rId12"/>
    <p:sldMasterId id="2147484014" r:id="rId13"/>
    <p:sldMasterId id="2147484041" r:id="rId14"/>
    <p:sldMasterId id="2147484074" r:id="rId15"/>
    <p:sldMasterId id="2147484101" r:id="rId16"/>
    <p:sldMasterId id="2147484127" r:id="rId17"/>
    <p:sldMasterId id="2147484153" r:id="rId18"/>
    <p:sldMasterId id="2147484185" r:id="rId19"/>
    <p:sldMasterId id="2147484210" r:id="rId20"/>
    <p:sldMasterId id="2147484238" r:id="rId21"/>
  </p:sldMasterIdLst>
  <p:notesMasterIdLst>
    <p:notesMasterId r:id="rId61"/>
  </p:notesMasterIdLst>
  <p:sldIdLst>
    <p:sldId id="626" r:id="rId22"/>
    <p:sldId id="682" r:id="rId23"/>
    <p:sldId id="629" r:id="rId24"/>
    <p:sldId id="630" r:id="rId25"/>
    <p:sldId id="522" r:id="rId26"/>
    <p:sldId id="632" r:id="rId27"/>
    <p:sldId id="685" r:id="rId28"/>
    <p:sldId id="634" r:id="rId29"/>
    <p:sldId id="635" r:id="rId30"/>
    <p:sldId id="677" r:id="rId31"/>
    <p:sldId id="678" r:id="rId32"/>
    <p:sldId id="638" r:id="rId33"/>
    <p:sldId id="639" r:id="rId34"/>
    <p:sldId id="640" r:id="rId35"/>
    <p:sldId id="641" r:id="rId36"/>
    <p:sldId id="642" r:id="rId37"/>
    <p:sldId id="684" r:id="rId38"/>
    <p:sldId id="643" r:id="rId39"/>
    <p:sldId id="644" r:id="rId40"/>
    <p:sldId id="645" r:id="rId41"/>
    <p:sldId id="646" r:id="rId42"/>
    <p:sldId id="647" r:id="rId43"/>
    <p:sldId id="648" r:id="rId44"/>
    <p:sldId id="649" r:id="rId45"/>
    <p:sldId id="651" r:id="rId46"/>
    <p:sldId id="652" r:id="rId47"/>
    <p:sldId id="686" r:id="rId48"/>
    <p:sldId id="687" r:id="rId49"/>
    <p:sldId id="688" r:id="rId50"/>
    <p:sldId id="665" r:id="rId51"/>
    <p:sldId id="681" r:id="rId52"/>
    <p:sldId id="680" r:id="rId53"/>
    <p:sldId id="668" r:id="rId54"/>
    <p:sldId id="669" r:id="rId55"/>
    <p:sldId id="672" r:id="rId56"/>
    <p:sldId id="673" r:id="rId57"/>
    <p:sldId id="674" r:id="rId58"/>
    <p:sldId id="675" r:id="rId59"/>
    <p:sldId id="676" r:id="rId60"/>
  </p:sldIdLst>
  <p:sldSz cx="9144000" cy="6858000" type="screen4x3"/>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rikanth Ds" initials="SD" lastIdx="4" clrIdx="0">
    <p:extLst>
      <p:ext uri="{19B8F6BF-5375-455C-9EA6-DF929625EA0E}">
        <p15:presenceInfo xmlns:p15="http://schemas.microsoft.com/office/powerpoint/2012/main" userId="S::Srikanth_Ds@cargill.com::a18a7c77-bbcc-433d-bf11-6cb1422532d3" providerId="AD"/>
      </p:ext>
    </p:extLst>
  </p:cmAuthor>
  <p:cmAuthor id="2" name="Srivastava, Ankita" initials="SA" lastIdx="11" clrIdx="1">
    <p:extLst>
      <p:ext uri="{19B8F6BF-5375-455C-9EA6-DF929625EA0E}">
        <p15:presenceInfo xmlns:p15="http://schemas.microsoft.com/office/powerpoint/2012/main" userId="S-1-5-21-238447276-1040861923-1850952788-1574155" providerId="AD"/>
      </p:ext>
    </p:extLst>
  </p:cmAuthor>
  <p:cmAuthor id="3" name="Sharma,Vani (US- Hyderabad)" initials="A" lastIdx="13" clrIdx="2">
    <p:extLst>
      <p:ext uri="{19B8F6BF-5375-455C-9EA6-DF929625EA0E}">
        <p15:presenceInfo xmlns:p15="http://schemas.microsoft.com/office/powerpoint/2012/main" userId="Sharma,Vani (US- Hyderabad)" providerId="None"/>
      </p:ext>
    </p:extLst>
  </p:cmAuthor>
  <p:cmAuthor id="4" name="Sharma, Vani" initials="SV" lastIdx="1" clrIdx="3">
    <p:extLst>
      <p:ext uri="{19B8F6BF-5375-455C-9EA6-DF929625EA0E}">
        <p15:presenceInfo xmlns:p15="http://schemas.microsoft.com/office/powerpoint/2012/main" userId="S-1-5-21-238447276-1040861923-1850952788-19291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07681"/>
    <a:srgbClr val="005F86"/>
    <a:srgbClr val="1E9D8B"/>
    <a:srgbClr val="63666A"/>
    <a:srgbClr val="D47619"/>
    <a:srgbClr val="D0D0CE"/>
    <a:srgbClr val="E5E5E3"/>
    <a:srgbClr val="97999B"/>
    <a:srgbClr val="34CA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8" autoAdjust="0"/>
    <p:restoredTop sz="93907" autoAdjust="0"/>
  </p:normalViewPr>
  <p:slideViewPr>
    <p:cSldViewPr snapToGrid="0">
      <p:cViewPr varScale="1">
        <p:scale>
          <a:sx n="67" d="100"/>
          <a:sy n="67" d="100"/>
        </p:scale>
        <p:origin x="1200" y="48"/>
      </p:cViewPr>
      <p:guideLst/>
    </p:cSldViewPr>
  </p:slideViewPr>
  <p:outlineViewPr>
    <p:cViewPr>
      <p:scale>
        <a:sx n="33" d="100"/>
        <a:sy n="33" d="100"/>
      </p:scale>
      <p:origin x="0" y="-30"/>
    </p:cViewPr>
  </p:outlineViewPr>
  <p:notesTextViewPr>
    <p:cViewPr>
      <p:scale>
        <a:sx n="125" d="100"/>
        <a:sy n="125" d="100"/>
      </p:scale>
      <p:origin x="0" y="0"/>
    </p:cViewPr>
  </p:notesTextViewPr>
  <p:sorterViewPr>
    <p:cViewPr>
      <p:scale>
        <a:sx n="90" d="100"/>
        <a:sy n="90" d="100"/>
      </p:scale>
      <p:origin x="0" y="-4098"/>
    </p:cViewPr>
  </p:sorterViewPr>
  <p:notesViewPr>
    <p:cSldViewPr snapToGrid="0">
      <p:cViewPr varScale="1">
        <p:scale>
          <a:sx n="52" d="100"/>
          <a:sy n="52" d="100"/>
        </p:scale>
        <p:origin x="2862"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8.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0.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customXml" Target="../customXml/item4.xml"/><Relationship Id="rId20" Type="http://schemas.openxmlformats.org/officeDocument/2006/relationships/slideMaster" Target="slideMasters/slideMaster17.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7.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7-02T19:07:28.030" idx="8">
    <p:pos x="5164" y="3466"/>
    <p:text>Can you double-check if the Question mark here is navigating you correctly ?I am worried that deleted slides may be navigating u incorrectly</p:text>
    <p:extLst>
      <p:ext uri="{C676402C-5697-4E1C-873F-D02D1690AC5C}">
        <p15:threadingInfo xmlns:p15="http://schemas.microsoft.com/office/powerpoint/2012/main" timeZoneBias="-330"/>
      </p:ext>
    </p:extLst>
  </p:cm>
</p:cmLst>
</file>

<file path=ppt/diagrams/_rels/data1.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5.xml"/><Relationship Id="rId1" Type="http://schemas.openxmlformats.org/officeDocument/2006/relationships/slide" Target="../slides/slide4.xml"/></Relationships>
</file>

<file path=ppt/diagrams/_rels/data2.xml.rels><?xml version="1.0" encoding="UTF-8" standalone="yes"?>
<Relationships xmlns="http://schemas.openxmlformats.org/package/2006/relationships"><Relationship Id="rId1" Type="http://schemas.openxmlformats.org/officeDocument/2006/relationships/slide" Target="../slides/slide5.xml"/></Relationships>
</file>

<file path=ppt/diagrams/_rels/data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 Target="../slides/slide18.xml"/></Relationships>
</file>

<file path=ppt/diagrams/_rels/data4.xml.rels><?xml version="1.0" encoding="UTF-8" standalone="yes"?>
<Relationships xmlns="http://schemas.openxmlformats.org/package/2006/relationships"><Relationship Id="rId1" Type="http://schemas.openxmlformats.org/officeDocument/2006/relationships/slide" Target="../slides/slide21.xml"/></Relationships>
</file>

<file path=ppt/diagrams/_rels/data5.xml.rels><?xml version="1.0" encoding="UTF-8" standalone="yes"?>
<Relationships xmlns="http://schemas.openxmlformats.org/package/2006/relationships"><Relationship Id="rId1"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2C837-994A-4315-9890-66C7998BDD33}" type="doc">
      <dgm:prSet loTypeId="urn:microsoft.com/office/officeart/2005/8/layout/chevron1" loCatId="process" qsTypeId="urn:microsoft.com/office/officeart/2005/8/quickstyle/simple1" qsCatId="simple" csTypeId="urn:microsoft.com/office/officeart/2005/8/colors/accent2_2" csCatId="accent2" phldr="1"/>
      <dgm:spPr/>
    </dgm:pt>
    <dgm:pt modelId="{7FA71398-47CB-454A-B8D4-9E90153E6590}">
      <dgm:prSet phldrT="[Text]" custT="1"/>
      <dgm:spPr>
        <a:solidFill>
          <a:srgbClr val="007681"/>
        </a:solidFill>
      </dgm:spPr>
      <dgm:t>
        <a:bodyPr/>
        <a:lstStyle/>
        <a:p>
          <a:r>
            <a:rPr lang="en-US" sz="1200" b="1" dirty="0">
              <a:latin typeface="Helvetica" panose="020B0604020202020204" pitchFamily="34" charset="0"/>
              <a:cs typeface="Helvetica" panose="020B0604020202020204" pitchFamily="34" charset="0"/>
            </a:rPr>
            <a:t>What is Ariba Network?</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063297A-804A-4584-B7BE-6FAD96ADA7A6}" type="parTrans" cxnId="{723659D2-6B15-4B77-9205-88838A1D6BC0}">
      <dgm:prSet/>
      <dgm:spPr/>
      <dgm:t>
        <a:bodyPr/>
        <a:lstStyle/>
        <a:p>
          <a:endParaRPr lang="en-US"/>
        </a:p>
      </dgm:t>
    </dgm:pt>
    <dgm:pt modelId="{F17EB813-A36C-41CA-BB8A-ECCCDB3343CB}" type="sibTrans" cxnId="{723659D2-6B15-4B77-9205-88838A1D6BC0}">
      <dgm:prSet/>
      <dgm:spPr/>
      <dgm:t>
        <a:bodyPr/>
        <a:lstStyle/>
        <a:p>
          <a:endParaRPr lang="en-US"/>
        </a:p>
      </dgm:t>
    </dgm:pt>
    <dgm:pt modelId="{A36B008E-346B-4092-97A4-7EB4BC6781EA}">
      <dgm:prSet phldrT="[Text]" custT="1"/>
      <dgm:spPr>
        <a:solidFill>
          <a:srgbClr val="007681"/>
        </a:solidFill>
      </dgm:spPr>
      <dgm:t>
        <a:bodyPr/>
        <a:lstStyle/>
        <a:p>
          <a:r>
            <a:rPr lang="en-US" sz="1200" b="1" dirty="0">
              <a:latin typeface="Helvetica" panose="020B0604020202020204" pitchFamily="34" charset="0"/>
              <a:cs typeface="Helvetica" panose="020B0604020202020204" pitchFamily="34" charset="0"/>
            </a:rPr>
            <a:t>Cargill Message</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A074C067-17D3-4D93-AF39-E165868B1DF5}" type="parTrans" cxnId="{C7B797F1-4604-4A7F-BE2B-326A17FFE972}">
      <dgm:prSet/>
      <dgm:spPr/>
      <dgm:t>
        <a:bodyPr/>
        <a:lstStyle/>
        <a:p>
          <a:endParaRPr lang="en-US"/>
        </a:p>
      </dgm:t>
    </dgm:pt>
    <dgm:pt modelId="{D3C81B80-9B03-4BDC-A67B-060E82DEA2B1}" type="sibTrans" cxnId="{C7B797F1-4604-4A7F-BE2B-326A17FFE972}">
      <dgm:prSet/>
      <dgm:spPr/>
      <dgm:t>
        <a:bodyPr/>
        <a:lstStyle/>
        <a:p>
          <a:endParaRPr lang="en-US"/>
        </a:p>
      </dgm:t>
    </dgm:pt>
    <dgm:pt modelId="{B8317F8D-39EB-4341-A99B-FC073584BD9C}">
      <dgm:prSet phldrT="[Text]" custT="1"/>
      <dgm:spPr>
        <a:solidFill>
          <a:srgbClr val="007681"/>
        </a:solidFill>
      </dgm:spPr>
      <dgm:t>
        <a:bodyPr/>
        <a:lstStyle/>
        <a:p>
          <a:r>
            <a:rPr lang="en-US" sz="1200" b="1" dirty="0">
              <a:latin typeface="Helvetica" panose="020B0604020202020204" pitchFamily="34" charset="0"/>
              <a:cs typeface="Helvetica" panose="020B0604020202020204" pitchFamily="34" charset="0"/>
            </a:rPr>
            <a:t>Supplier Value</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73542B3C-1E96-4759-9D97-61A30F0F9EEA}" type="parTrans" cxnId="{14CA18A6-EF5D-4C7E-8DCA-C7E978438F1F}">
      <dgm:prSet/>
      <dgm:spPr/>
      <dgm:t>
        <a:bodyPr/>
        <a:lstStyle/>
        <a:p>
          <a:endParaRPr lang="en-US"/>
        </a:p>
      </dgm:t>
    </dgm:pt>
    <dgm:pt modelId="{B4BE327C-E703-43C3-A6CE-20FB01AF7FFA}" type="sibTrans" cxnId="{14CA18A6-EF5D-4C7E-8DCA-C7E978438F1F}">
      <dgm:prSet/>
      <dgm:spPr/>
      <dgm:t>
        <a:bodyPr/>
        <a:lstStyle/>
        <a:p>
          <a:endParaRPr lang="en-US"/>
        </a:p>
      </dgm:t>
    </dgm:pt>
    <dgm:pt modelId="{DD35AC26-728D-4844-B419-F273ABE153AB}" type="pres">
      <dgm:prSet presAssocID="{1092C837-994A-4315-9890-66C7998BDD33}" presName="Name0" presStyleCnt="0">
        <dgm:presLayoutVars>
          <dgm:dir/>
          <dgm:animLvl val="lvl"/>
          <dgm:resizeHandles val="exact"/>
        </dgm:presLayoutVars>
      </dgm:prSet>
      <dgm:spPr/>
    </dgm:pt>
    <dgm:pt modelId="{654F99BE-D0D5-4E7D-914C-101B4137B411}" type="pres">
      <dgm:prSet presAssocID="{7FA71398-47CB-454A-B8D4-9E90153E6590}" presName="parTxOnly" presStyleLbl="node1" presStyleIdx="0" presStyleCnt="3">
        <dgm:presLayoutVars>
          <dgm:chMax val="0"/>
          <dgm:chPref val="0"/>
          <dgm:bulletEnabled val="1"/>
        </dgm:presLayoutVars>
      </dgm:prSet>
      <dgm:spPr/>
    </dgm:pt>
    <dgm:pt modelId="{D452B076-F2C4-421E-AE2D-D9E05BBCBA41}" type="pres">
      <dgm:prSet presAssocID="{F17EB813-A36C-41CA-BB8A-ECCCDB3343CB}" presName="parTxOnlySpace" presStyleCnt="0"/>
      <dgm:spPr/>
    </dgm:pt>
    <dgm:pt modelId="{6A302059-EC50-4128-9B69-9C1F09A32C5B}" type="pres">
      <dgm:prSet presAssocID="{A36B008E-346B-4092-97A4-7EB4BC6781EA}" presName="parTxOnly" presStyleLbl="node1" presStyleIdx="1" presStyleCnt="3">
        <dgm:presLayoutVars>
          <dgm:chMax val="0"/>
          <dgm:chPref val="0"/>
          <dgm:bulletEnabled val="1"/>
        </dgm:presLayoutVars>
      </dgm:prSet>
      <dgm:spPr/>
    </dgm:pt>
    <dgm:pt modelId="{DB5F2932-071C-4F64-BF2A-770C77A40301}" type="pres">
      <dgm:prSet presAssocID="{D3C81B80-9B03-4BDC-A67B-060E82DEA2B1}" presName="parTxOnlySpace" presStyleCnt="0"/>
      <dgm:spPr/>
    </dgm:pt>
    <dgm:pt modelId="{CD4CE8A1-F4D9-49B7-A1E9-99569D46B260}" type="pres">
      <dgm:prSet presAssocID="{B8317F8D-39EB-4341-A99B-FC073584BD9C}" presName="parTxOnly" presStyleLbl="node1" presStyleIdx="2" presStyleCnt="3">
        <dgm:presLayoutVars>
          <dgm:chMax val="0"/>
          <dgm:chPref val="0"/>
          <dgm:bulletEnabled val="1"/>
        </dgm:presLayoutVars>
      </dgm:prSet>
      <dgm:spPr/>
    </dgm:pt>
  </dgm:ptLst>
  <dgm:cxnLst>
    <dgm:cxn modelId="{1304C626-98E3-4335-9477-B4F961745916}" type="presOf" srcId="{B8317F8D-39EB-4341-A99B-FC073584BD9C}" destId="{CD4CE8A1-F4D9-49B7-A1E9-99569D46B260}" srcOrd="0" destOrd="0" presId="urn:microsoft.com/office/officeart/2005/8/layout/chevron1"/>
    <dgm:cxn modelId="{F9EB8464-19F8-4753-BF61-4E1CF470E4C7}" type="presOf" srcId="{7FA71398-47CB-454A-B8D4-9E90153E6590}" destId="{654F99BE-D0D5-4E7D-914C-101B4137B411}" srcOrd="0" destOrd="0" presId="urn:microsoft.com/office/officeart/2005/8/layout/chevron1"/>
    <dgm:cxn modelId="{14CA18A6-EF5D-4C7E-8DCA-C7E978438F1F}" srcId="{1092C837-994A-4315-9890-66C7998BDD33}" destId="{B8317F8D-39EB-4341-A99B-FC073584BD9C}" srcOrd="2" destOrd="0" parTransId="{73542B3C-1E96-4759-9D97-61A30F0F9EEA}" sibTransId="{B4BE327C-E703-43C3-A6CE-20FB01AF7FFA}"/>
    <dgm:cxn modelId="{723659D2-6B15-4B77-9205-88838A1D6BC0}" srcId="{1092C837-994A-4315-9890-66C7998BDD33}" destId="{7FA71398-47CB-454A-B8D4-9E90153E6590}" srcOrd="0" destOrd="0" parTransId="{C063297A-804A-4584-B7BE-6FAD96ADA7A6}" sibTransId="{F17EB813-A36C-41CA-BB8A-ECCCDB3343CB}"/>
    <dgm:cxn modelId="{FECFFED4-AD2B-4D27-8F36-2601D15F2D8B}" type="presOf" srcId="{A36B008E-346B-4092-97A4-7EB4BC6781EA}" destId="{6A302059-EC50-4128-9B69-9C1F09A32C5B}" srcOrd="0" destOrd="0" presId="urn:microsoft.com/office/officeart/2005/8/layout/chevron1"/>
    <dgm:cxn modelId="{3455C0D9-0353-4F97-8C66-245681E58FA0}" type="presOf" srcId="{1092C837-994A-4315-9890-66C7998BDD33}" destId="{DD35AC26-728D-4844-B419-F273ABE153AB}" srcOrd="0" destOrd="0" presId="urn:microsoft.com/office/officeart/2005/8/layout/chevron1"/>
    <dgm:cxn modelId="{C7B797F1-4604-4A7F-BE2B-326A17FFE972}" srcId="{1092C837-994A-4315-9890-66C7998BDD33}" destId="{A36B008E-346B-4092-97A4-7EB4BC6781EA}" srcOrd="1" destOrd="0" parTransId="{A074C067-17D3-4D93-AF39-E165868B1DF5}" sibTransId="{D3C81B80-9B03-4BDC-A67B-060E82DEA2B1}"/>
    <dgm:cxn modelId="{2C4082E2-4966-4A63-A9DE-ABD6D07E904B}" type="presParOf" srcId="{DD35AC26-728D-4844-B419-F273ABE153AB}" destId="{654F99BE-D0D5-4E7D-914C-101B4137B411}" srcOrd="0" destOrd="0" presId="urn:microsoft.com/office/officeart/2005/8/layout/chevron1"/>
    <dgm:cxn modelId="{E17AE1BE-83C9-404E-BCB8-F6D7E8220576}" type="presParOf" srcId="{DD35AC26-728D-4844-B419-F273ABE153AB}" destId="{D452B076-F2C4-421E-AE2D-D9E05BBCBA41}" srcOrd="1" destOrd="0" presId="urn:microsoft.com/office/officeart/2005/8/layout/chevron1"/>
    <dgm:cxn modelId="{7942F3C8-07D3-4B48-BEC2-EE4A1D568491}" type="presParOf" srcId="{DD35AC26-728D-4844-B419-F273ABE153AB}" destId="{6A302059-EC50-4128-9B69-9C1F09A32C5B}" srcOrd="2" destOrd="0" presId="urn:microsoft.com/office/officeart/2005/8/layout/chevron1"/>
    <dgm:cxn modelId="{9FD88F6B-F705-4AC3-B2A4-642D9956867E}" type="presParOf" srcId="{DD35AC26-728D-4844-B419-F273ABE153AB}" destId="{DB5F2932-071C-4F64-BF2A-770C77A40301}" srcOrd="3" destOrd="0" presId="urn:microsoft.com/office/officeart/2005/8/layout/chevron1"/>
    <dgm:cxn modelId="{82F0C3F6-0386-446F-A463-854AEB9AAB76}" type="presParOf" srcId="{DD35AC26-728D-4844-B419-F273ABE153AB}" destId="{CD4CE8A1-F4D9-49B7-A1E9-99569D46B26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0BC853-D5E2-47E3-93FE-7019CAF7A9C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B6D0A4D-D9D0-410C-8983-CE3C3C30101B}">
      <dgm:prSet custT="1"/>
      <dgm:spPr>
        <a:solidFill>
          <a:srgbClr val="007681"/>
        </a:solidFill>
      </dgm:spPr>
      <dgm:t>
        <a:bodyPr/>
        <a:lstStyle/>
        <a:p>
          <a:pPr rtl="0"/>
          <a:r>
            <a:rPr lang="en-US" sz="1600" b="1" dirty="0">
              <a:solidFill>
                <a:schemeClr val="bg1"/>
              </a:solidFill>
              <a:latin typeface="Helvetica" panose="020B0604020202020204" pitchFamily="34" charset="0"/>
              <a:cs typeface="Helvetica" panose="020B0604020202020204" pitchFamily="34" charset="0"/>
            </a:rPr>
            <a:t>Registration and Basic Account Configuration</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4F3F155-0115-4797-B355-A9BBB5B73190}" type="parTrans" cxnId="{FA2A5B1C-518F-4899-9CA9-A57135B3FDAC}">
      <dgm:prSet/>
      <dgm:spPr/>
      <dgm:t>
        <a:bodyPr/>
        <a:lstStyle/>
        <a:p>
          <a:endParaRPr lang="en-US"/>
        </a:p>
      </dgm:t>
    </dgm:pt>
    <dgm:pt modelId="{74E3CD3F-39CE-44EE-AABB-C70A9BB94F80}" type="sibTrans" cxnId="{FA2A5B1C-518F-4899-9CA9-A57135B3FDAC}">
      <dgm:prSet/>
      <dgm:spPr/>
      <dgm:t>
        <a:bodyPr/>
        <a:lstStyle/>
        <a:p>
          <a:endParaRPr lang="en-US"/>
        </a:p>
      </dgm:t>
    </dgm:pt>
    <dgm:pt modelId="{7A31491D-8884-4085-B621-4081D664D7E5}" type="pres">
      <dgm:prSet presAssocID="{930BC853-D5E2-47E3-93FE-7019CAF7A9C2}" presName="Name0" presStyleCnt="0">
        <dgm:presLayoutVars>
          <dgm:dir/>
          <dgm:animLvl val="lvl"/>
          <dgm:resizeHandles val="exact"/>
        </dgm:presLayoutVars>
      </dgm:prSet>
      <dgm:spPr/>
    </dgm:pt>
    <dgm:pt modelId="{5F674F37-073A-4BE2-A9ED-E6DB100C820F}" type="pres">
      <dgm:prSet presAssocID="{2B6D0A4D-D9D0-410C-8983-CE3C3C30101B}" presName="parTxOnly" presStyleLbl="node1" presStyleIdx="0" presStyleCnt="1" custScaleX="98439" custScaleY="86118" custLinFactNeighborY="-242">
        <dgm:presLayoutVars>
          <dgm:chMax val="0"/>
          <dgm:chPref val="0"/>
          <dgm:bulletEnabled val="1"/>
        </dgm:presLayoutVars>
      </dgm:prSet>
      <dgm:spPr/>
    </dgm:pt>
  </dgm:ptLst>
  <dgm:cxnLst>
    <dgm:cxn modelId="{954E5102-BFE1-4F0B-B9B8-6470BC703D96}" type="presOf" srcId="{2B6D0A4D-D9D0-410C-8983-CE3C3C30101B}" destId="{5F674F37-073A-4BE2-A9ED-E6DB100C820F}" srcOrd="0" destOrd="0" presId="urn:microsoft.com/office/officeart/2005/8/layout/chevron1"/>
    <dgm:cxn modelId="{FA2A5B1C-518F-4899-9CA9-A57135B3FDAC}" srcId="{930BC853-D5E2-47E3-93FE-7019CAF7A9C2}" destId="{2B6D0A4D-D9D0-410C-8983-CE3C3C30101B}" srcOrd="0" destOrd="0" parTransId="{94F3F155-0115-4797-B355-A9BBB5B73190}" sibTransId="{74E3CD3F-39CE-44EE-AABB-C70A9BB94F80}"/>
    <dgm:cxn modelId="{1121719E-9ECF-41AD-A43C-CEA16394E243}" type="presOf" srcId="{930BC853-D5E2-47E3-93FE-7019CAF7A9C2}" destId="{7A31491D-8884-4085-B621-4081D664D7E5}" srcOrd="0" destOrd="0" presId="urn:microsoft.com/office/officeart/2005/8/layout/chevron1"/>
    <dgm:cxn modelId="{C44BA85A-449A-4A8D-96AA-9BF246F916F1}" type="presParOf" srcId="{7A31491D-8884-4085-B621-4081D664D7E5}" destId="{5F674F37-073A-4BE2-A9ED-E6DB100C820F}"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0BC853-D5E2-47E3-93FE-7019CAF7A9C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03AD538F-E74D-4D08-BB75-93AC6B32158B}">
      <dgm:prSet custT="1"/>
      <dgm:spPr>
        <a:solidFill>
          <a:srgbClr val="007681"/>
        </a:solidFill>
      </dgm:spPr>
      <dgm:t>
        <a:bodyPr/>
        <a:lstStyle/>
        <a:p>
          <a:pPr rtl="0"/>
          <a:r>
            <a:rPr lang="en-US" sz="1600" b="1" dirty="0">
              <a:solidFill>
                <a:schemeClr val="bg1"/>
              </a:solidFill>
            </a:rPr>
            <a:t>View Purchase Order Detail</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29D31EA-A81F-42AE-81BC-0DF0AB1D6B4E}" type="parTrans" cxnId="{E1F43AD8-5EC3-44E0-BBAB-88A81B0A22F2}">
      <dgm:prSet/>
      <dgm:spPr/>
      <dgm:t>
        <a:bodyPr/>
        <a:lstStyle/>
        <a:p>
          <a:endParaRPr lang="en-US"/>
        </a:p>
      </dgm:t>
    </dgm:pt>
    <dgm:pt modelId="{60A93318-BC37-4929-8203-663B71B13015}" type="sibTrans" cxnId="{E1F43AD8-5EC3-44E0-BBAB-88A81B0A22F2}">
      <dgm:prSet/>
      <dgm:spPr/>
      <dgm:t>
        <a:bodyPr/>
        <a:lstStyle/>
        <a:p>
          <a:endParaRPr lang="en-US"/>
        </a:p>
      </dgm:t>
    </dgm:pt>
    <dgm:pt modelId="{2D016CBF-FA89-4C73-A7B9-E5B82793CA1E}">
      <dgm:prSet custT="1"/>
      <dgm:spPr>
        <a:solidFill>
          <a:srgbClr val="007681"/>
        </a:solidFill>
      </dgm:spPr>
      <dgm:t>
        <a:bodyPr/>
        <a:lstStyle/>
        <a:p>
          <a:pPr rtl="0"/>
          <a:r>
            <a:rPr lang="en-US" sz="1600" b="1" dirty="0">
              <a:solidFill>
                <a:schemeClr val="bg1"/>
              </a:solidFill>
            </a:rPr>
            <a:t>Create PDF of PO</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8F2ECE25-27ED-4AB2-9698-8C6156DCD863}" type="parTrans" cxnId="{AC78A998-005C-4B3D-8A8F-C8A38FEA2498}">
      <dgm:prSet/>
      <dgm:spPr/>
      <dgm:t>
        <a:bodyPr/>
        <a:lstStyle/>
        <a:p>
          <a:endParaRPr lang="en-US"/>
        </a:p>
      </dgm:t>
    </dgm:pt>
    <dgm:pt modelId="{1037712D-BAA2-45EE-928F-2FBCDF6B6BD0}" type="sibTrans" cxnId="{AC78A998-005C-4B3D-8A8F-C8A38FEA2498}">
      <dgm:prSet/>
      <dgm:spPr/>
      <dgm:t>
        <a:bodyPr/>
        <a:lstStyle/>
        <a:p>
          <a:endParaRPr lang="en-US"/>
        </a:p>
      </dgm:t>
    </dgm:pt>
    <dgm:pt modelId="{7A31491D-8884-4085-B621-4081D664D7E5}" type="pres">
      <dgm:prSet presAssocID="{930BC853-D5E2-47E3-93FE-7019CAF7A9C2}" presName="Name0" presStyleCnt="0">
        <dgm:presLayoutVars>
          <dgm:dir/>
          <dgm:animLvl val="lvl"/>
          <dgm:resizeHandles val="exact"/>
        </dgm:presLayoutVars>
      </dgm:prSet>
      <dgm:spPr/>
    </dgm:pt>
    <dgm:pt modelId="{C8A35C76-C229-4C4E-9271-FDF277D06D03}" type="pres">
      <dgm:prSet presAssocID="{03AD538F-E74D-4D08-BB75-93AC6B32158B}" presName="parTxOnly" presStyleLbl="node1" presStyleIdx="0" presStyleCnt="2" custScaleY="87885">
        <dgm:presLayoutVars>
          <dgm:chMax val="0"/>
          <dgm:chPref val="0"/>
          <dgm:bulletEnabled val="1"/>
        </dgm:presLayoutVars>
      </dgm:prSet>
      <dgm:spPr/>
    </dgm:pt>
    <dgm:pt modelId="{BEB5AFAD-69AC-4F52-B838-601855C9A426}" type="pres">
      <dgm:prSet presAssocID="{60A93318-BC37-4929-8203-663B71B13015}" presName="parTxOnlySpace" presStyleCnt="0"/>
      <dgm:spPr/>
    </dgm:pt>
    <dgm:pt modelId="{4F1FB101-3897-408E-AC5C-5B189D488BC5}" type="pres">
      <dgm:prSet presAssocID="{2D016CBF-FA89-4C73-A7B9-E5B82793CA1E}" presName="parTxOnly" presStyleLbl="node1" presStyleIdx="1" presStyleCnt="2" custScaleY="87885">
        <dgm:presLayoutVars>
          <dgm:chMax val="0"/>
          <dgm:chPref val="0"/>
          <dgm:bulletEnabled val="1"/>
        </dgm:presLayoutVars>
      </dgm:prSet>
      <dgm:spPr/>
    </dgm:pt>
  </dgm:ptLst>
  <dgm:cxnLst>
    <dgm:cxn modelId="{17994F59-DAF9-4A6A-9DB8-CD1310A7D37C}" type="presOf" srcId="{930BC853-D5E2-47E3-93FE-7019CAF7A9C2}" destId="{7A31491D-8884-4085-B621-4081D664D7E5}" srcOrd="0" destOrd="0" presId="urn:microsoft.com/office/officeart/2005/8/layout/chevron1"/>
    <dgm:cxn modelId="{F505088E-6233-4C2D-AE91-11549308BFA2}" type="presOf" srcId="{2D016CBF-FA89-4C73-A7B9-E5B82793CA1E}" destId="{4F1FB101-3897-408E-AC5C-5B189D488BC5}" srcOrd="0" destOrd="0" presId="urn:microsoft.com/office/officeart/2005/8/layout/chevron1"/>
    <dgm:cxn modelId="{AC78A998-005C-4B3D-8A8F-C8A38FEA2498}" srcId="{930BC853-D5E2-47E3-93FE-7019CAF7A9C2}" destId="{2D016CBF-FA89-4C73-A7B9-E5B82793CA1E}" srcOrd="1" destOrd="0" parTransId="{8F2ECE25-27ED-4AB2-9698-8C6156DCD863}" sibTransId="{1037712D-BAA2-45EE-928F-2FBCDF6B6BD0}"/>
    <dgm:cxn modelId="{149318B3-85F3-4E15-88BB-90BB108A8F56}" type="presOf" srcId="{03AD538F-E74D-4D08-BB75-93AC6B32158B}" destId="{C8A35C76-C229-4C4E-9271-FDF277D06D03}" srcOrd="0" destOrd="0" presId="urn:microsoft.com/office/officeart/2005/8/layout/chevron1"/>
    <dgm:cxn modelId="{E1F43AD8-5EC3-44E0-BBAB-88A81B0A22F2}" srcId="{930BC853-D5E2-47E3-93FE-7019CAF7A9C2}" destId="{03AD538F-E74D-4D08-BB75-93AC6B32158B}" srcOrd="0" destOrd="0" parTransId="{729D31EA-A81F-42AE-81BC-0DF0AB1D6B4E}" sibTransId="{60A93318-BC37-4929-8203-663B71B13015}"/>
    <dgm:cxn modelId="{7EB902DB-02A7-4D6F-A5D3-49FF617C01B6}" type="presParOf" srcId="{7A31491D-8884-4085-B621-4081D664D7E5}" destId="{C8A35C76-C229-4C4E-9271-FDF277D06D03}" srcOrd="0" destOrd="0" presId="urn:microsoft.com/office/officeart/2005/8/layout/chevron1"/>
    <dgm:cxn modelId="{F4F98B2C-E79E-4F45-96AC-3772A051285D}" type="presParOf" srcId="{7A31491D-8884-4085-B621-4081D664D7E5}" destId="{BEB5AFAD-69AC-4F52-B838-601855C9A426}" srcOrd="1" destOrd="0" presId="urn:microsoft.com/office/officeart/2005/8/layout/chevron1"/>
    <dgm:cxn modelId="{19CAE2C3-B488-48B4-B935-DED382F3C92F}" type="presParOf" srcId="{7A31491D-8884-4085-B621-4081D664D7E5}" destId="{4F1FB101-3897-408E-AC5C-5B189D488BC5}"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0BC853-D5E2-47E3-93FE-7019CAF7A9C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B6D0A4D-D9D0-410C-8983-CE3C3C30101B}">
      <dgm:prSet custT="1"/>
      <dgm:spPr>
        <a:solidFill>
          <a:srgbClr val="007681"/>
        </a:solidFill>
      </dgm:spPr>
      <dgm:t>
        <a:bodyPr/>
        <a:lstStyle/>
        <a:p>
          <a:pPr rtl="0"/>
          <a:r>
            <a:rPr lang="en-US" sz="1400" b="1" dirty="0">
              <a:solidFill>
                <a:schemeClr val="bg1"/>
              </a:solidFill>
            </a:rPr>
            <a:t>Order Confirmations</a:t>
          </a:r>
        </a:p>
        <a:p>
          <a:pPr rtl="0"/>
          <a:r>
            <a:rPr lang="en-US" sz="1400" b="1" dirty="0">
              <a:solidFill>
                <a:schemeClr val="bg1"/>
              </a:solidFill>
            </a:rPr>
            <a:t>(OC)</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94F3F155-0115-4797-B355-A9BBB5B73190}" type="parTrans" cxnId="{FA2A5B1C-518F-4899-9CA9-A57135B3FDAC}">
      <dgm:prSet/>
      <dgm:spPr/>
      <dgm:t>
        <a:bodyPr/>
        <a:lstStyle/>
        <a:p>
          <a:endParaRPr lang="en-US"/>
        </a:p>
      </dgm:t>
    </dgm:pt>
    <dgm:pt modelId="{74E3CD3F-39CE-44EE-AABB-C70A9BB94F80}" type="sibTrans" cxnId="{FA2A5B1C-518F-4899-9CA9-A57135B3FDAC}">
      <dgm:prSet/>
      <dgm:spPr/>
      <dgm:t>
        <a:bodyPr/>
        <a:lstStyle/>
        <a:p>
          <a:endParaRPr lang="en-US"/>
        </a:p>
      </dgm:t>
    </dgm:pt>
    <dgm:pt modelId="{7A31491D-8884-4085-B621-4081D664D7E5}" type="pres">
      <dgm:prSet presAssocID="{930BC853-D5E2-47E3-93FE-7019CAF7A9C2}" presName="Name0" presStyleCnt="0">
        <dgm:presLayoutVars>
          <dgm:dir/>
          <dgm:animLvl val="lvl"/>
          <dgm:resizeHandles val="exact"/>
        </dgm:presLayoutVars>
      </dgm:prSet>
      <dgm:spPr/>
    </dgm:pt>
    <dgm:pt modelId="{5F674F37-073A-4BE2-A9ED-E6DB100C820F}" type="pres">
      <dgm:prSet presAssocID="{2B6D0A4D-D9D0-410C-8983-CE3C3C30101B}" presName="parTxOnly" presStyleLbl="node1" presStyleIdx="0" presStyleCnt="1" custScaleX="47019" custScaleY="87885" custLinFactNeighborX="-29369" custLinFactNeighborY="728">
        <dgm:presLayoutVars>
          <dgm:chMax val="0"/>
          <dgm:chPref val="0"/>
          <dgm:bulletEnabled val="1"/>
        </dgm:presLayoutVars>
      </dgm:prSet>
      <dgm:spPr/>
    </dgm:pt>
  </dgm:ptLst>
  <dgm:cxnLst>
    <dgm:cxn modelId="{96ECA917-9C1D-4B41-9556-E85E19160813}" type="presOf" srcId="{930BC853-D5E2-47E3-93FE-7019CAF7A9C2}" destId="{7A31491D-8884-4085-B621-4081D664D7E5}" srcOrd="0" destOrd="0" presId="urn:microsoft.com/office/officeart/2005/8/layout/chevron1"/>
    <dgm:cxn modelId="{FA2A5B1C-518F-4899-9CA9-A57135B3FDAC}" srcId="{930BC853-D5E2-47E3-93FE-7019CAF7A9C2}" destId="{2B6D0A4D-D9D0-410C-8983-CE3C3C30101B}" srcOrd="0" destOrd="0" parTransId="{94F3F155-0115-4797-B355-A9BBB5B73190}" sibTransId="{74E3CD3F-39CE-44EE-AABB-C70A9BB94F80}"/>
    <dgm:cxn modelId="{93476CA6-3887-4B1A-8BD3-6B1B30828408}" type="presOf" srcId="{2B6D0A4D-D9D0-410C-8983-CE3C3C30101B}" destId="{5F674F37-073A-4BE2-A9ED-E6DB100C820F}" srcOrd="0" destOrd="0" presId="urn:microsoft.com/office/officeart/2005/8/layout/chevron1"/>
    <dgm:cxn modelId="{ADB53973-EBD3-4718-BBA1-AC0C5E1C67FE}" type="presParOf" srcId="{7A31491D-8884-4085-B621-4081D664D7E5}" destId="{5F674F37-073A-4BE2-A9ED-E6DB100C820F}" srcOrd="0"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30BC853-D5E2-47E3-93FE-7019CAF7A9C2}"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2B6D0A4D-D9D0-410C-8983-CE3C3C30101B}">
      <dgm:prSet custT="1"/>
      <dgm:spPr>
        <a:solidFill>
          <a:srgbClr val="007681"/>
        </a:solidFill>
      </dgm:spPr>
      <dgm:t>
        <a:bodyPr/>
        <a:lstStyle/>
        <a:p>
          <a:pPr rtl="0"/>
          <a:r>
            <a:rPr lang="en-US" sz="1600" b="1" dirty="0">
              <a:solidFill>
                <a:schemeClr val="bg1"/>
              </a:solidFill>
            </a:rPr>
            <a:t>Customer Support</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94F3F155-0115-4797-B355-A9BBB5B73190}" type="parTrans" cxnId="{FA2A5B1C-518F-4899-9CA9-A57135B3FDAC}">
      <dgm:prSet/>
      <dgm:spPr/>
      <dgm:t>
        <a:bodyPr/>
        <a:lstStyle/>
        <a:p>
          <a:endParaRPr lang="en-US"/>
        </a:p>
      </dgm:t>
    </dgm:pt>
    <dgm:pt modelId="{74E3CD3F-39CE-44EE-AABB-C70A9BB94F80}" type="sibTrans" cxnId="{FA2A5B1C-518F-4899-9CA9-A57135B3FDAC}">
      <dgm:prSet/>
      <dgm:spPr/>
      <dgm:t>
        <a:bodyPr/>
        <a:lstStyle/>
        <a:p>
          <a:endParaRPr lang="en-US"/>
        </a:p>
      </dgm:t>
    </dgm:pt>
    <dgm:pt modelId="{03AD538F-E74D-4D08-BB75-93AC6B32158B}">
      <dgm:prSet custT="1"/>
      <dgm:spPr>
        <a:solidFill>
          <a:srgbClr val="007681"/>
        </a:solidFill>
      </dgm:spPr>
      <dgm:t>
        <a:bodyPr/>
        <a:lstStyle/>
        <a:p>
          <a:pPr rtl="0"/>
          <a:r>
            <a:rPr lang="en-US" sz="1600" b="1" dirty="0">
              <a:solidFill>
                <a:schemeClr val="bg1"/>
              </a:solidFill>
            </a:rPr>
            <a:t>Supplier Information Portal</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29D31EA-A81F-42AE-81BC-0DF0AB1D6B4E}" type="parTrans" cxnId="{E1F43AD8-5EC3-44E0-BBAB-88A81B0A22F2}">
      <dgm:prSet/>
      <dgm:spPr/>
      <dgm:t>
        <a:bodyPr/>
        <a:lstStyle/>
        <a:p>
          <a:endParaRPr lang="en-US"/>
        </a:p>
      </dgm:t>
    </dgm:pt>
    <dgm:pt modelId="{60A93318-BC37-4929-8203-663B71B13015}" type="sibTrans" cxnId="{E1F43AD8-5EC3-44E0-BBAB-88A81B0A22F2}">
      <dgm:prSet/>
      <dgm:spPr/>
      <dgm:t>
        <a:bodyPr/>
        <a:lstStyle/>
        <a:p>
          <a:endParaRPr lang="en-US"/>
        </a:p>
      </dgm:t>
    </dgm:pt>
    <dgm:pt modelId="{2D016CBF-FA89-4C73-A7B9-E5B82793CA1E}">
      <dgm:prSet custT="1"/>
      <dgm:spPr>
        <a:solidFill>
          <a:srgbClr val="007681"/>
        </a:solidFill>
      </dgm:spPr>
      <dgm:t>
        <a:bodyPr/>
        <a:lstStyle/>
        <a:p>
          <a:pPr rtl="0"/>
          <a:r>
            <a:rPr lang="en-US" sz="1600" b="1" dirty="0">
              <a:solidFill>
                <a:schemeClr val="bg1"/>
              </a:solidFill>
            </a:rPr>
            <a:t>Additional Resources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F2ECE25-27ED-4AB2-9698-8C6156DCD863}" type="parTrans" cxnId="{AC78A998-005C-4B3D-8A8F-C8A38FEA2498}">
      <dgm:prSet/>
      <dgm:spPr/>
      <dgm:t>
        <a:bodyPr/>
        <a:lstStyle/>
        <a:p>
          <a:endParaRPr lang="en-US"/>
        </a:p>
      </dgm:t>
    </dgm:pt>
    <dgm:pt modelId="{1037712D-BAA2-45EE-928F-2FBCDF6B6BD0}" type="sibTrans" cxnId="{AC78A998-005C-4B3D-8A8F-C8A38FEA2498}">
      <dgm:prSet/>
      <dgm:spPr/>
      <dgm:t>
        <a:bodyPr/>
        <a:lstStyle/>
        <a:p>
          <a:endParaRPr lang="en-US"/>
        </a:p>
      </dgm:t>
    </dgm:pt>
    <dgm:pt modelId="{7A31491D-8884-4085-B621-4081D664D7E5}" type="pres">
      <dgm:prSet presAssocID="{930BC853-D5E2-47E3-93FE-7019CAF7A9C2}" presName="Name0" presStyleCnt="0">
        <dgm:presLayoutVars>
          <dgm:dir/>
          <dgm:animLvl val="lvl"/>
          <dgm:resizeHandles val="exact"/>
        </dgm:presLayoutVars>
      </dgm:prSet>
      <dgm:spPr/>
    </dgm:pt>
    <dgm:pt modelId="{5F674F37-073A-4BE2-A9ED-E6DB100C820F}" type="pres">
      <dgm:prSet presAssocID="{2B6D0A4D-D9D0-410C-8983-CE3C3C30101B}" presName="parTxOnly" presStyleLbl="node1" presStyleIdx="0" presStyleCnt="3" custScaleY="87885">
        <dgm:presLayoutVars>
          <dgm:chMax val="0"/>
          <dgm:chPref val="0"/>
          <dgm:bulletEnabled val="1"/>
        </dgm:presLayoutVars>
      </dgm:prSet>
      <dgm:spPr/>
    </dgm:pt>
    <dgm:pt modelId="{28EE2C24-3DE5-46C3-97B6-CB8872AEE97C}" type="pres">
      <dgm:prSet presAssocID="{74E3CD3F-39CE-44EE-AABB-C70A9BB94F80}" presName="parTxOnlySpace" presStyleCnt="0"/>
      <dgm:spPr/>
    </dgm:pt>
    <dgm:pt modelId="{C8A35C76-C229-4C4E-9271-FDF277D06D03}" type="pres">
      <dgm:prSet presAssocID="{03AD538F-E74D-4D08-BB75-93AC6B32158B}" presName="parTxOnly" presStyleLbl="node1" presStyleIdx="1" presStyleCnt="3" custScaleY="87885">
        <dgm:presLayoutVars>
          <dgm:chMax val="0"/>
          <dgm:chPref val="0"/>
          <dgm:bulletEnabled val="1"/>
        </dgm:presLayoutVars>
      </dgm:prSet>
      <dgm:spPr/>
    </dgm:pt>
    <dgm:pt modelId="{BEB5AFAD-69AC-4F52-B838-601855C9A426}" type="pres">
      <dgm:prSet presAssocID="{60A93318-BC37-4929-8203-663B71B13015}" presName="parTxOnlySpace" presStyleCnt="0"/>
      <dgm:spPr/>
    </dgm:pt>
    <dgm:pt modelId="{4F1FB101-3897-408E-AC5C-5B189D488BC5}" type="pres">
      <dgm:prSet presAssocID="{2D016CBF-FA89-4C73-A7B9-E5B82793CA1E}" presName="parTxOnly" presStyleLbl="node1" presStyleIdx="2" presStyleCnt="3" custScaleY="87885">
        <dgm:presLayoutVars>
          <dgm:chMax val="0"/>
          <dgm:chPref val="0"/>
          <dgm:bulletEnabled val="1"/>
        </dgm:presLayoutVars>
      </dgm:prSet>
      <dgm:spPr/>
    </dgm:pt>
  </dgm:ptLst>
  <dgm:cxnLst>
    <dgm:cxn modelId="{559F5A05-0869-4DBE-AC02-AD05DD31D36E}" type="presOf" srcId="{930BC853-D5E2-47E3-93FE-7019CAF7A9C2}" destId="{7A31491D-8884-4085-B621-4081D664D7E5}" srcOrd="0" destOrd="0" presId="urn:microsoft.com/office/officeart/2005/8/layout/chevron1"/>
    <dgm:cxn modelId="{FA2A5B1C-518F-4899-9CA9-A57135B3FDAC}" srcId="{930BC853-D5E2-47E3-93FE-7019CAF7A9C2}" destId="{2B6D0A4D-D9D0-410C-8983-CE3C3C30101B}" srcOrd="0" destOrd="0" parTransId="{94F3F155-0115-4797-B355-A9BBB5B73190}" sibTransId="{74E3CD3F-39CE-44EE-AABB-C70A9BB94F80}"/>
    <dgm:cxn modelId="{8354903A-2AE6-40DC-9C16-E2A360F1D8B3}" type="presOf" srcId="{2D016CBF-FA89-4C73-A7B9-E5B82793CA1E}" destId="{4F1FB101-3897-408E-AC5C-5B189D488BC5}" srcOrd="0" destOrd="0" presId="urn:microsoft.com/office/officeart/2005/8/layout/chevron1"/>
    <dgm:cxn modelId="{AC78A998-005C-4B3D-8A8F-C8A38FEA2498}" srcId="{930BC853-D5E2-47E3-93FE-7019CAF7A9C2}" destId="{2D016CBF-FA89-4C73-A7B9-E5B82793CA1E}" srcOrd="2" destOrd="0" parTransId="{8F2ECE25-27ED-4AB2-9698-8C6156DCD863}" sibTransId="{1037712D-BAA2-45EE-928F-2FBCDF6B6BD0}"/>
    <dgm:cxn modelId="{4AA714AD-8240-48D3-971E-9713000D2B2E}" type="presOf" srcId="{03AD538F-E74D-4D08-BB75-93AC6B32158B}" destId="{C8A35C76-C229-4C4E-9271-FDF277D06D03}" srcOrd="0" destOrd="0" presId="urn:microsoft.com/office/officeart/2005/8/layout/chevron1"/>
    <dgm:cxn modelId="{E1F43AD8-5EC3-44E0-BBAB-88A81B0A22F2}" srcId="{930BC853-D5E2-47E3-93FE-7019CAF7A9C2}" destId="{03AD538F-E74D-4D08-BB75-93AC6B32158B}" srcOrd="1" destOrd="0" parTransId="{729D31EA-A81F-42AE-81BC-0DF0AB1D6B4E}" sibTransId="{60A93318-BC37-4929-8203-663B71B13015}"/>
    <dgm:cxn modelId="{964EBAEB-6C7B-4000-B3D4-2A7184C85745}" type="presOf" srcId="{2B6D0A4D-D9D0-410C-8983-CE3C3C30101B}" destId="{5F674F37-073A-4BE2-A9ED-E6DB100C820F}" srcOrd="0" destOrd="0" presId="urn:microsoft.com/office/officeart/2005/8/layout/chevron1"/>
    <dgm:cxn modelId="{C5D5CA4B-47CF-4A38-B4D9-23828EA8532F}" type="presParOf" srcId="{7A31491D-8884-4085-B621-4081D664D7E5}" destId="{5F674F37-073A-4BE2-A9ED-E6DB100C820F}" srcOrd="0" destOrd="0" presId="urn:microsoft.com/office/officeart/2005/8/layout/chevron1"/>
    <dgm:cxn modelId="{862D6D75-F3C5-44B2-94BC-0C127202783F}" type="presParOf" srcId="{7A31491D-8884-4085-B621-4081D664D7E5}" destId="{28EE2C24-3DE5-46C3-97B6-CB8872AEE97C}" srcOrd="1" destOrd="0" presId="urn:microsoft.com/office/officeart/2005/8/layout/chevron1"/>
    <dgm:cxn modelId="{E0CF243E-CC08-4CDC-A0EA-A0EB0A532500}" type="presParOf" srcId="{7A31491D-8884-4085-B621-4081D664D7E5}" destId="{C8A35C76-C229-4C4E-9271-FDF277D06D03}" srcOrd="2" destOrd="0" presId="urn:microsoft.com/office/officeart/2005/8/layout/chevron1"/>
    <dgm:cxn modelId="{22238350-3A77-4E93-9D80-1AA769950637}" type="presParOf" srcId="{7A31491D-8884-4085-B621-4081D664D7E5}" destId="{BEB5AFAD-69AC-4F52-B838-601855C9A426}" srcOrd="3" destOrd="0" presId="urn:microsoft.com/office/officeart/2005/8/layout/chevron1"/>
    <dgm:cxn modelId="{0ED78CAE-CA97-43D4-911D-91BB68AE7F26}" type="presParOf" srcId="{7A31491D-8884-4085-B621-4081D664D7E5}" destId="{4F1FB101-3897-408E-AC5C-5B189D488BC5}"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4F99BE-D0D5-4E7D-914C-101B4137B411}">
      <dsp:nvSpPr>
        <dsp:cNvPr id="0" name=""/>
        <dsp:cNvSpPr/>
      </dsp:nvSpPr>
      <dsp:spPr>
        <a:xfrm>
          <a:off x="2051" y="655154"/>
          <a:ext cx="2499384" cy="999753"/>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What is Ariba Network?</a:t>
          </a:r>
        </a:p>
      </dsp:txBody>
      <dsp:txXfrm>
        <a:off x="501928" y="655154"/>
        <a:ext cx="1499631" cy="999753"/>
      </dsp:txXfrm>
    </dsp:sp>
    <dsp:sp modelId="{6A302059-EC50-4128-9B69-9C1F09A32C5B}">
      <dsp:nvSpPr>
        <dsp:cNvPr id="0" name=""/>
        <dsp:cNvSpPr/>
      </dsp:nvSpPr>
      <dsp:spPr>
        <a:xfrm>
          <a:off x="2251497" y="655154"/>
          <a:ext cx="2499384" cy="999753"/>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Cargill Message</a:t>
          </a:r>
        </a:p>
      </dsp:txBody>
      <dsp:txXfrm>
        <a:off x="2751374" y="655154"/>
        <a:ext cx="1499631" cy="999753"/>
      </dsp:txXfrm>
    </dsp:sp>
    <dsp:sp modelId="{CD4CE8A1-F4D9-49B7-A1E9-99569D46B260}">
      <dsp:nvSpPr>
        <dsp:cNvPr id="0" name=""/>
        <dsp:cNvSpPr/>
      </dsp:nvSpPr>
      <dsp:spPr>
        <a:xfrm>
          <a:off x="4500943" y="655154"/>
          <a:ext cx="2499384" cy="999753"/>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Helvetica" panose="020B0604020202020204" pitchFamily="34" charset="0"/>
              <a:cs typeface="Helvetica" panose="020B0604020202020204" pitchFamily="34" charset="0"/>
            </a:rPr>
            <a:t>Supplier Value</a:t>
          </a:r>
        </a:p>
      </dsp:txBody>
      <dsp:txXfrm>
        <a:off x="5000820" y="655154"/>
        <a:ext cx="1499631" cy="999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74F37-073A-4BE2-A9ED-E6DB100C820F}">
      <dsp:nvSpPr>
        <dsp:cNvPr id="0" name=""/>
        <dsp:cNvSpPr/>
      </dsp:nvSpPr>
      <dsp:spPr>
        <a:xfrm>
          <a:off x="43070" y="0"/>
          <a:ext cx="5112026" cy="1779104"/>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bg1"/>
              </a:solidFill>
              <a:latin typeface="Helvetica" panose="020B0604020202020204" pitchFamily="34" charset="0"/>
              <a:cs typeface="Helvetica" panose="020B0604020202020204" pitchFamily="34" charset="0"/>
            </a:rPr>
            <a:t>Registration and Basic Account Configuration</a:t>
          </a:r>
        </a:p>
      </dsp:txBody>
      <dsp:txXfrm>
        <a:off x="932622" y="0"/>
        <a:ext cx="3332922" cy="17791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35C76-C229-4C4E-9271-FDF277D06D03}">
      <dsp:nvSpPr>
        <dsp:cNvPr id="0" name=""/>
        <dsp:cNvSpPr/>
      </dsp:nvSpPr>
      <dsp:spPr>
        <a:xfrm>
          <a:off x="6404" y="461602"/>
          <a:ext cx="3828733" cy="1345953"/>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bg1"/>
              </a:solidFill>
            </a:rPr>
            <a:t>View Purchase Order Detail</a:t>
          </a:r>
        </a:p>
      </dsp:txBody>
      <dsp:txXfrm>
        <a:off x="679381" y="461602"/>
        <a:ext cx="2482780" cy="1345953"/>
      </dsp:txXfrm>
    </dsp:sp>
    <dsp:sp modelId="{4F1FB101-3897-408E-AC5C-5B189D488BC5}">
      <dsp:nvSpPr>
        <dsp:cNvPr id="0" name=""/>
        <dsp:cNvSpPr/>
      </dsp:nvSpPr>
      <dsp:spPr>
        <a:xfrm>
          <a:off x="3452265" y="461602"/>
          <a:ext cx="3828733" cy="1345953"/>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bg1"/>
              </a:solidFill>
            </a:rPr>
            <a:t>Create PDF of PO</a:t>
          </a:r>
        </a:p>
      </dsp:txBody>
      <dsp:txXfrm>
        <a:off x="4125242" y="461602"/>
        <a:ext cx="2482780" cy="13459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74F37-073A-4BE2-A9ED-E6DB100C820F}">
      <dsp:nvSpPr>
        <dsp:cNvPr id="0" name=""/>
        <dsp:cNvSpPr/>
      </dsp:nvSpPr>
      <dsp:spPr>
        <a:xfrm>
          <a:off x="0" y="0"/>
          <a:ext cx="2300231" cy="938526"/>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rtl="0">
            <a:lnSpc>
              <a:spcPct val="90000"/>
            </a:lnSpc>
            <a:spcBef>
              <a:spcPct val="0"/>
            </a:spcBef>
            <a:spcAft>
              <a:spcPct val="35000"/>
            </a:spcAft>
            <a:buNone/>
          </a:pPr>
          <a:r>
            <a:rPr lang="en-US" sz="1400" b="1" kern="1200" dirty="0">
              <a:solidFill>
                <a:schemeClr val="bg1"/>
              </a:solidFill>
            </a:rPr>
            <a:t>Order Confirmations</a:t>
          </a:r>
        </a:p>
        <a:p>
          <a:pPr marL="0" lvl="0" indent="0" algn="ctr" defTabSz="622300" rtl="0">
            <a:lnSpc>
              <a:spcPct val="90000"/>
            </a:lnSpc>
            <a:spcBef>
              <a:spcPct val="0"/>
            </a:spcBef>
            <a:spcAft>
              <a:spcPct val="35000"/>
            </a:spcAft>
            <a:buNone/>
          </a:pPr>
          <a:r>
            <a:rPr lang="en-US" sz="1400" b="1" kern="1200" dirty="0">
              <a:solidFill>
                <a:schemeClr val="bg1"/>
              </a:solidFill>
            </a:rPr>
            <a:t>(OC)</a:t>
          </a:r>
        </a:p>
      </dsp:txBody>
      <dsp:txXfrm>
        <a:off x="469263" y="0"/>
        <a:ext cx="1361705" cy="9385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674F37-073A-4BE2-A9ED-E6DB100C820F}">
      <dsp:nvSpPr>
        <dsp:cNvPr id="0" name=""/>
        <dsp:cNvSpPr/>
      </dsp:nvSpPr>
      <dsp:spPr>
        <a:xfrm>
          <a:off x="2134" y="677380"/>
          <a:ext cx="2601119" cy="914397"/>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bg1"/>
              </a:solidFill>
            </a:rPr>
            <a:t>Customer Support</a:t>
          </a:r>
        </a:p>
      </dsp:txBody>
      <dsp:txXfrm>
        <a:off x="459333" y="677380"/>
        <a:ext cx="1686722" cy="914397"/>
      </dsp:txXfrm>
    </dsp:sp>
    <dsp:sp modelId="{C8A35C76-C229-4C4E-9271-FDF277D06D03}">
      <dsp:nvSpPr>
        <dsp:cNvPr id="0" name=""/>
        <dsp:cNvSpPr/>
      </dsp:nvSpPr>
      <dsp:spPr>
        <a:xfrm>
          <a:off x="2343142" y="677380"/>
          <a:ext cx="2601119" cy="914397"/>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bg1"/>
              </a:solidFill>
            </a:rPr>
            <a:t>Supplier Information Portal</a:t>
          </a:r>
        </a:p>
      </dsp:txBody>
      <dsp:txXfrm>
        <a:off x="2800341" y="677380"/>
        <a:ext cx="1686722" cy="914397"/>
      </dsp:txXfrm>
    </dsp:sp>
    <dsp:sp modelId="{4F1FB101-3897-408E-AC5C-5B189D488BC5}">
      <dsp:nvSpPr>
        <dsp:cNvPr id="0" name=""/>
        <dsp:cNvSpPr/>
      </dsp:nvSpPr>
      <dsp:spPr>
        <a:xfrm>
          <a:off x="4684149" y="677380"/>
          <a:ext cx="2601119" cy="914397"/>
        </a:xfrm>
        <a:prstGeom prst="chevron">
          <a:avLst/>
        </a:prstGeom>
        <a:solidFill>
          <a:srgbClr val="007681"/>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bg1"/>
              </a:solidFill>
            </a:rPr>
            <a:t>Additional Resources</a:t>
          </a:r>
        </a:p>
      </dsp:txBody>
      <dsp:txXfrm>
        <a:off x="5141348" y="677380"/>
        <a:ext cx="1686722" cy="91439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3647"/>
          </a:xfrm>
          <a:prstGeom prst="rect">
            <a:avLst/>
          </a:prstGeom>
        </p:spPr>
        <p:txBody>
          <a:bodyPr vert="horz" lIns="91440" tIns="45720" rIns="91440" bIns="45720" rtlCol="0"/>
          <a:lstStyle>
            <a:lvl1pPr algn="r">
              <a:defRPr sz="1200"/>
            </a:lvl1pPr>
          </a:lstStyle>
          <a:p>
            <a:fld id="{E4834114-9DF3-4F60-A0E0-014D40F7A82D}" type="datetimeFigureOut">
              <a:rPr lang="en-US" smtClean="0"/>
              <a:t>8/19/2019</a:t>
            </a:fld>
            <a:endParaRPr lang="en-US"/>
          </a:p>
        </p:txBody>
      </p:sp>
      <p:sp>
        <p:nvSpPr>
          <p:cNvPr id="4" name="Slide Image Placeholder 3"/>
          <p:cNvSpPr>
            <a:spLocks noGrp="1" noRot="1" noChangeAspect="1"/>
          </p:cNvSpPr>
          <p:nvPr>
            <p:ph type="sldImg" idx="2"/>
          </p:nvPr>
        </p:nvSpPr>
        <p:spPr>
          <a:xfrm>
            <a:off x="1350963" y="1155700"/>
            <a:ext cx="4156075"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47153"/>
            <a:ext cx="5486400" cy="36385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2971800" cy="4636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7193"/>
            <a:ext cx="2971800" cy="463646"/>
          </a:xfrm>
          <a:prstGeom prst="rect">
            <a:avLst/>
          </a:prstGeom>
        </p:spPr>
        <p:txBody>
          <a:bodyPr vert="horz" lIns="91440" tIns="45720" rIns="91440" bIns="45720" rtlCol="0" anchor="b"/>
          <a:lstStyle>
            <a:lvl1pPr algn="r">
              <a:defRPr sz="1200"/>
            </a:lvl1pPr>
          </a:lstStyle>
          <a:p>
            <a:fld id="{CECAD257-0F09-4C96-AB0F-7ED28E8A1883}" type="slidenum">
              <a:rPr lang="en-US" smtClean="0"/>
              <a:t>‹#›</a:t>
            </a:fld>
            <a:endParaRPr lang="en-US"/>
          </a:p>
        </p:txBody>
      </p:sp>
    </p:spTree>
    <p:extLst>
      <p:ext uri="{BB962C8B-B14F-4D97-AF65-F5344CB8AC3E}">
        <p14:creationId xmlns:p14="http://schemas.microsoft.com/office/powerpoint/2010/main" val="3982006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mailto:Cssp_Apac_Supplier_Enablement@cargill.com"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mailto:CSSP_NASUPPLIERENABLEMENT@CARGILL.COM" TargetMode="External"/><Relationship Id="rId5" Type="http://schemas.openxmlformats.org/officeDocument/2006/relationships/hyperlink" Target="mailto:suppliere_latam@cargill.com" TargetMode="External"/><Relationship Id="rId4" Type="http://schemas.openxmlformats.org/officeDocument/2006/relationships/hyperlink" Target="mailto:Supplier_Enablement_EMEA@cargill.com"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327357BB-3A83-4A1C-9E1D-3585CFB4EBC5}"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4051824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Callout: “It is critical that you respond</a:t>
            </a:r>
            <a:r>
              <a:rPr lang="en-US" baseline="0" dirty="0"/>
              <a:t> to the survey we sent previously, so we send your POs to the right email address. If we do not have the right email address on file, you will no longer be able to receive POs from Cargill”.</a:t>
            </a:r>
          </a:p>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8627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will not need to register for an account before receiving your first PO. At the time of your first PO, you will have the ability to sign up for a new account or log into an existing account. If you are not the person who should be receiving POs, you can also forward the email to the right person in your organization, which should match your responses to our survey.”</a:t>
            </a: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41958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8413" y="612775"/>
            <a:ext cx="4321175" cy="3241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de-DE"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de-DE"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51759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800" b="0" i="0" u="none" strike="noStrike" kern="0" cap="none" spc="0" normalizeH="0" baseline="0" noProof="0" smtClean="0">
                <a:ln>
                  <a:noFill/>
                </a:ln>
                <a:solidFill>
                  <a:sysClr val="windowText" lastClr="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7054617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56936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29659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87273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AF0FBB0-610A-4CE3-B35E-E68272420254}"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574437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AF0FBB0-610A-4CE3-B35E-E68272420254}"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081104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86118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EB53E66-CA09-4306-A2ED-94C6F7DB3B54}"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71244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58905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02421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85437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1464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31203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37853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99654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of live</a:t>
            </a:r>
            <a:r>
              <a:rPr lang="en-US" baseline="0" dirty="0"/>
              <a:t> demo</a:t>
            </a: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64170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Callout: Add regional</a:t>
            </a:r>
            <a:r>
              <a:rPr lang="en-US" baseline="0" dirty="0"/>
              <a:t> Cargill supplier enablement mailbox:</a:t>
            </a:r>
          </a:p>
          <a:p>
            <a:r>
              <a:rPr lang="en-US" sz="1200" kern="1200" dirty="0">
                <a:solidFill>
                  <a:schemeClr val="tx1"/>
                </a:solidFill>
                <a:effectLst/>
                <a:latin typeface="+mn-lt"/>
                <a:ea typeface="+mn-ea"/>
                <a:cs typeface="+mn-cs"/>
              </a:rPr>
              <a:t>APAC: </a:t>
            </a:r>
            <a:r>
              <a:rPr lang="en-US" sz="1200" u="sng" kern="1200" cap="all" dirty="0">
                <a:solidFill>
                  <a:schemeClr val="tx1"/>
                </a:solidFill>
                <a:effectLst/>
                <a:latin typeface="+mn-lt"/>
                <a:ea typeface="+mn-ea"/>
                <a:cs typeface="+mn-cs"/>
                <a:hlinkClick r:id="rId3"/>
              </a:rPr>
              <a:t>Cssp_Apac_Supplier_Enablement@cargill.com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EMEA: </a:t>
            </a:r>
            <a:r>
              <a:rPr lang="en-US" sz="1200" u="sng" kern="1200" cap="all" dirty="0">
                <a:solidFill>
                  <a:schemeClr val="tx1"/>
                </a:solidFill>
                <a:effectLst/>
                <a:latin typeface="+mn-lt"/>
                <a:ea typeface="+mn-ea"/>
                <a:cs typeface="+mn-cs"/>
                <a:hlinkClick r:id="rId4"/>
              </a:rPr>
              <a:t>Supplier_Enablement_EMEA@cargill.com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LATAM: </a:t>
            </a:r>
            <a:r>
              <a:rPr lang="en-US" sz="1200" u="sng" kern="1200" dirty="0">
                <a:solidFill>
                  <a:schemeClr val="tx1"/>
                </a:solidFill>
                <a:effectLst/>
                <a:latin typeface="+mn-lt"/>
                <a:ea typeface="+mn-ea"/>
                <a:cs typeface="+mn-cs"/>
                <a:hlinkClick r:id="rId5"/>
              </a:rPr>
              <a:t>SUPPLIERE_LATAM@CARGILL.COM</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 </a:t>
            </a:r>
            <a:r>
              <a:rPr lang="en-US" sz="1200" u="sng" kern="1200" dirty="0">
                <a:solidFill>
                  <a:schemeClr val="tx1"/>
                </a:solidFill>
                <a:effectLst/>
                <a:latin typeface="+mn-lt"/>
                <a:ea typeface="+mn-ea"/>
                <a:cs typeface="+mn-cs"/>
                <a:hlinkClick r:id="rId6"/>
              </a:rPr>
              <a:t>CSSP_NASUPPLIERENABLEMENT@CARGILL.COM</a:t>
            </a:r>
            <a:endParaRPr lang="en-US" sz="1200" kern="1200" dirty="0">
              <a:solidFill>
                <a:schemeClr val="tx1"/>
              </a:solidFill>
              <a:effectLst/>
              <a:latin typeface="+mn-lt"/>
              <a:ea typeface="+mn-ea"/>
              <a:cs typeface="+mn-cs"/>
            </a:endParaRPr>
          </a:p>
          <a:p>
            <a:endParaRPr lang="en-US" baseline="0" dirty="0"/>
          </a:p>
          <a:p>
            <a:r>
              <a:rPr lang="en-US" baseline="0" dirty="0"/>
              <a:t>For English speakers, we can also call out that Ariba hosts weekly trainings if they want live support</a:t>
            </a: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68157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EB53E66-CA09-4306-A2ED-94C6F7DB3B54}"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55650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44045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Callout: This portal will only be available after a</a:t>
            </a:r>
            <a:r>
              <a:rPr lang="en-US" baseline="0" dirty="0"/>
              <a:t> supplier has registered for the first time.</a:t>
            </a: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EB53E66-CA09-4306-A2ED-94C6F7DB3B54}"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717192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4FA8E321-336A-4C75-A8B8-0AE765CEE4CF}"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019743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6E40A5C-1BE7-4CD6-BF5F-8C4C0626CF06}"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2553715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5C976CF-67C0-417A-94DE-FF32F95E8A1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739940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66B17219-6FAB-43B5-ABB9-0D9C727CAD42}"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877025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A00D627-0270-403D-BB93-9C7F6A155A38}" type="slidenum">
              <a:rPr kumimoji="0" lang="en-US"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461203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06363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0" baseline="0" dirty="0">
                <a:ea typeface="Arial Unicode MS" pitchFamily="34" charset="-128"/>
                <a:cs typeface="Arial Unicode MS" pitchFamily="34" charset="-128"/>
              </a:rPr>
              <a:t>Talking point: “Through this transformation, Cargill will now be sending you all POs through the Ariba Network.” Callout which businesses/locations will be impacted.</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399883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kern="0" dirty="0">
              <a:ea typeface="Arial Unicode MS" pitchFamily="34" charset="-128"/>
              <a:cs typeface="Arial Unicode MS" pitchFamily="34" charset="-128"/>
            </a:endParaRPr>
          </a:p>
        </p:txBody>
      </p:sp>
      <p:sp>
        <p:nvSpPr>
          <p:cNvPr id="4" name="Slide Number Placeholder 3"/>
          <p:cNvSpPr>
            <a:spLocks noGrp="1"/>
          </p:cNvSpPr>
          <p:nvPr>
            <p:ph type="sldNum" sz="quarter" idx="10"/>
          </p:nvPr>
        </p:nvSpPr>
        <p:spPr/>
        <p:txBody>
          <a:bodyPr/>
          <a:lstStyle/>
          <a:p>
            <a:fld id="{7D8C2C35-2B8A-446E-BEC0-FD36716C29AC}" type="slidenum">
              <a:rPr lang="en-US" smtClean="0"/>
              <a:pPr/>
              <a:t>5</a:t>
            </a:fld>
            <a:endParaRPr lang="en-US" dirty="0"/>
          </a:p>
        </p:txBody>
      </p:sp>
    </p:spTree>
    <p:extLst>
      <p:ext uri="{BB962C8B-B14F-4D97-AF65-F5344CB8AC3E}">
        <p14:creationId xmlns:p14="http://schemas.microsoft.com/office/powerpoint/2010/main" val="3282199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out any required documents (e.g. order confirmation)</a:t>
            </a:r>
            <a:r>
              <a:rPr lang="en-US" baseline="0" dirty="0"/>
              <a:t> and remove anything irrelevant (e.g. invoices, services, etc.). Special AN </a:t>
            </a:r>
            <a:r>
              <a:rPr lang="en-US" baseline="0"/>
              <a:t>rules </a:t>
            </a: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1709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deployment may</a:t>
            </a:r>
            <a:r>
              <a:rPr lang="en-US" baseline="0" dirty="0"/>
              <a:t> have different rules around invoicing. Call out the appropriate invoicing channels here.</a:t>
            </a:r>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58062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2963" y="409575"/>
            <a:ext cx="5629275" cy="42211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81728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 training: start of demo</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D8C2C35-2B8A-446E-BEC0-FD36716C29AC}" type="slidenum">
              <a:rPr kumimoji="0" lang="en-US" sz="10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63534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4.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7.xml"/></Relationships>
</file>

<file path=ppt/slideLayouts/_rels/slideLayout445.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7.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7.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4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8.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4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4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1.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8.xml"/></Relationships>
</file>

<file path=ppt/slideLayouts/_rels/slideLayout472.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8.xml"/></Relationships>
</file>

<file path=ppt/slideLayouts/_rels/slideLayout4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8.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2186842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6095252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7723561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7024144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8530201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8821585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a:t>Click icon to add picture</a:t>
            </a:r>
            <a:endParaRPr lang="en-US" dirty="0"/>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3019259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21606445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List_Green">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5B8F22"/>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5149946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38427366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30556632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32854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65604482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3459573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120495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646777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523225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392505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2889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774309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809646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7245644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533329" y="422567"/>
            <a:ext cx="7567612" cy="456304"/>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533329" y="1003001"/>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1096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9298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33329" y="128952"/>
            <a:ext cx="7567612" cy="456304"/>
          </a:xfrm>
        </p:spPr>
        <p:txBody>
          <a:bodyPr/>
          <a:lstStyle>
            <a:lvl1pPr>
              <a:lnSpc>
                <a:spcPts val="4000"/>
              </a:lnSpc>
              <a:defRPr sz="2400">
                <a:solidFill>
                  <a:srgbClr val="005C84"/>
                </a:solidFill>
              </a:defRPr>
            </a:lvl1pPr>
          </a:lstStyle>
          <a:p>
            <a:r>
              <a:rPr lang="en-US" dirty="0"/>
              <a:t>Click to edit Master title style</a:t>
            </a:r>
          </a:p>
        </p:txBody>
      </p:sp>
      <p:sp>
        <p:nvSpPr>
          <p:cNvPr id="5" name="Text Placeholder 5"/>
          <p:cNvSpPr>
            <a:spLocks noGrp="1"/>
          </p:cNvSpPr>
          <p:nvPr>
            <p:ph type="body" sz="quarter" idx="12" hasCustomPrompt="1"/>
          </p:nvPr>
        </p:nvSpPr>
        <p:spPr>
          <a:xfrm>
            <a:off x="533329" y="585256"/>
            <a:ext cx="7571488" cy="397952"/>
          </a:xfrm>
        </p:spPr>
        <p:txBody>
          <a:bodyPr/>
          <a:lstStyle>
            <a:lvl1pPr marL="0" indent="0">
              <a:lnSpc>
                <a:spcPts val="2100"/>
              </a:lnSpc>
              <a:spcBef>
                <a:spcPts val="0"/>
              </a:spcBef>
              <a:buFontTx/>
              <a:buNone/>
              <a:defRPr sz="1400" b="1" cap="all" baseline="0">
                <a:solidFill>
                  <a:srgbClr val="1E9D8B"/>
                </a:solidFill>
              </a:defRPr>
            </a:lvl1pPr>
          </a:lstStyle>
          <a:p>
            <a:pPr lvl="0"/>
            <a:r>
              <a:rPr lang="en-US" dirty="0"/>
              <a:t>CLICK TO EDIT MASTER TEXT STYLES</a:t>
            </a:r>
          </a:p>
        </p:txBody>
      </p:sp>
      <p:sp>
        <p:nvSpPr>
          <p:cNvPr id="6"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a:blip r:embed="rId2"/>
          <a:stretch>
            <a:fillRect/>
          </a:stretch>
        </p:blipFill>
        <p:spPr>
          <a:xfrm>
            <a:off x="7715613" y="95049"/>
            <a:ext cx="1352886" cy="655036"/>
          </a:xfrm>
          <a:prstGeom prst="rect">
            <a:avLst/>
          </a:prstGeom>
        </p:spPr>
      </p:pic>
    </p:spTree>
    <p:extLst>
      <p:ext uri="{BB962C8B-B14F-4D97-AF65-F5344CB8AC3E}">
        <p14:creationId xmlns:p14="http://schemas.microsoft.com/office/powerpoint/2010/main" val="5810990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2349397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480335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55559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383376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1"/>
            <a:ext cx="7567612" cy="716280"/>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8745258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50578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695902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630619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81294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533329" y="422567"/>
            <a:ext cx="7567612" cy="456304"/>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533329" y="1003001"/>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028189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9652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420106208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983480"/>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bwMode="gray">
          <a:xfrm>
            <a:off x="414338" y="779463"/>
            <a:ext cx="8330184" cy="24622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1600" b="0" i="0" u="none" strike="noStrike" kern="1200" cap="none" spc="0" normalizeH="0" baseline="0" noProof="0" dirty="0" smtClean="0">
                <a:ln>
                  <a:noFill/>
                </a:ln>
                <a:solidFill>
                  <a:schemeClr val="accent1"/>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a:t>Click to edit Master title style</a:t>
            </a:r>
          </a:p>
        </p:txBody>
      </p:sp>
      <p:sp>
        <p:nvSpPr>
          <p:cNvPr id="6" name="Slide Number Placeholder 5"/>
          <p:cNvSpPr>
            <a:spLocks noGrp="1"/>
          </p:cNvSpPr>
          <p:nvPr>
            <p:ph type="sldNum" sz="quarter" idx="14"/>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39991034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3075" y="976313"/>
            <a:ext cx="8188326" cy="81915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73075" y="1928814"/>
            <a:ext cx="8188326" cy="40036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291054984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35687112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61205533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0197195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08482197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467420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0770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33329" y="128952"/>
            <a:ext cx="7567612" cy="456304"/>
          </a:xfrm>
        </p:spPr>
        <p:txBody>
          <a:bodyPr/>
          <a:lstStyle>
            <a:lvl1pPr>
              <a:lnSpc>
                <a:spcPts val="4000"/>
              </a:lnSpc>
              <a:defRPr sz="2400">
                <a:solidFill>
                  <a:srgbClr val="005C84"/>
                </a:solidFill>
              </a:defRPr>
            </a:lvl1pPr>
          </a:lstStyle>
          <a:p>
            <a:r>
              <a:rPr lang="en-US" dirty="0"/>
              <a:t>Click to edit Master title style</a:t>
            </a:r>
          </a:p>
        </p:txBody>
      </p:sp>
      <p:sp>
        <p:nvSpPr>
          <p:cNvPr id="5" name="Text Placeholder 5"/>
          <p:cNvSpPr>
            <a:spLocks noGrp="1"/>
          </p:cNvSpPr>
          <p:nvPr>
            <p:ph type="body" sz="quarter" idx="12" hasCustomPrompt="1"/>
          </p:nvPr>
        </p:nvSpPr>
        <p:spPr>
          <a:xfrm>
            <a:off x="533329" y="585256"/>
            <a:ext cx="7571488" cy="397952"/>
          </a:xfrm>
        </p:spPr>
        <p:txBody>
          <a:bodyPr/>
          <a:lstStyle>
            <a:lvl1pPr marL="0" indent="0">
              <a:lnSpc>
                <a:spcPts val="2100"/>
              </a:lnSpc>
              <a:spcBef>
                <a:spcPts val="0"/>
              </a:spcBef>
              <a:buFontTx/>
              <a:buNone/>
              <a:defRPr sz="1400" b="1" cap="all" baseline="0">
                <a:solidFill>
                  <a:srgbClr val="1E9D8B"/>
                </a:solidFill>
              </a:defRPr>
            </a:lvl1pPr>
          </a:lstStyle>
          <a:p>
            <a:pPr lvl="0"/>
            <a:r>
              <a:rPr lang="en-US" dirty="0"/>
              <a:t>CLICK TO EDIT MASTER TEXT STYLES</a:t>
            </a:r>
          </a:p>
        </p:txBody>
      </p:sp>
      <p:sp>
        <p:nvSpPr>
          <p:cNvPr id="6"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a:blip r:embed="rId2"/>
          <a:stretch>
            <a:fillRect/>
          </a:stretch>
        </p:blipFill>
        <p:spPr>
          <a:xfrm>
            <a:off x="7715613" y="95049"/>
            <a:ext cx="1352886" cy="655036"/>
          </a:xfrm>
          <a:prstGeom prst="rect">
            <a:avLst/>
          </a:prstGeom>
        </p:spPr>
      </p:pic>
    </p:spTree>
    <p:extLst>
      <p:ext uri="{BB962C8B-B14F-4D97-AF65-F5344CB8AC3E}">
        <p14:creationId xmlns:p14="http://schemas.microsoft.com/office/powerpoint/2010/main" val="39025550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853447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43026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75285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8528807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905884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88611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533329" y="422567"/>
            <a:ext cx="7567612" cy="456304"/>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533329" y="1003001"/>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204863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33329" y="128952"/>
            <a:ext cx="7567612" cy="456304"/>
          </a:xfrm>
        </p:spPr>
        <p:txBody>
          <a:bodyPr/>
          <a:lstStyle>
            <a:lvl1pPr>
              <a:lnSpc>
                <a:spcPts val="4000"/>
              </a:lnSpc>
              <a:defRPr sz="2400">
                <a:solidFill>
                  <a:srgbClr val="005C84"/>
                </a:solidFill>
              </a:defRPr>
            </a:lvl1pPr>
          </a:lstStyle>
          <a:p>
            <a:r>
              <a:rPr lang="en-US" dirty="0"/>
              <a:t>Click to edit Master title style</a:t>
            </a:r>
          </a:p>
        </p:txBody>
      </p:sp>
      <p:sp>
        <p:nvSpPr>
          <p:cNvPr id="5" name="Text Placeholder 5"/>
          <p:cNvSpPr>
            <a:spLocks noGrp="1"/>
          </p:cNvSpPr>
          <p:nvPr>
            <p:ph type="body" sz="quarter" idx="12" hasCustomPrompt="1"/>
          </p:nvPr>
        </p:nvSpPr>
        <p:spPr>
          <a:xfrm>
            <a:off x="533329" y="585256"/>
            <a:ext cx="7571488" cy="397952"/>
          </a:xfrm>
        </p:spPr>
        <p:txBody>
          <a:bodyPr/>
          <a:lstStyle>
            <a:lvl1pPr marL="0" indent="0">
              <a:lnSpc>
                <a:spcPts val="2100"/>
              </a:lnSpc>
              <a:spcBef>
                <a:spcPts val="0"/>
              </a:spcBef>
              <a:buFontTx/>
              <a:buNone/>
              <a:defRPr sz="1400" b="1" cap="all" baseline="0">
                <a:solidFill>
                  <a:srgbClr val="1E9D8B"/>
                </a:solidFill>
              </a:defRPr>
            </a:lvl1pPr>
          </a:lstStyle>
          <a:p>
            <a:pPr lvl="0"/>
            <a:r>
              <a:rPr lang="en-US" dirty="0"/>
              <a:t>CLICK TO EDIT MASTER TEXT STYLES</a:t>
            </a:r>
          </a:p>
        </p:txBody>
      </p:sp>
      <p:sp>
        <p:nvSpPr>
          <p:cNvPr id="6"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a:blip r:embed="rId2"/>
          <a:stretch>
            <a:fillRect/>
          </a:stretch>
        </p:blipFill>
        <p:spPr>
          <a:xfrm>
            <a:off x="7715613" y="95049"/>
            <a:ext cx="1352886" cy="655036"/>
          </a:xfrm>
          <a:prstGeom prst="rect">
            <a:avLst/>
          </a:prstGeom>
        </p:spPr>
      </p:pic>
    </p:spTree>
    <p:extLst>
      <p:ext uri="{BB962C8B-B14F-4D97-AF65-F5344CB8AC3E}">
        <p14:creationId xmlns:p14="http://schemas.microsoft.com/office/powerpoint/2010/main" val="150607622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002214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43959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231461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125418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364363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1"/>
            <a:ext cx="7567612" cy="716280"/>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863365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9943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045659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225706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51630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296197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424466333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983480"/>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bwMode="gray">
          <a:xfrm>
            <a:off x="414338" y="779463"/>
            <a:ext cx="8330184" cy="24622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1600" b="0" i="0" u="none" strike="noStrike" kern="1200" cap="none" spc="0" normalizeH="0" baseline="0" noProof="0" dirty="0" smtClean="0">
                <a:ln>
                  <a:noFill/>
                </a:ln>
                <a:solidFill>
                  <a:schemeClr val="accent1"/>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a:t>Click to edit Master title style</a:t>
            </a:r>
          </a:p>
        </p:txBody>
      </p:sp>
      <p:sp>
        <p:nvSpPr>
          <p:cNvPr id="6" name="Slide Number Placeholder 5"/>
          <p:cNvSpPr>
            <a:spLocks noGrp="1"/>
          </p:cNvSpPr>
          <p:nvPr>
            <p:ph type="sldNum" sz="quarter" idx="14"/>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3676446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5156810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3"/>
            <a:ext cx="8904287" cy="323165"/>
          </a:xfrm>
        </p:spPr>
        <p:txBody>
          <a:bodyPr>
            <a:spAutoFit/>
          </a:bodyPr>
          <a:lstStyle>
            <a:lvl1pPr>
              <a:defRPr sz="2100"/>
            </a:lvl1pPr>
          </a:lstStyle>
          <a:p>
            <a:r>
              <a:rPr lang="en-US" dirty="0"/>
              <a:t>Click to edit Master title style</a:t>
            </a:r>
          </a:p>
        </p:txBody>
      </p:sp>
      <p:sp>
        <p:nvSpPr>
          <p:cNvPr id="4" name="Slide Number Placeholder 5"/>
          <p:cNvSpPr>
            <a:spLocks noGrp="1"/>
          </p:cNvSpPr>
          <p:nvPr>
            <p:ph type="sldNum" sz="quarter" idx="12"/>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3941006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ln/>
        </p:spPr>
        <p:txBody>
          <a:bodyPr/>
          <a:lstStyle>
            <a:lvl1pPr>
              <a:defRPr/>
            </a:lvl1pPr>
          </a:lstStyle>
          <a:p>
            <a:pPr>
              <a:defRPr/>
            </a:pPr>
            <a:fld id="{FFCB42F7-1BC5-4436-BA2F-AED078AF7CB5}" type="slidenum">
              <a:rPr lang="en-US"/>
              <a:pPr>
                <a:defRPr/>
              </a:pPr>
              <a:t>‹#›</a:t>
            </a:fld>
            <a:endParaRPr lang="en-US"/>
          </a:p>
        </p:txBody>
      </p:sp>
      <p:sp>
        <p:nvSpPr>
          <p:cNvPr id="4" name="Rectangle 24"/>
          <p:cNvSpPr>
            <a:spLocks noGrp="1" noChangeArrowheads="1"/>
          </p:cNvSpPr>
          <p:nvPr>
            <p:ph type="dt" sz="half" idx="11"/>
          </p:nvPr>
        </p:nvSpPr>
        <p:spPr>
          <a:xfrm>
            <a:off x="7239000" y="6096000"/>
            <a:ext cx="1905000" cy="457200"/>
          </a:xfrm>
          <a:prstGeom prst="rect">
            <a:avLst/>
          </a:prstGeom>
          <a:ln/>
        </p:spPr>
        <p:txBody>
          <a:bodyPr/>
          <a:lstStyle>
            <a:lvl1pPr>
              <a:defRPr/>
            </a:lvl1pPr>
          </a:lstStyle>
          <a:p>
            <a:pPr>
              <a:defRPr/>
            </a:pPr>
            <a:endParaRPr lang="en-US"/>
          </a:p>
        </p:txBody>
      </p:sp>
      <p:sp>
        <p:nvSpPr>
          <p:cNvPr id="5" name="Rectangle 25"/>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8925232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356121465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86757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454192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841235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62463120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8189581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8871234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244598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746407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884947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41563019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837826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12751356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
        <p:nvSpPr>
          <p:cNvPr id="6" name="Round Diagonal Corner Rectangle 5"/>
          <p:cNvSpPr/>
          <p:nvPr userDrawn="1"/>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Cargill_Webinar_graphics-87.png"/>
          <p:cNvPicPr>
            <a:picLocks noChangeAspect="1"/>
          </p:cNvPicPr>
          <p:nvPr userDrawn="1"/>
        </p:nvPicPr>
        <p:blipFill>
          <a:blip r:embed="rId2" cstate="print"/>
          <a:stretch>
            <a:fillRect/>
          </a:stretch>
        </p:blipFill>
        <p:spPr>
          <a:xfrm>
            <a:off x="8402638" y="6322732"/>
            <a:ext cx="535376" cy="239135"/>
          </a:xfrm>
          <a:prstGeom prst="rect">
            <a:avLst/>
          </a:prstGeom>
        </p:spPr>
      </p:pic>
      <p:sp>
        <p:nvSpPr>
          <p:cNvPr id="13" name="TextBox 12"/>
          <p:cNvSpPr txBox="1"/>
          <p:nvPr userDrawn="1"/>
        </p:nvSpPr>
        <p:spPr>
          <a:xfrm>
            <a:off x="740664" y="6281928"/>
            <a:ext cx="4572000" cy="365760"/>
          </a:xfrm>
          <a:prstGeom prst="rect">
            <a:avLst/>
          </a:prstGeom>
          <a:noFill/>
        </p:spPr>
        <p:txBody>
          <a:bodyPr wrap="square"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97999B"/>
                </a:solidFill>
              </a:rPr>
              <a:t>Maestro Gate</a:t>
            </a:r>
            <a:r>
              <a:rPr lang="en-US" sz="1200" b="1" baseline="0" dirty="0">
                <a:solidFill>
                  <a:srgbClr val="97999B"/>
                </a:solidFill>
              </a:rPr>
              <a:t> Review</a:t>
            </a:r>
            <a:endParaRPr lang="en-US" sz="1200" b="1" dirty="0">
              <a:solidFill>
                <a:srgbClr val="97999B"/>
              </a:solidFill>
            </a:endParaRPr>
          </a:p>
        </p:txBody>
      </p:sp>
      <p:sp>
        <p:nvSpPr>
          <p:cNvPr id="15" name="Slide Number Placeholder 5"/>
          <p:cNvSpPr txBox="1">
            <a:spLocks/>
          </p:cNvSpPr>
          <p:nvPr userDrawn="1"/>
        </p:nvSpPr>
        <p:spPr>
          <a:xfrm>
            <a:off x="239714" y="6278846"/>
            <a:ext cx="378392" cy="365125"/>
          </a:xfrm>
          <a:prstGeom prst="rect">
            <a:avLst/>
          </a:prstGeom>
        </p:spPr>
        <p:txBody>
          <a:bodyPr vert="horz" wrap="none"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0451296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23926876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6705167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637225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15037382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789437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27247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6070346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80334446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429316022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59964052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9757397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286954905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p:cNvSpPr>
            <a:spLocks noGrp="1" noChangeArrowheads="1"/>
          </p:cNvSpPr>
          <p:nvPr>
            <p:ph type="sldNum" sz="quarter" idx="10"/>
          </p:nvPr>
        </p:nvSpPr>
        <p:spPr>
          <a:ln/>
        </p:spPr>
        <p:txBody>
          <a:bodyPr/>
          <a:lstStyle>
            <a:lvl1pPr>
              <a:defRPr/>
            </a:lvl1pPr>
          </a:lstStyle>
          <a:p>
            <a:pPr>
              <a:defRPr/>
            </a:pPr>
            <a:fld id="{0D2F6CD8-E6B3-4E5B-8538-24F28A1F2B6C}" type="slidenum">
              <a:rPr lang="en-US"/>
              <a:pPr>
                <a:defRPr/>
              </a:pPr>
              <a:t>‹#›</a:t>
            </a:fld>
            <a:endParaRPr lang="en-US" dirty="0"/>
          </a:p>
        </p:txBody>
      </p:sp>
      <p:sp>
        <p:nvSpPr>
          <p:cNvPr id="5" name="Rectangle 24"/>
          <p:cNvSpPr>
            <a:spLocks noGrp="1" noChangeArrowheads="1"/>
          </p:cNvSpPr>
          <p:nvPr>
            <p:ph type="dt" sz="half" idx="11"/>
          </p:nvPr>
        </p:nvSpPr>
        <p:spPr>
          <a:xfrm>
            <a:off x="7239000" y="6096000"/>
            <a:ext cx="1905000" cy="457200"/>
          </a:xfrm>
          <a:prstGeom prst="rect">
            <a:avLst/>
          </a:prstGeom>
          <a:ln/>
        </p:spPr>
        <p:txBody>
          <a:bodyPr/>
          <a:lstStyle>
            <a:lvl1pPr>
              <a:defRPr/>
            </a:lvl1pPr>
          </a:lstStyle>
          <a:p>
            <a:pPr>
              <a:defRPr/>
            </a:pPr>
            <a:endParaRPr lang="en-US" dirty="0"/>
          </a:p>
        </p:txBody>
      </p:sp>
      <p:sp>
        <p:nvSpPr>
          <p:cNvPr id="6" name="Rectangle 25"/>
          <p:cNvSpPr>
            <a:spLocks noGrp="1" noChangeArrowheads="1"/>
          </p:cNvSpPr>
          <p:nvPr>
            <p:ph type="ftr" sz="quarter" idx="12"/>
          </p:nvPr>
        </p:nvSpPr>
        <p:spPr>
          <a:xfrm>
            <a:off x="3124200" y="6094413"/>
            <a:ext cx="2895600" cy="457200"/>
          </a:xfrm>
          <a:prstGeom prst="rect">
            <a:avLst/>
          </a:prstGeom>
          <a:ln/>
        </p:spPr>
        <p:txBody>
          <a:bodyPr/>
          <a:lstStyle>
            <a:lvl1pPr>
              <a:defRPr/>
            </a:lvl1pPr>
          </a:lstStyle>
          <a:p>
            <a:pPr>
              <a:defRPr/>
            </a:pPr>
            <a:endParaRPr lang="en-US" dirty="0"/>
          </a:p>
        </p:txBody>
      </p:sp>
    </p:spTree>
    <p:extLst>
      <p:ext uri="{BB962C8B-B14F-4D97-AF65-F5344CB8AC3E}">
        <p14:creationId xmlns:p14="http://schemas.microsoft.com/office/powerpoint/2010/main" val="418610660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33329" y="128952"/>
            <a:ext cx="7567612" cy="456304"/>
          </a:xfrm>
        </p:spPr>
        <p:txBody>
          <a:bodyPr/>
          <a:lstStyle>
            <a:lvl1pPr>
              <a:lnSpc>
                <a:spcPts val="4000"/>
              </a:lnSpc>
              <a:defRPr sz="2400">
                <a:solidFill>
                  <a:srgbClr val="005C84"/>
                </a:solidFill>
              </a:defRPr>
            </a:lvl1pPr>
          </a:lstStyle>
          <a:p>
            <a:r>
              <a:rPr lang="en-US" dirty="0"/>
              <a:t>Click to edit Master title style</a:t>
            </a:r>
          </a:p>
        </p:txBody>
      </p:sp>
      <p:sp>
        <p:nvSpPr>
          <p:cNvPr id="5" name="Text Placeholder 5"/>
          <p:cNvSpPr>
            <a:spLocks noGrp="1"/>
          </p:cNvSpPr>
          <p:nvPr>
            <p:ph type="body" sz="quarter" idx="12" hasCustomPrompt="1"/>
          </p:nvPr>
        </p:nvSpPr>
        <p:spPr>
          <a:xfrm>
            <a:off x="533329" y="585256"/>
            <a:ext cx="7571488" cy="397952"/>
          </a:xfrm>
        </p:spPr>
        <p:txBody>
          <a:bodyPr/>
          <a:lstStyle>
            <a:lvl1pPr marL="0" indent="0">
              <a:lnSpc>
                <a:spcPts val="2100"/>
              </a:lnSpc>
              <a:spcBef>
                <a:spcPts val="0"/>
              </a:spcBef>
              <a:buFontTx/>
              <a:buNone/>
              <a:defRPr sz="1400" b="1" cap="all" baseline="0">
                <a:solidFill>
                  <a:srgbClr val="1E9D8B"/>
                </a:solidFill>
              </a:defRPr>
            </a:lvl1pPr>
          </a:lstStyle>
          <a:p>
            <a:pPr lvl="0"/>
            <a:r>
              <a:rPr lang="en-US" dirty="0"/>
              <a:t>CLICK TO EDIT MASTER TEXT STYLES</a:t>
            </a:r>
          </a:p>
        </p:txBody>
      </p:sp>
      <p:sp>
        <p:nvSpPr>
          <p:cNvPr id="6"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120400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1_Project status">
    <p:spTree>
      <p:nvGrpSpPr>
        <p:cNvPr id="1" name=""/>
        <p:cNvGrpSpPr/>
        <p:nvPr/>
      </p:nvGrpSpPr>
      <p:grpSpPr>
        <a:xfrm>
          <a:off x="0" y="0"/>
          <a:ext cx="0" cy="0"/>
          <a:chOff x="0" y="0"/>
          <a:chExt cx="0" cy="0"/>
        </a:xfrm>
      </p:grpSpPr>
      <p:sp>
        <p:nvSpPr>
          <p:cNvPr id="8" name="Round Diagonal Corner Rectangle 7"/>
          <p:cNvSpPr/>
          <p:nvPr userDrawn="1"/>
        </p:nvSpPr>
        <p:spPr>
          <a:xfrm>
            <a:off x="239714" y="146561"/>
            <a:ext cx="6962470" cy="644549"/>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bwMode="gray">
          <a:xfrm>
            <a:off x="618106" y="234892"/>
            <a:ext cx="5947812" cy="367301"/>
          </a:xfrm>
          <a:prstGeom prst="rect">
            <a:avLst/>
          </a:prstGeom>
        </p:spPr>
        <p:txBody>
          <a:bodyPr anchor="ctr"/>
          <a:lstStyle>
            <a:lvl1pPr>
              <a:lnSpc>
                <a:spcPts val="5500"/>
              </a:lnSpc>
              <a:defRPr sz="1800" baseline="0">
                <a:solidFill>
                  <a:schemeClr val="bg1"/>
                </a:solidFill>
              </a:defRPr>
            </a:lvl1pPr>
          </a:lstStyle>
          <a:p>
            <a:r>
              <a:rPr lang="en-US" dirty="0"/>
              <a:t>Project Title</a:t>
            </a:r>
          </a:p>
        </p:txBody>
      </p:sp>
      <p:sp>
        <p:nvSpPr>
          <p:cNvPr id="10" name="Round Diagonal Corner Rectangle 9"/>
          <p:cNvSpPr/>
          <p:nvPr userDrawn="1"/>
        </p:nvSpPr>
        <p:spPr>
          <a:xfrm>
            <a:off x="7313162" y="108417"/>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userDrawn="1"/>
        </p:nvSpPr>
        <p:spPr>
          <a:xfrm>
            <a:off x="7313162" y="688368"/>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Project Costs</a:t>
            </a:r>
          </a:p>
        </p:txBody>
      </p:sp>
      <p:sp>
        <p:nvSpPr>
          <p:cNvPr id="6" name="Slide Number Placeholder 5"/>
          <p:cNvSpPr>
            <a:spLocks noGrp="1"/>
          </p:cNvSpPr>
          <p:nvPr>
            <p:ph type="sldNum" sz="quarter" idx="12"/>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7495971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TitleThrive_Blue">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a:t>Click icon to add picture</a:t>
            </a:r>
            <a:endParaRPr lang="en-US" dirty="0"/>
          </a:p>
        </p:txBody>
      </p:sp>
      <p:sp>
        <p:nvSpPr>
          <p:cNvPr id="16" name="Round Diagonal Corner Rectangle 15"/>
          <p:cNvSpPr/>
          <p:nvPr/>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4065636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1"/>
            <a:ext cx="7567612" cy="716280"/>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83643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TitleNoThrive_Blue">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a:t>Click icon to add picture</a:t>
            </a:r>
            <a:endParaRPr lang="en-US" dirty="0"/>
          </a:p>
        </p:txBody>
      </p:sp>
      <p:sp>
        <p:nvSpPr>
          <p:cNvPr id="16" name="Round Diagonal Corner Rectangle 15"/>
          <p:cNvSpPr/>
          <p:nvPr/>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244986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NoPhoto_Blue">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495829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LowInk_Blue">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p:nvSpPr>
        <p:spPr>
          <a:xfrm>
            <a:off x="2541319" y="6510642"/>
            <a:ext cx="3331030" cy="143629"/>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841288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reakerLarge_Blue">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80349385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BreakerLarge_LightBlue">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428573566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8"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pPr>
              <a:defRPr/>
            </a:pPr>
            <a:endParaRPr lang="en-US"/>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51394253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BreakerBullet_Blue">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pPr>
              <a:defRPr/>
            </a:pPr>
            <a:endParaRPr lang="en-US"/>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214247035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BreakerBullet_LightBlue">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61447857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BreakerBullet_Aqua">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pPr>
              <a:defRPr/>
            </a:pPr>
            <a:endParaRPr lang="en-US"/>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401366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a:t>Click icon to add picture</a:t>
            </a:r>
            <a:endParaRPr lang="en-US"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68531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930840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975766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BreakerMosaicBullet_Blue">
    <p:spTree>
      <p:nvGrpSpPr>
        <p:cNvPr id="1" name=""/>
        <p:cNvGrpSpPr/>
        <p:nvPr/>
      </p:nvGrpSpPr>
      <p:grpSpPr>
        <a:xfrm>
          <a:off x="0" y="0"/>
          <a:ext cx="0" cy="0"/>
          <a:chOff x="0" y="0"/>
          <a:chExt cx="0" cy="0"/>
        </a:xfrm>
      </p:grpSpPr>
      <p:sp>
        <p:nvSpPr>
          <p:cNvPr id="8" name="Round Diagonal Corner Rectangle 7"/>
          <p:cNvSpPr/>
          <p:nvPr/>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p:cNvSpPr>
            <a:spLocks noGrp="1"/>
          </p:cNvSpPr>
          <p:nvPr>
            <p:ph type="ftr" sz="quarter" idx="11"/>
          </p:nvPr>
        </p:nvSpPr>
        <p:spPr>
          <a:xfrm>
            <a:off x="744538" y="6281477"/>
            <a:ext cx="4572000" cy="365125"/>
          </a:xfrm>
          <a:prstGeom prst="rect">
            <a:avLst/>
          </a:prstGeom>
        </p:spPr>
        <p:txBody>
          <a:bodyPr/>
          <a:lstStyle/>
          <a:p>
            <a:pPr>
              <a:defRPr/>
            </a:pPr>
            <a:endParaRPr lang="en-US" dirty="0"/>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97132679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73736" indent="-173736">
              <a:lnSpc>
                <a:spcPts val="1900"/>
              </a:lnSpc>
              <a:spcBef>
                <a:spcPts val="0"/>
              </a:spcBef>
              <a:spcAft>
                <a:spcPts val="900"/>
              </a:spcAft>
              <a:buFont typeface="Arial" pitchFamily="34" charset="0"/>
              <a:buChar char="•"/>
              <a:defRPr sz="1400" b="0">
                <a:solidFill>
                  <a:schemeClr val="tx1"/>
                </a:solidFill>
              </a:defRPr>
            </a:lvl1pPr>
            <a:lvl2pPr marL="173736" indent="-173736">
              <a:lnSpc>
                <a:spcPts val="1900"/>
              </a:lnSpc>
              <a:spcBef>
                <a:spcPts val="0"/>
              </a:spcBef>
              <a:spcAft>
                <a:spcPts val="900"/>
              </a:spcAft>
              <a:buFont typeface="Arial" pitchFamily="34" charset="0"/>
              <a:buChar char="•"/>
              <a:defRPr sz="1400" b="0">
                <a:solidFill>
                  <a:schemeClr val="tx1"/>
                </a:solidFill>
              </a:defRPr>
            </a:lvl2pPr>
            <a:lvl3pPr marL="173736" indent="-173736">
              <a:lnSpc>
                <a:spcPts val="1900"/>
              </a:lnSpc>
              <a:spcBef>
                <a:spcPts val="0"/>
              </a:spcBef>
              <a:spcAft>
                <a:spcPts val="900"/>
              </a:spcAft>
              <a:buFont typeface="Arial" pitchFamily="34" charset="0"/>
              <a:buChar char="•"/>
              <a:defRPr sz="1400" b="0">
                <a:solidFill>
                  <a:schemeClr val="tx1"/>
                </a:solidFill>
              </a:defRPr>
            </a:lvl3pPr>
            <a:lvl4pPr marL="173736" indent="-173736">
              <a:lnSpc>
                <a:spcPts val="1900"/>
              </a:lnSpc>
              <a:spcBef>
                <a:spcPts val="0"/>
              </a:spcBef>
              <a:spcAft>
                <a:spcPts val="900"/>
              </a:spcAft>
              <a:buFont typeface="Arial" pitchFamily="34" charset="0"/>
              <a:buChar char="•"/>
              <a:defRPr sz="1400" b="0">
                <a:solidFill>
                  <a:schemeClr val="tx1"/>
                </a:solidFill>
              </a:defRPr>
            </a:lvl4pPr>
            <a:lvl5pPr marL="173736" indent="-173736">
              <a:lnSpc>
                <a:spcPts val="1900"/>
              </a:lnSpc>
              <a:spcBef>
                <a:spcPts val="0"/>
              </a:spcBef>
              <a:spcAft>
                <a:spcPts val="900"/>
              </a:spcAft>
              <a:buFont typeface="Arial" pitchFamily="34" charset="0"/>
              <a:buChar char="•"/>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235189377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1800"/>
              </a:lnSpc>
              <a:spcBef>
                <a:spcPts val="0"/>
              </a:spcBef>
              <a:spcAft>
                <a:spcPts val="900"/>
              </a:spcAft>
              <a:buFontTx/>
              <a:buNone/>
              <a:defRPr sz="1400" b="1" cap="all" baseline="0">
                <a:solidFill>
                  <a:srgbClr val="007A87"/>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3937977"/>
            <a:ext cx="7567611" cy="1426464"/>
          </a:xfrm>
        </p:spPr>
        <p:txBody>
          <a:bodyPr>
            <a:noAutofit/>
          </a:bodyPr>
          <a:lstStyle>
            <a:lvl1pPr marL="0" indent="0">
              <a:lnSpc>
                <a:spcPts val="1800"/>
              </a:lnSpc>
              <a:spcBef>
                <a:spcPts val="0"/>
              </a:spcBef>
              <a:spcAft>
                <a:spcPts val="900"/>
              </a:spcAft>
              <a:buFontTx/>
              <a:buNone/>
              <a:tabLst/>
              <a:defRPr sz="1400" b="1" cap="all" baseline="0">
                <a:solidFill>
                  <a:srgbClr val="007A87"/>
                </a:solidFill>
              </a:defRPr>
            </a:lvl1pPr>
            <a:lvl2pPr marL="0" indent="0">
              <a:lnSpc>
                <a:spcPts val="1800"/>
              </a:lnSpc>
              <a:spcBef>
                <a:spcPts val="0"/>
              </a:spcBef>
              <a:buFontTx/>
              <a:buNone/>
              <a:tabLst/>
              <a:defRPr sz="1400"/>
            </a:lvl2pPr>
            <a:lvl3pPr marL="0" indent="0">
              <a:lnSpc>
                <a:spcPts val="1800"/>
              </a:lnSpc>
              <a:spcBef>
                <a:spcPts val="0"/>
              </a:spcBef>
              <a:buFontTx/>
              <a:buNone/>
              <a:tabLst/>
              <a:defRPr sz="1400"/>
            </a:lvl3pPr>
            <a:lvl4pPr marL="0" indent="0">
              <a:lnSpc>
                <a:spcPts val="1800"/>
              </a:lnSpc>
              <a:spcBef>
                <a:spcPts val="0"/>
              </a:spcBef>
              <a:buFontTx/>
              <a:buNone/>
              <a:tabLst/>
              <a:defRPr sz="1400"/>
            </a:lvl4pPr>
            <a:lvl5pPr marL="0" indent="0">
              <a:lnSpc>
                <a:spcPts val="1800"/>
              </a:lnSpc>
              <a:spcBef>
                <a:spcPts val="0"/>
              </a:spcBef>
              <a:buFontTx/>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5614210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1800"/>
              </a:lnSpc>
              <a:spcBef>
                <a:spcPts val="0"/>
              </a:spcBef>
              <a:spcAft>
                <a:spcPts val="900"/>
              </a:spcAft>
              <a:buFontTx/>
              <a:buNone/>
              <a:tabLst/>
              <a:defRPr sz="1400" b="1" cap="all" baseline="0">
                <a:solidFill>
                  <a:srgbClr val="007A87"/>
                </a:solidFill>
              </a:defRPr>
            </a:lvl1pPr>
            <a:lvl2pPr marL="0" indent="0">
              <a:lnSpc>
                <a:spcPts val="1800"/>
              </a:lnSpc>
              <a:spcBef>
                <a:spcPts val="0"/>
              </a:spcBef>
              <a:buFontTx/>
              <a:buNone/>
              <a:tabLst/>
              <a:defRPr sz="1400" b="0">
                <a:solidFill>
                  <a:schemeClr val="tx1"/>
                </a:solidFill>
              </a:defRPr>
            </a:lvl2pPr>
            <a:lvl3pPr marL="0" indent="0">
              <a:lnSpc>
                <a:spcPts val="1800"/>
              </a:lnSpc>
              <a:spcBef>
                <a:spcPts val="0"/>
              </a:spcBef>
              <a:buFontTx/>
              <a:buNone/>
              <a:tabLst/>
              <a:defRPr sz="1400" b="0">
                <a:solidFill>
                  <a:schemeClr val="tx1"/>
                </a:solidFill>
              </a:defRPr>
            </a:lvl3pPr>
            <a:lvl4pPr marL="0" indent="0">
              <a:lnSpc>
                <a:spcPts val="1800"/>
              </a:lnSpc>
              <a:spcBef>
                <a:spcPts val="0"/>
              </a:spcBef>
              <a:buFontTx/>
              <a:buNone/>
              <a:tabLst/>
              <a:defRPr sz="1400" b="0">
                <a:solidFill>
                  <a:schemeClr val="tx1"/>
                </a:solidFill>
              </a:defRPr>
            </a:lvl4pPr>
            <a:lvl5pPr marL="0" indent="0">
              <a:lnSpc>
                <a:spcPts val="1800"/>
              </a:lnSpc>
              <a:spcBef>
                <a:spcPts val="0"/>
              </a:spcBef>
              <a:buFontTx/>
              <a:buNone/>
              <a:tabLst/>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1800"/>
              </a:lnSpc>
              <a:spcBef>
                <a:spcPts val="0"/>
              </a:spcBef>
              <a:spcAft>
                <a:spcPts val="900"/>
              </a:spcAft>
              <a:buFontTx/>
              <a:buNone/>
              <a:defRPr sz="1400" b="1" cap="all" baseline="0">
                <a:solidFill>
                  <a:srgbClr val="007A87"/>
                </a:solidFill>
              </a:defRPr>
            </a:lvl1pPr>
            <a:lvl2pPr marL="0" indent="0">
              <a:lnSpc>
                <a:spcPts val="1800"/>
              </a:lnSpc>
              <a:spcBef>
                <a:spcPts val="0"/>
              </a:spcBef>
              <a:buFontTx/>
              <a:buNone/>
              <a:defRPr sz="1400"/>
            </a:lvl2pPr>
            <a:lvl3pPr marL="0" indent="0">
              <a:lnSpc>
                <a:spcPts val="1800"/>
              </a:lnSpc>
              <a:spcBef>
                <a:spcPts val="0"/>
              </a:spcBef>
              <a:buFontTx/>
              <a:buNone/>
              <a:defRPr sz="1400"/>
            </a:lvl3pPr>
            <a:lvl4pPr marL="0" indent="0">
              <a:lnSpc>
                <a:spcPts val="1800"/>
              </a:lnSpc>
              <a:spcBef>
                <a:spcPts val="0"/>
              </a:spcBef>
              <a:buFontTx/>
              <a:buNone/>
              <a:defRPr sz="1400"/>
            </a:lvl4pPr>
            <a:lvl5pPr marL="0" indent="0">
              <a:lnSpc>
                <a:spcPts val="1800"/>
              </a:lnSpc>
              <a:spcBef>
                <a:spcPts val="0"/>
              </a:spcBef>
              <a:buFontTx/>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34497204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1800"/>
              </a:lnSpc>
              <a:spcBef>
                <a:spcPts val="0"/>
              </a:spcBef>
              <a:spcAft>
                <a:spcPts val="0"/>
              </a:spcAft>
              <a:buFontTx/>
              <a:buNone/>
              <a:defRPr sz="1400" b="1">
                <a:solidFill>
                  <a:schemeClr val="tx1"/>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7910830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85566972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27438257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35803877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20455215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MosaicFourColumn_Blue">
    <p:spTree>
      <p:nvGrpSpPr>
        <p:cNvPr id="1" name=""/>
        <p:cNvGrpSpPr/>
        <p:nvPr/>
      </p:nvGrpSpPr>
      <p:grpSpPr>
        <a:xfrm>
          <a:off x="0" y="0"/>
          <a:ext cx="0" cy="0"/>
          <a:chOff x="0" y="0"/>
          <a:chExt cx="0" cy="0"/>
        </a:xfrm>
      </p:grpSpPr>
      <p:sp>
        <p:nvSpPr>
          <p:cNvPr id="36" name="Round Diagonal Corner Rectangle 35"/>
          <p:cNvSpPr/>
          <p:nvPr/>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A87"/>
              </a:solidFill>
            </a:endParaRPr>
          </a:p>
        </p:txBody>
      </p:sp>
      <p:sp>
        <p:nvSpPr>
          <p:cNvPr id="37" name="Round Diagonal Corner Rectangle 36"/>
          <p:cNvSpPr/>
          <p:nvPr/>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435970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4986899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MosaicThreeColumn_Blue">
    <p:spTree>
      <p:nvGrpSpPr>
        <p:cNvPr id="1" name=""/>
        <p:cNvGrpSpPr/>
        <p:nvPr/>
      </p:nvGrpSpPr>
      <p:grpSpPr>
        <a:xfrm>
          <a:off x="0" y="0"/>
          <a:ext cx="0" cy="0"/>
          <a:chOff x="0" y="0"/>
          <a:chExt cx="0" cy="0"/>
        </a:xfrm>
      </p:grpSpPr>
      <p:sp>
        <p:nvSpPr>
          <p:cNvPr id="36" name="Round Diagonal Corner Rectangle 35"/>
          <p:cNvSpPr/>
          <p:nvPr/>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415862527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MosaicTwoColumn_Blue">
    <p:spTree>
      <p:nvGrpSpPr>
        <p:cNvPr id="1" name=""/>
        <p:cNvGrpSpPr/>
        <p:nvPr/>
      </p:nvGrpSpPr>
      <p:grpSpPr>
        <a:xfrm>
          <a:off x="0" y="0"/>
          <a:ext cx="0" cy="0"/>
          <a:chOff x="0" y="0"/>
          <a:chExt cx="0" cy="0"/>
        </a:xfrm>
      </p:grpSpPr>
      <p:sp>
        <p:nvSpPr>
          <p:cNvPr id="37" name="Round Diagonal Corner Rectangle 36"/>
          <p:cNvSpPr/>
          <p:nvPr/>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a:t>Click icon to add picture</a:t>
            </a:r>
            <a:endParaRPr lang="en-US" dirty="0"/>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9" name="Footer Placeholder 9"/>
          <p:cNvSpPr>
            <a:spLocks noGrp="1"/>
          </p:cNvSpPr>
          <p:nvPr>
            <p:ph type="ftr" sz="quarter" idx="3"/>
          </p:nvPr>
        </p:nvSpPr>
        <p:spPr>
          <a:xfrm>
            <a:off x="744538" y="6281477"/>
            <a:ext cx="4572000" cy="365125"/>
          </a:xfrm>
          <a:prstGeom prst="rect">
            <a:avLst/>
          </a:prstGeom>
        </p:spPr>
        <p:txBody>
          <a:bodyPr vert="horz" lIns="91440" tIns="45720" rIns="91440" bIns="45720" rtlCol="0" anchor="ctr"/>
          <a:lstStyle>
            <a:lvl1pPr algn="l">
              <a:defRPr sz="1200" b="1">
                <a:solidFill>
                  <a:srgbClr val="97999B"/>
                </a:solidFill>
              </a:defRPr>
            </a:lvl1pPr>
          </a:lstStyle>
          <a:p>
            <a:pPr>
              <a:defRPr/>
            </a:pPr>
            <a:endParaRPr lang="en-US"/>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86879194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rgill_Webinar_graphics-8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314506208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Subtitle 2"/>
          <p:cNvSpPr>
            <a:spLocks noGrp="1"/>
          </p:cNvSpPr>
          <p:nvPr userDrawn="1">
            <p:ph type="subTitle" idx="1"/>
          </p:nvPr>
        </p:nvSpPr>
        <p:spPr>
          <a:xfrm>
            <a:off x="1447800" y="3956364"/>
            <a:ext cx="6400800" cy="878186"/>
          </a:xfrm>
        </p:spPr>
        <p:txBody>
          <a:bodyPr>
            <a:normAutofit/>
          </a:bodyPr>
          <a:lstStyle>
            <a:lvl1pPr marL="0" indent="0" algn="ctr">
              <a:buNone/>
              <a:defRPr lang="en-GB" sz="2000" kern="1200" dirty="0">
                <a:solidFill>
                  <a:schemeClr val="tx2"/>
                </a:solidFill>
                <a:latin typeface="Arial" charset="0"/>
                <a:ea typeface="+mn-ea"/>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5" name="Rectangle 22"/>
          <p:cNvSpPr>
            <a:spLocks noGrp="1" noChangeArrowheads="1"/>
          </p:cNvSpPr>
          <p:nvPr>
            <p:ph type="sldNum" sz="quarter" idx="11"/>
          </p:nvPr>
        </p:nvSpPr>
        <p:spPr>
          <a:xfrm>
            <a:off x="239714" y="6286104"/>
            <a:ext cx="378392" cy="365125"/>
          </a:xfrm>
          <a:ln/>
        </p:spPr>
        <p:txBody>
          <a:bodyPr/>
          <a:lstStyle>
            <a:lvl1pPr>
              <a:defRPr/>
            </a:lvl1pPr>
          </a:lstStyle>
          <a:p>
            <a:pPr>
              <a:defRPr/>
            </a:pPr>
            <a:fld id="{FFCB42F7-1BC5-4436-BA2F-AED078AF7CB5}" type="slidenum">
              <a:rPr lang="en-US"/>
              <a:pPr>
                <a:defRPr/>
              </a:pPr>
              <a:t>‹#›</a:t>
            </a:fld>
            <a:endParaRPr lang="en-US"/>
          </a:p>
        </p:txBody>
      </p:sp>
    </p:spTree>
    <p:extLst>
      <p:ext uri="{BB962C8B-B14F-4D97-AF65-F5344CB8AC3E}">
        <p14:creationId xmlns:p14="http://schemas.microsoft.com/office/powerpoint/2010/main" val="176025730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ln/>
        </p:spPr>
        <p:txBody>
          <a:bodyPr/>
          <a:lstStyle>
            <a:lvl1pPr>
              <a:defRPr/>
            </a:lvl1pPr>
          </a:lstStyle>
          <a:p>
            <a:pPr>
              <a:defRPr/>
            </a:pPr>
            <a:fld id="{FFCB42F7-1BC5-4436-BA2F-AED078AF7CB5}" type="slidenum">
              <a:rPr lang="en-US"/>
              <a:pPr>
                <a:defRPr/>
              </a:pPr>
              <a:t>‹#›</a:t>
            </a:fld>
            <a:endParaRPr lang="en-US"/>
          </a:p>
        </p:txBody>
      </p:sp>
      <p:sp>
        <p:nvSpPr>
          <p:cNvPr id="4" name="Rectangle 24"/>
          <p:cNvSpPr>
            <a:spLocks noGrp="1" noChangeArrowheads="1"/>
          </p:cNvSpPr>
          <p:nvPr>
            <p:ph type="dt" sz="half" idx="11"/>
          </p:nvPr>
        </p:nvSpPr>
        <p:spPr>
          <a:xfrm>
            <a:off x="7239000" y="6096000"/>
            <a:ext cx="19050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426175898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56E0FF23-D086-4821-B275-7B151A753CC8}" type="slidenum">
              <a:rPr lang="en-US" smtClean="0"/>
              <a:pPr/>
              <a:t>‹#›</a:t>
            </a:fld>
            <a:endParaRPr lang="en-US" dirty="0"/>
          </a:p>
        </p:txBody>
      </p:sp>
      <p:sp>
        <p:nvSpPr>
          <p:cNvPr id="5" name="Text Placeholder 2"/>
          <p:cNvSpPr>
            <a:spLocks noGrp="1"/>
          </p:cNvSpPr>
          <p:nvPr>
            <p:ph idx="1"/>
          </p:nvPr>
        </p:nvSpPr>
        <p:spPr>
          <a:xfrm>
            <a:off x="473075" y="1928814"/>
            <a:ext cx="8188326" cy="40036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5962974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3075" y="976313"/>
            <a:ext cx="8188326" cy="81915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73075" y="1928814"/>
            <a:ext cx="8188326" cy="40036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96752028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ln/>
        </p:spPr>
        <p:txBody>
          <a:bodyPr/>
          <a:lstStyle>
            <a:lvl1pPr>
              <a:defRPr>
                <a:solidFill>
                  <a:schemeClr val="bg1"/>
                </a:solidFill>
              </a:defRPr>
            </a:lvl1pPr>
          </a:lstStyle>
          <a:p>
            <a:pPr>
              <a:defRPr/>
            </a:pPr>
            <a:fld id="{8B5BC45E-9DE7-43C0-B9B2-A3A26EDD083E}" type="slidenum">
              <a:rPr lang="en-US" smtClean="0"/>
              <a:pPr>
                <a:defRPr/>
              </a:pPr>
              <a:t>‹#›</a:t>
            </a:fld>
            <a:endParaRPr lang="en-US" dirty="0"/>
          </a:p>
        </p:txBody>
      </p:sp>
      <p:sp>
        <p:nvSpPr>
          <p:cNvPr id="4" name="Rectangle 24"/>
          <p:cNvSpPr>
            <a:spLocks noGrp="1" noChangeArrowheads="1"/>
          </p:cNvSpPr>
          <p:nvPr>
            <p:ph type="dt" sz="half" idx="11"/>
          </p:nvPr>
        </p:nvSpPr>
        <p:spPr>
          <a:xfrm>
            <a:off x="7239000" y="6096000"/>
            <a:ext cx="1905000" cy="457200"/>
          </a:xfrm>
          <a:prstGeom prst="rect">
            <a:avLst/>
          </a:prstGeom>
          <a:ln/>
        </p:spPr>
        <p:txBody>
          <a:bodyPr/>
          <a:lstStyle>
            <a:lvl1pPr>
              <a:defRPr/>
            </a:lvl1pPr>
          </a:lstStyle>
          <a:p>
            <a:pPr algn="l" defTabSz="457200">
              <a:defRPr/>
            </a:pPr>
            <a:endParaRPr lang="en-US" sz="1800" dirty="0">
              <a:solidFill>
                <a:srgbClr val="392D28"/>
              </a:solidFill>
              <a:cs typeface="Arial" charset="0"/>
            </a:endParaRPr>
          </a:p>
        </p:txBody>
      </p:sp>
      <p:sp>
        <p:nvSpPr>
          <p:cNvPr id="5" name="Rectangle 25"/>
          <p:cNvSpPr>
            <a:spLocks noGrp="1" noChangeArrowheads="1"/>
          </p:cNvSpPr>
          <p:nvPr>
            <p:ph type="ftr" sz="quarter" idx="12"/>
          </p:nvPr>
        </p:nvSpPr>
        <p:spPr>
          <a:xfrm>
            <a:off x="3124200" y="6094413"/>
            <a:ext cx="2895600" cy="457200"/>
          </a:xfrm>
          <a:prstGeom prst="rect">
            <a:avLst/>
          </a:prstGeom>
          <a:ln/>
        </p:spPr>
        <p:txBody>
          <a:bodyPr/>
          <a:lstStyle>
            <a:lvl1pPr>
              <a:defRPr/>
            </a:lvl1pPr>
          </a:lstStyle>
          <a:p>
            <a:pPr algn="l" defTabSz="457200">
              <a:defRPr/>
            </a:pPr>
            <a:endParaRPr lang="en-US" sz="1800" dirty="0">
              <a:solidFill>
                <a:srgbClr val="392D28"/>
              </a:solidFill>
              <a:cs typeface="Arial" charset="0"/>
            </a:endParaRPr>
          </a:p>
        </p:txBody>
      </p:sp>
      <p:sp>
        <p:nvSpPr>
          <p:cNvPr id="7" name="Text Placeholder 2"/>
          <p:cNvSpPr>
            <a:spLocks noGrp="1"/>
          </p:cNvSpPr>
          <p:nvPr>
            <p:ph idx="1"/>
          </p:nvPr>
        </p:nvSpPr>
        <p:spPr>
          <a:xfrm>
            <a:off x="473075" y="1928814"/>
            <a:ext cx="8188326" cy="40036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4032386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14422"/>
            <a:ext cx="7329510" cy="4911741"/>
          </a:xfrm>
          <a:prstGeom prst="rect">
            <a:avLst/>
          </a:prstGeom>
        </p:spPr>
        <p:txBody>
          <a:bodyPr/>
          <a:lstStyle>
            <a:lvl1pPr marL="363538" indent="-363538">
              <a:buFont typeface="Wingdings" pitchFamily="2" charset="2"/>
              <a:buChar char="q"/>
              <a:defRPr sz="2000">
                <a:latin typeface="Arial" pitchFamily="34" charset="0"/>
                <a:cs typeface="Arial" pitchFamily="34" charset="0"/>
              </a:defRPr>
            </a:lvl1pPr>
            <a:lvl2pPr marL="711200" indent="-347663">
              <a:buFont typeface="Courier New" pitchFamily="49" charset="0"/>
              <a:buChar char="o"/>
              <a:defRPr sz="1800">
                <a:latin typeface="Arial" pitchFamily="34" charset="0"/>
                <a:cs typeface="Arial" pitchFamily="34" charset="0"/>
              </a:defRPr>
            </a:lvl2pPr>
            <a:lvl3pPr marL="1074738" indent="-363538">
              <a:defRPr sz="1600">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2"/>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55355286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lgn="l" fontAlgn="auto">
              <a:spcBef>
                <a:spcPts val="0"/>
              </a:spcBef>
              <a:spcAft>
                <a:spcPts val="0"/>
              </a:spcAft>
              <a:defRPr/>
            </a:pPr>
            <a:r>
              <a:rPr lang="en-US" sz="700" baseline="30000" dirty="0">
                <a:solidFill>
                  <a:srgbClr val="959595"/>
                </a:solidFill>
                <a:latin typeface="Helvetica"/>
                <a:ea typeface="+mn-ea"/>
              </a:rPr>
              <a:t>CONFIDENTIAL. This document contains trade secret information. Disclosure, use or reproduction outside Cargill or inside Cargill, to or by those employees who do not have a need to know is prohibited except as authorized by Cargill in writing.</a:t>
            </a:r>
          </a:p>
          <a:p>
            <a:pPr algn="l" fontAlgn="auto">
              <a:spcBef>
                <a:spcPts val="0"/>
              </a:spcBef>
              <a:spcAft>
                <a:spcPts val="0"/>
              </a:spcAft>
              <a:defRPr/>
            </a:pPr>
            <a:r>
              <a:rPr lang="en-US" sz="700" baseline="30000" dirty="0">
                <a:solidFill>
                  <a:srgbClr val="959595"/>
                </a:solidFill>
                <a:latin typeface="Helvetica"/>
                <a:ea typeface="+mn-ea"/>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21880425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5654616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lgn="l" fontAlgn="auto">
              <a:spcBef>
                <a:spcPts val="0"/>
              </a:spcBef>
              <a:spcAft>
                <a:spcPts val="0"/>
              </a:spcAft>
              <a:defRPr/>
            </a:pPr>
            <a:r>
              <a:rPr lang="en-US" sz="700" baseline="30000" dirty="0">
                <a:solidFill>
                  <a:srgbClr val="959595"/>
                </a:solidFill>
                <a:latin typeface="Helvetica"/>
                <a:ea typeface="+mn-ea"/>
              </a:rPr>
              <a:t>CONFIDENTIAL. This document contains trade secret information. Disclosure, use or reproduction outside Cargill or inside Cargill, to or by those employees who do not have a need to know is prohibited except as authorized by Cargill in writing.</a:t>
            </a:r>
          </a:p>
          <a:p>
            <a:pPr algn="l" fontAlgn="auto">
              <a:spcBef>
                <a:spcPts val="0"/>
              </a:spcBef>
              <a:spcAft>
                <a:spcPts val="0"/>
              </a:spcAft>
              <a:defRPr/>
            </a:pPr>
            <a:r>
              <a:rPr lang="en-US" sz="700" baseline="30000" dirty="0">
                <a:solidFill>
                  <a:srgbClr val="959595"/>
                </a:solidFill>
                <a:latin typeface="Helvetica"/>
                <a:ea typeface="+mn-ea"/>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166484307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lgn="l" fontAlgn="auto">
              <a:spcBef>
                <a:spcPts val="0"/>
              </a:spcBef>
              <a:spcAft>
                <a:spcPts val="0"/>
              </a:spcAft>
              <a:defRPr/>
            </a:pPr>
            <a:r>
              <a:rPr lang="en-US" sz="700" baseline="30000" dirty="0">
                <a:solidFill>
                  <a:srgbClr val="959595"/>
                </a:solidFill>
                <a:latin typeface="Helvetica"/>
                <a:ea typeface="+mn-ea"/>
              </a:rPr>
              <a:t>CONFIDENTIAL. This document contains trade secret information. Disclosure, use or reproduction outside Cargill or inside Cargill, to or by those employees who do not have a need to know is prohibited except as authorized by Cargill in writing.</a:t>
            </a:r>
          </a:p>
          <a:p>
            <a:pPr algn="l" fontAlgn="auto">
              <a:spcBef>
                <a:spcPts val="0"/>
              </a:spcBef>
              <a:spcAft>
                <a:spcPts val="0"/>
              </a:spcAft>
              <a:defRPr/>
            </a:pPr>
            <a:r>
              <a:rPr lang="en-US" sz="700" baseline="30000" dirty="0">
                <a:solidFill>
                  <a:srgbClr val="959595"/>
                </a:solidFill>
                <a:latin typeface="Helvetica"/>
                <a:ea typeface="+mn-ea"/>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25110611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lgn="l" fontAlgn="auto">
              <a:spcBef>
                <a:spcPts val="0"/>
              </a:spcBef>
              <a:spcAft>
                <a:spcPts val="0"/>
              </a:spcAft>
              <a:defRPr/>
            </a:pPr>
            <a:r>
              <a:rPr lang="en-US" sz="700" baseline="30000" dirty="0">
                <a:solidFill>
                  <a:srgbClr val="959595"/>
                </a:solidFill>
                <a:latin typeface="Helvetica"/>
                <a:ea typeface="+mn-ea"/>
              </a:rPr>
              <a:t>CONFIDENTIAL. This document contains trade secret information. Disclosure, use or reproduction outside Cargill or inside Cargill, to or by those employees who do not have a need to know is prohibited except as authorized by Cargill in writing.</a:t>
            </a:r>
          </a:p>
          <a:p>
            <a:pPr algn="l" fontAlgn="auto">
              <a:spcBef>
                <a:spcPts val="0"/>
              </a:spcBef>
              <a:spcAft>
                <a:spcPts val="0"/>
              </a:spcAft>
              <a:defRPr/>
            </a:pPr>
            <a:r>
              <a:rPr lang="en-US" sz="700" baseline="30000" dirty="0">
                <a:solidFill>
                  <a:srgbClr val="959595"/>
                </a:solidFill>
                <a:latin typeface="Helvetica"/>
                <a:ea typeface="+mn-ea"/>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168538269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2435076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7693914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231377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807558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4921802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245009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a:t>Click icon to add picture</a:t>
            </a:r>
            <a:endParaRPr lang="en-US"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8996433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916060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98224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6003833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073091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0630977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5388464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5355548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6021032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013744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6004894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20623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529160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121410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a:t>Click icon to add picture</a:t>
            </a:r>
            <a:endParaRPr lang="en-US" dirty="0"/>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9279688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249095492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ubtitle 2"/>
          <p:cNvSpPr>
            <a:spLocks noGrp="1"/>
          </p:cNvSpPr>
          <p:nvPr>
            <p:ph type="subTitle" idx="1"/>
          </p:nvPr>
        </p:nvSpPr>
        <p:spPr bwMode="gray">
          <a:xfrm>
            <a:off x="6382511" y="2697482"/>
            <a:ext cx="2249424" cy="1619459"/>
          </a:xfrm>
        </p:spPr>
        <p:txBody>
          <a:bodyPr lIns="0" tIns="0" rIns="0" bIns="0" anchor="t" anchorCtr="0">
            <a:noAutofit/>
          </a:bodyPr>
          <a:lstStyle>
            <a:lvl1pPr marL="0" indent="0" algn="l">
              <a:lnSpc>
                <a:spcPts val="2400"/>
              </a:lnSpc>
              <a:spcBef>
                <a:spcPts val="0"/>
              </a:spcBef>
              <a:buNone/>
              <a:defRPr sz="18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492689"/>
            <a:ext cx="3331030" cy="161583"/>
          </a:xfrm>
          <a:prstGeom prst="rect">
            <a:avLst/>
          </a:prstGeom>
          <a:noFill/>
        </p:spPr>
        <p:txBody>
          <a:bodyPr wrap="square" lIns="0" tIns="0" rIns="0" bIns="0" rtlCol="0" anchor="b">
            <a:spAutoFit/>
          </a:bodyPr>
          <a:lstStyle/>
          <a:p>
            <a:pPr>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525"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2"/>
            <a:ext cx="2249424" cy="1317625"/>
          </a:xfrm>
        </p:spPr>
        <p:txBody>
          <a:bodyPr tIns="0" bIns="0">
            <a:noAutofit/>
          </a:bodyPr>
          <a:lstStyle>
            <a:lvl1pPr>
              <a:buFontTx/>
              <a:buNone/>
              <a:defRPr sz="105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133091411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ubtitle 2"/>
          <p:cNvSpPr>
            <a:spLocks noGrp="1"/>
          </p:cNvSpPr>
          <p:nvPr>
            <p:ph type="subTitle" idx="1"/>
          </p:nvPr>
        </p:nvSpPr>
        <p:spPr bwMode="gray">
          <a:xfrm>
            <a:off x="6382511" y="2697482"/>
            <a:ext cx="2249424" cy="1619459"/>
          </a:xfrm>
        </p:spPr>
        <p:txBody>
          <a:bodyPr lIns="0" tIns="0" rIns="0" bIns="0" anchor="t" anchorCtr="0">
            <a:noAutofit/>
          </a:bodyPr>
          <a:lstStyle>
            <a:lvl1pPr marL="0" indent="0" algn="l">
              <a:lnSpc>
                <a:spcPts val="2400"/>
              </a:lnSpc>
              <a:spcBef>
                <a:spcPts val="0"/>
              </a:spcBef>
              <a:buNone/>
              <a:defRPr sz="18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492689"/>
            <a:ext cx="3331030" cy="161583"/>
          </a:xfrm>
          <a:prstGeom prst="rect">
            <a:avLst/>
          </a:prstGeom>
          <a:noFill/>
        </p:spPr>
        <p:txBody>
          <a:bodyPr wrap="square" lIns="0" tIns="0" rIns="0" bIns="0" rtlCol="0" anchor="b">
            <a:spAutoFit/>
          </a:bodyPr>
          <a:lstStyle/>
          <a:p>
            <a:pPr>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525"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2"/>
            <a:ext cx="2249424" cy="1317625"/>
          </a:xfrm>
        </p:spPr>
        <p:txBody>
          <a:bodyPr tIns="0" bIns="0">
            <a:noAutofit/>
          </a:bodyPr>
          <a:lstStyle>
            <a:lvl1pPr>
              <a:buFontTx/>
              <a:buNone/>
              <a:defRPr sz="105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7"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09609453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Round Diagonal Corner Rectangle 10"/>
          <p:cNvSpPr/>
          <p:nvPr userDrawn="1"/>
        </p:nvSpPr>
        <p:spPr>
          <a:xfrm>
            <a:off x="230188" y="228601"/>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3750"/>
              </a:lnSpc>
              <a:spcBef>
                <a:spcPts val="0"/>
              </a:spcBef>
              <a:buNone/>
              <a:defRPr sz="36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492689"/>
            <a:ext cx="3331030" cy="161583"/>
          </a:xfrm>
          <a:prstGeom prst="rect">
            <a:avLst/>
          </a:prstGeom>
          <a:noFill/>
        </p:spPr>
        <p:txBody>
          <a:bodyPr wrap="square" lIns="0" tIns="0" rIns="0" bIns="0" rtlCol="0" anchor="b">
            <a:spAutoFit/>
          </a:bodyPr>
          <a:lstStyle/>
          <a:p>
            <a:pPr>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525"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2250"/>
              </a:lnSpc>
              <a:buFontTx/>
              <a:buNone/>
              <a:defRPr sz="18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3856525405"/>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5925"/>
              </a:lnSpc>
              <a:spcBef>
                <a:spcPts val="0"/>
              </a:spcBef>
              <a:buNone/>
              <a:defRPr sz="5175" b="1">
                <a:solidFill>
                  <a:srgbClr val="005C84"/>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510644"/>
            <a:ext cx="3331030" cy="143629"/>
          </a:xfrm>
          <a:prstGeom prst="rect">
            <a:avLst/>
          </a:prstGeom>
          <a:noFill/>
        </p:spPr>
        <p:txBody>
          <a:bodyPr wrap="square" lIns="0" tIns="0" rIns="0" bIns="0" rtlCol="0" anchor="b">
            <a:noAutofit/>
          </a:bodyPr>
          <a:lstStyle/>
          <a:p>
            <a:pPr>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525"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2250"/>
              </a:lnSpc>
              <a:buFontTx/>
              <a:buNone/>
              <a:defRPr sz="18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2" name="Rectangle 11"/>
          <p:cNvSpPr/>
          <p:nvPr userDrawn="1"/>
        </p:nvSpPr>
        <p:spPr>
          <a:xfrm>
            <a:off x="758952" y="4562858"/>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247930511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4725"/>
              </a:lnSpc>
              <a:defRPr sz="4500">
                <a:solidFill>
                  <a:schemeClr val="bg1"/>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3675078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4725"/>
              </a:lnSpc>
              <a:defRPr sz="4500">
                <a:solidFill>
                  <a:schemeClr val="bg1"/>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3760361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4725"/>
              </a:lnSpc>
              <a:defRPr sz="4500">
                <a:solidFill>
                  <a:schemeClr val="bg1"/>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7659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9066562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4125"/>
              </a:lnSpc>
              <a:defRPr sz="36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9" y="2606040"/>
            <a:ext cx="8166100" cy="1691640"/>
          </a:xfrm>
        </p:spPr>
        <p:txBody>
          <a:bodyPr numCol="2">
            <a:noAutofit/>
          </a:bodyPr>
          <a:lstStyle>
            <a:lvl1pPr marL="130302" indent="-130302">
              <a:lnSpc>
                <a:spcPts val="2400"/>
              </a:lnSpc>
              <a:spcBef>
                <a:spcPts val="0"/>
              </a:spcBef>
              <a:buFont typeface="Arial" pitchFamily="34" charset="0"/>
              <a:buChar char="•"/>
              <a:defRPr sz="1800" b="1">
                <a:solidFill>
                  <a:schemeClr val="bg1"/>
                </a:solidFill>
              </a:defRPr>
            </a:lvl1pPr>
            <a:lvl2pPr marL="130302" indent="-130302">
              <a:lnSpc>
                <a:spcPts val="2400"/>
              </a:lnSpc>
              <a:spcBef>
                <a:spcPts val="0"/>
              </a:spcBef>
              <a:buFont typeface="Arial" pitchFamily="34" charset="0"/>
              <a:buChar char="•"/>
              <a:defRPr sz="1800" b="1">
                <a:solidFill>
                  <a:schemeClr val="bg1"/>
                </a:solidFill>
              </a:defRPr>
            </a:lvl2pPr>
            <a:lvl3pPr marL="130302" indent="-130302">
              <a:lnSpc>
                <a:spcPts val="2400"/>
              </a:lnSpc>
              <a:spcBef>
                <a:spcPts val="0"/>
              </a:spcBef>
              <a:buFont typeface="Arial" pitchFamily="34" charset="0"/>
              <a:buChar char="•"/>
              <a:defRPr sz="1800" b="1">
                <a:solidFill>
                  <a:schemeClr val="bg1"/>
                </a:solidFill>
              </a:defRPr>
            </a:lvl3pPr>
            <a:lvl4pPr marL="130302" indent="-130302">
              <a:lnSpc>
                <a:spcPts val="2400"/>
              </a:lnSpc>
              <a:spcBef>
                <a:spcPts val="0"/>
              </a:spcBef>
              <a:buFont typeface="Arial" pitchFamily="34" charset="0"/>
              <a:buChar char="•"/>
              <a:defRPr sz="1800" b="1">
                <a:solidFill>
                  <a:schemeClr val="bg1"/>
                </a:solidFill>
              </a:defRPr>
            </a:lvl4pPr>
            <a:lvl5pPr marL="130302" indent="-130302">
              <a:lnSpc>
                <a:spcPts val="2400"/>
              </a:lnSpc>
              <a:spcBef>
                <a:spcPts val="0"/>
              </a:spcBef>
              <a:buFont typeface="Arial" pitchFamily="34" charset="0"/>
              <a:buChar char="•"/>
              <a:defRPr sz="18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8018928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4125"/>
              </a:lnSpc>
              <a:defRPr sz="36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9" y="2606040"/>
            <a:ext cx="8166100" cy="1691640"/>
          </a:xfrm>
        </p:spPr>
        <p:txBody>
          <a:bodyPr numCol="2">
            <a:noAutofit/>
          </a:bodyPr>
          <a:lstStyle>
            <a:lvl1pPr marL="130302" indent="-130302">
              <a:lnSpc>
                <a:spcPts val="2400"/>
              </a:lnSpc>
              <a:spcBef>
                <a:spcPts val="0"/>
              </a:spcBef>
              <a:buFont typeface="Arial" pitchFamily="34" charset="0"/>
              <a:buChar char="•"/>
              <a:defRPr sz="1800" b="1">
                <a:solidFill>
                  <a:schemeClr val="bg1"/>
                </a:solidFill>
              </a:defRPr>
            </a:lvl1pPr>
            <a:lvl2pPr marL="130302" indent="-130302">
              <a:lnSpc>
                <a:spcPts val="2400"/>
              </a:lnSpc>
              <a:spcBef>
                <a:spcPts val="0"/>
              </a:spcBef>
              <a:buFont typeface="Arial" pitchFamily="34" charset="0"/>
              <a:buChar char="•"/>
              <a:defRPr sz="1800" b="1">
                <a:solidFill>
                  <a:schemeClr val="bg1"/>
                </a:solidFill>
              </a:defRPr>
            </a:lvl2pPr>
            <a:lvl3pPr marL="130302" indent="-130302">
              <a:lnSpc>
                <a:spcPts val="2400"/>
              </a:lnSpc>
              <a:spcBef>
                <a:spcPts val="0"/>
              </a:spcBef>
              <a:buFont typeface="Arial" pitchFamily="34" charset="0"/>
              <a:buChar char="•"/>
              <a:defRPr sz="1800" b="1">
                <a:solidFill>
                  <a:schemeClr val="bg1"/>
                </a:solidFill>
              </a:defRPr>
            </a:lvl3pPr>
            <a:lvl4pPr marL="130302" indent="-130302">
              <a:lnSpc>
                <a:spcPts val="2400"/>
              </a:lnSpc>
              <a:spcBef>
                <a:spcPts val="0"/>
              </a:spcBef>
              <a:buFont typeface="Arial" pitchFamily="34" charset="0"/>
              <a:buChar char="•"/>
              <a:defRPr sz="1800" b="1">
                <a:solidFill>
                  <a:schemeClr val="bg1"/>
                </a:solidFill>
              </a:defRPr>
            </a:lvl4pPr>
            <a:lvl5pPr marL="130302" indent="-130302">
              <a:lnSpc>
                <a:spcPts val="2400"/>
              </a:lnSpc>
              <a:spcBef>
                <a:spcPts val="0"/>
              </a:spcBef>
              <a:buFont typeface="Arial" pitchFamily="34" charset="0"/>
              <a:buChar char="•"/>
              <a:defRPr sz="18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2934915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4125"/>
              </a:lnSpc>
              <a:defRPr sz="36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9" y="2606040"/>
            <a:ext cx="8166100" cy="1691640"/>
          </a:xfrm>
        </p:spPr>
        <p:txBody>
          <a:bodyPr numCol="2">
            <a:noAutofit/>
          </a:bodyPr>
          <a:lstStyle>
            <a:lvl1pPr marL="130302" indent="-130302">
              <a:lnSpc>
                <a:spcPts val="2400"/>
              </a:lnSpc>
              <a:spcBef>
                <a:spcPts val="0"/>
              </a:spcBef>
              <a:buFont typeface="Arial" pitchFamily="34" charset="0"/>
              <a:buChar char="•"/>
              <a:defRPr sz="1800" b="1">
                <a:solidFill>
                  <a:schemeClr val="bg1"/>
                </a:solidFill>
              </a:defRPr>
            </a:lvl1pPr>
            <a:lvl2pPr marL="130302" indent="-130302">
              <a:lnSpc>
                <a:spcPts val="2400"/>
              </a:lnSpc>
              <a:spcBef>
                <a:spcPts val="0"/>
              </a:spcBef>
              <a:buFont typeface="Arial" pitchFamily="34" charset="0"/>
              <a:buChar char="•"/>
              <a:defRPr sz="1800" b="1">
                <a:solidFill>
                  <a:schemeClr val="bg1"/>
                </a:solidFill>
              </a:defRPr>
            </a:lvl2pPr>
            <a:lvl3pPr marL="130302" indent="-130302">
              <a:lnSpc>
                <a:spcPts val="2400"/>
              </a:lnSpc>
              <a:spcBef>
                <a:spcPts val="0"/>
              </a:spcBef>
              <a:buFont typeface="Arial" pitchFamily="34" charset="0"/>
              <a:buChar char="•"/>
              <a:defRPr sz="1800" b="1">
                <a:solidFill>
                  <a:schemeClr val="bg1"/>
                </a:solidFill>
              </a:defRPr>
            </a:lvl3pPr>
            <a:lvl4pPr marL="130302" indent="-130302">
              <a:lnSpc>
                <a:spcPts val="2400"/>
              </a:lnSpc>
              <a:spcBef>
                <a:spcPts val="0"/>
              </a:spcBef>
              <a:buFont typeface="Arial" pitchFamily="34" charset="0"/>
              <a:buChar char="•"/>
              <a:defRPr sz="1800" b="1">
                <a:solidFill>
                  <a:schemeClr val="bg1"/>
                </a:solidFill>
              </a:defRPr>
            </a:lvl4pPr>
            <a:lvl5pPr marL="130302" indent="-130302">
              <a:lnSpc>
                <a:spcPts val="2400"/>
              </a:lnSpc>
              <a:spcBef>
                <a:spcPts val="0"/>
              </a:spcBef>
              <a:buFont typeface="Arial" pitchFamily="34" charset="0"/>
              <a:buChar char="•"/>
              <a:defRPr sz="18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259734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3750"/>
              </a:lnSpc>
              <a:defRPr sz="345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6111607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4125"/>
              </a:lnSpc>
              <a:defRPr sz="36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9" y="3026664"/>
            <a:ext cx="7567612" cy="3142404"/>
          </a:xfrm>
        </p:spPr>
        <p:txBody>
          <a:bodyPr numCol="1">
            <a:noAutofit/>
          </a:bodyPr>
          <a:lstStyle>
            <a:lvl1pPr marL="130302" indent="-130302">
              <a:lnSpc>
                <a:spcPts val="2400"/>
              </a:lnSpc>
              <a:spcBef>
                <a:spcPts val="0"/>
              </a:spcBef>
              <a:buFont typeface="Arial" pitchFamily="34" charset="0"/>
              <a:buChar char="•"/>
              <a:defRPr sz="1800" b="1">
                <a:solidFill>
                  <a:schemeClr val="tx1"/>
                </a:solidFill>
              </a:defRPr>
            </a:lvl1pPr>
            <a:lvl2pPr marL="130302" indent="-130302">
              <a:lnSpc>
                <a:spcPts val="2400"/>
              </a:lnSpc>
              <a:spcBef>
                <a:spcPts val="0"/>
              </a:spcBef>
              <a:buFont typeface="Arial" pitchFamily="34" charset="0"/>
              <a:buChar char="•"/>
              <a:defRPr sz="1800" b="1">
                <a:solidFill>
                  <a:schemeClr val="tx1"/>
                </a:solidFill>
              </a:defRPr>
            </a:lvl2pPr>
            <a:lvl3pPr marL="130302" indent="-130302">
              <a:lnSpc>
                <a:spcPts val="2400"/>
              </a:lnSpc>
              <a:spcBef>
                <a:spcPts val="0"/>
              </a:spcBef>
              <a:buFont typeface="Arial" pitchFamily="34" charset="0"/>
              <a:buChar char="•"/>
              <a:defRPr sz="1800" b="1">
                <a:solidFill>
                  <a:schemeClr val="tx1"/>
                </a:solidFill>
              </a:defRPr>
            </a:lvl3pPr>
            <a:lvl4pPr marL="130302" indent="-130302">
              <a:lnSpc>
                <a:spcPts val="2400"/>
              </a:lnSpc>
              <a:spcBef>
                <a:spcPts val="0"/>
              </a:spcBef>
              <a:buFont typeface="Arial" pitchFamily="34" charset="0"/>
              <a:buChar char="•"/>
              <a:defRPr sz="1800" b="1">
                <a:solidFill>
                  <a:schemeClr val="tx1"/>
                </a:solidFill>
              </a:defRPr>
            </a:lvl4pPr>
            <a:lvl5pPr marL="130302" indent="-130302">
              <a:lnSpc>
                <a:spcPts val="2400"/>
              </a:lnSpc>
              <a:spcBef>
                <a:spcPts val="0"/>
              </a:spcBef>
              <a:buFont typeface="Arial" pitchFamily="34" charset="0"/>
              <a:buChar char="•"/>
              <a:defRPr sz="18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3"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99385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2"/>
            <a:ext cx="7567612" cy="1154927"/>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945300"/>
            <a:ext cx="7571488" cy="397952"/>
          </a:xfrm>
        </p:spPr>
        <p:txBody>
          <a:bodyPr/>
          <a:lstStyle>
            <a:lvl1pPr marL="0" indent="0">
              <a:lnSpc>
                <a:spcPts val="1575"/>
              </a:lnSpc>
              <a:spcBef>
                <a:spcPts val="0"/>
              </a:spcBef>
              <a:buFontTx/>
              <a:buNone/>
              <a:defRPr sz="15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9" y="2347637"/>
            <a:ext cx="7567612" cy="3592789"/>
          </a:xfrm>
        </p:spPr>
        <p:txBody>
          <a:bodyPr numCol="1">
            <a:noAutofit/>
          </a:bodyPr>
          <a:lstStyle>
            <a:lvl1pPr marL="137160" indent="-137160">
              <a:lnSpc>
                <a:spcPts val="1650"/>
              </a:lnSpc>
              <a:spcBef>
                <a:spcPts val="0"/>
              </a:spcBef>
              <a:spcAft>
                <a:spcPts val="750"/>
              </a:spcAft>
              <a:buFont typeface="Arial" pitchFamily="34" charset="0"/>
              <a:buChar char="•"/>
              <a:defRPr sz="1500" b="0">
                <a:solidFill>
                  <a:schemeClr val="tx1"/>
                </a:solidFill>
              </a:defRPr>
            </a:lvl1pPr>
            <a:lvl2pPr marL="340519" indent="-137160">
              <a:lnSpc>
                <a:spcPts val="1650"/>
              </a:lnSpc>
              <a:spcBef>
                <a:spcPts val="0"/>
              </a:spcBef>
              <a:spcAft>
                <a:spcPts val="750"/>
              </a:spcAft>
              <a:buFont typeface="Arial" pitchFamily="34" charset="0"/>
              <a:buChar char="•"/>
              <a:defRPr sz="1500" b="0">
                <a:solidFill>
                  <a:schemeClr val="tx1"/>
                </a:solidFill>
              </a:defRPr>
            </a:lvl2pPr>
            <a:lvl3pPr marL="548640" indent="-137160">
              <a:lnSpc>
                <a:spcPts val="1650"/>
              </a:lnSpc>
              <a:spcBef>
                <a:spcPts val="0"/>
              </a:spcBef>
              <a:spcAft>
                <a:spcPts val="750"/>
              </a:spcAft>
              <a:buFont typeface="Arial" pitchFamily="34" charset="0"/>
              <a:buChar char="•"/>
              <a:defRPr sz="1500" b="0">
                <a:solidFill>
                  <a:schemeClr val="tx1"/>
                </a:solidFill>
              </a:defRPr>
            </a:lvl3pPr>
            <a:lvl4pPr marL="754380" indent="-137160">
              <a:lnSpc>
                <a:spcPts val="1650"/>
              </a:lnSpc>
              <a:spcBef>
                <a:spcPts val="0"/>
              </a:spcBef>
              <a:spcAft>
                <a:spcPts val="750"/>
              </a:spcAft>
              <a:buFont typeface="Arial" pitchFamily="34" charset="0"/>
              <a:buChar char="•"/>
              <a:defRPr sz="1500" b="0">
                <a:solidFill>
                  <a:schemeClr val="tx1"/>
                </a:solidFill>
              </a:defRPr>
            </a:lvl4pPr>
            <a:lvl5pPr marL="960120" indent="-137160">
              <a:lnSpc>
                <a:spcPts val="1650"/>
              </a:lnSpc>
              <a:spcBef>
                <a:spcPts val="0"/>
              </a:spcBef>
              <a:spcAft>
                <a:spcPts val="750"/>
              </a:spcAft>
              <a:buFont typeface="Arial" pitchFamily="34" charset="0"/>
              <a:buChar char="•"/>
              <a:defRPr sz="15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ound Diagonal Corner Rectangle 5"/>
          <p:cNvSpPr/>
          <p:nvPr userDrawn="1"/>
        </p:nvSpPr>
        <p:spPr>
          <a:xfrm>
            <a:off x="742951"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Round Diagonal Corner Rectangle 8"/>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10" name="Picture 9" descr="Cargill_Webinar_graphics-87.png"/>
          <p:cNvPicPr>
            <a:picLocks noChangeAspect="1"/>
          </p:cNvPicPr>
          <p:nvPr userDrawn="1"/>
        </p:nvPicPr>
        <p:blipFill>
          <a:blip r:embed="rId2" cstate="print"/>
          <a:stretch>
            <a:fillRect/>
          </a:stretch>
        </p:blipFill>
        <p:spPr>
          <a:xfrm>
            <a:off x="8402638" y="6322734"/>
            <a:ext cx="535376" cy="239135"/>
          </a:xfrm>
          <a:prstGeom prst="rect">
            <a:avLst/>
          </a:prstGeom>
        </p:spPr>
      </p:pic>
      <p:sp>
        <p:nvSpPr>
          <p:cNvPr id="15" name="Slide Number Placeholder 5"/>
          <p:cNvSpPr txBox="1">
            <a:spLocks/>
          </p:cNvSpPr>
          <p:nvPr userDrawn="1"/>
        </p:nvSpPr>
        <p:spPr>
          <a:xfrm>
            <a:off x="239715" y="6278848"/>
            <a:ext cx="378392" cy="365125"/>
          </a:xfrm>
          <a:prstGeom prst="rect">
            <a:avLst/>
          </a:prstGeom>
        </p:spPr>
        <p:txBody>
          <a:bodyPr vert="horz" wrap="none" lIns="68580" tIns="34290" rIns="68580" bIns="3429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F1AFCE-D540-41EE-B441-3ED6DEB25CDC}" type="slidenum">
              <a:rPr lang="en-US" sz="1200" smtClean="0">
                <a:solidFill>
                  <a:prstClr val="white"/>
                </a:solidFill>
              </a:rPr>
              <a:pPr/>
              <a:t>‹#›</a:t>
            </a:fld>
            <a:endParaRPr lang="en-US" sz="900" dirty="0">
              <a:solidFill>
                <a:prstClr val="white"/>
              </a:solidFill>
            </a:endParaRPr>
          </a:p>
        </p:txBody>
      </p:sp>
    </p:spTree>
    <p:extLst>
      <p:ext uri="{BB962C8B-B14F-4D97-AF65-F5344CB8AC3E}">
        <p14:creationId xmlns:p14="http://schemas.microsoft.com/office/powerpoint/2010/main" val="244545149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40" y="502920"/>
            <a:ext cx="7567612" cy="859028"/>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368513"/>
            <a:ext cx="7571489" cy="685800"/>
          </a:xfrm>
        </p:spPr>
        <p:txBody>
          <a:bodyPr>
            <a:noAutofit/>
          </a:bodyPr>
          <a:lstStyle>
            <a:lvl1pPr marL="0" indent="0">
              <a:lnSpc>
                <a:spcPts val="2175"/>
              </a:lnSpc>
              <a:spcBef>
                <a:spcPts val="0"/>
              </a:spcBef>
              <a:buFontTx/>
              <a:buNone/>
              <a:defRPr sz="18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9" y="2410930"/>
            <a:ext cx="7567612" cy="1425258"/>
          </a:xfrm>
        </p:spPr>
        <p:txBody>
          <a:bodyPr numCol="1">
            <a:noAutofit/>
          </a:bodyPr>
          <a:lstStyle>
            <a:lvl1pPr marL="0" indent="0">
              <a:lnSpc>
                <a:spcPts val="1650"/>
              </a:lnSpc>
              <a:spcBef>
                <a:spcPts val="0"/>
              </a:spcBef>
              <a:spcAft>
                <a:spcPts val="675"/>
              </a:spcAft>
              <a:buFontTx/>
              <a:buNone/>
              <a:defRPr sz="1500" b="1" cap="all" baseline="0">
                <a:solidFill>
                  <a:srgbClr val="007A87"/>
                </a:solidFill>
              </a:defRPr>
            </a:lvl1pPr>
            <a:lvl2pPr marL="0" indent="0">
              <a:lnSpc>
                <a:spcPts val="1650"/>
              </a:lnSpc>
              <a:spcBef>
                <a:spcPts val="0"/>
              </a:spcBef>
              <a:buFontTx/>
              <a:buNone/>
              <a:defRPr sz="1500" b="0">
                <a:solidFill>
                  <a:schemeClr val="tx1"/>
                </a:solidFill>
              </a:defRPr>
            </a:lvl2pPr>
            <a:lvl3pPr marL="0" indent="0">
              <a:lnSpc>
                <a:spcPts val="1650"/>
              </a:lnSpc>
              <a:spcBef>
                <a:spcPts val="0"/>
              </a:spcBef>
              <a:buFontTx/>
              <a:buNone/>
              <a:defRPr sz="1500" b="0">
                <a:solidFill>
                  <a:schemeClr val="tx1"/>
                </a:solidFill>
              </a:defRPr>
            </a:lvl3pPr>
            <a:lvl4pPr marL="0" indent="0">
              <a:lnSpc>
                <a:spcPts val="1650"/>
              </a:lnSpc>
              <a:spcBef>
                <a:spcPts val="0"/>
              </a:spcBef>
              <a:buFontTx/>
              <a:buNone/>
              <a:defRPr sz="1500" b="0">
                <a:solidFill>
                  <a:schemeClr val="tx1"/>
                </a:solidFill>
              </a:defRPr>
            </a:lvl4pPr>
            <a:lvl5pPr marL="0" indent="0">
              <a:lnSpc>
                <a:spcPts val="1650"/>
              </a:lnSpc>
              <a:spcBef>
                <a:spcPts val="0"/>
              </a:spcBef>
              <a:buFontTx/>
              <a:buNone/>
              <a:defRPr sz="15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1650"/>
              </a:lnSpc>
              <a:spcBef>
                <a:spcPts val="0"/>
              </a:spcBef>
              <a:spcAft>
                <a:spcPts val="675"/>
              </a:spcAft>
              <a:buFontTx/>
              <a:buNone/>
              <a:tabLst/>
              <a:defRPr sz="1500" b="1" cap="all" baseline="0">
                <a:solidFill>
                  <a:srgbClr val="007A87"/>
                </a:solidFill>
              </a:defRPr>
            </a:lvl1pPr>
            <a:lvl2pPr marL="0" indent="0">
              <a:lnSpc>
                <a:spcPts val="1650"/>
              </a:lnSpc>
              <a:spcBef>
                <a:spcPts val="0"/>
              </a:spcBef>
              <a:buFontTx/>
              <a:buNone/>
              <a:tabLst/>
              <a:defRPr sz="1500"/>
            </a:lvl2pPr>
            <a:lvl3pPr marL="0" indent="0">
              <a:lnSpc>
                <a:spcPts val="1650"/>
              </a:lnSpc>
              <a:spcBef>
                <a:spcPts val="0"/>
              </a:spcBef>
              <a:buFontTx/>
              <a:buNone/>
              <a:tabLst/>
              <a:defRPr sz="1500"/>
            </a:lvl3pPr>
            <a:lvl4pPr marL="0" indent="0">
              <a:lnSpc>
                <a:spcPts val="1650"/>
              </a:lnSpc>
              <a:spcBef>
                <a:spcPts val="0"/>
              </a:spcBef>
              <a:buFontTx/>
              <a:buNone/>
              <a:tabLst/>
              <a:defRPr sz="1500"/>
            </a:lvl4pPr>
            <a:lvl5pPr marL="0" indent="0">
              <a:lnSpc>
                <a:spcPts val="1650"/>
              </a:lnSpc>
              <a:spcBef>
                <a:spcPts val="0"/>
              </a:spcBef>
              <a:buFontTx/>
              <a:buNone/>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4453556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175"/>
              </a:lnSpc>
              <a:spcBef>
                <a:spcPts val="0"/>
              </a:spcBef>
              <a:buFontTx/>
              <a:buNone/>
              <a:defRPr sz="18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3639312" cy="3529495"/>
          </a:xfrm>
        </p:spPr>
        <p:txBody>
          <a:bodyPr numCol="1">
            <a:noAutofit/>
          </a:bodyPr>
          <a:lstStyle>
            <a:lvl1pPr marL="0" indent="0">
              <a:lnSpc>
                <a:spcPts val="1650"/>
              </a:lnSpc>
              <a:spcBef>
                <a:spcPts val="0"/>
              </a:spcBef>
              <a:spcAft>
                <a:spcPts val="675"/>
              </a:spcAft>
              <a:buFontTx/>
              <a:buNone/>
              <a:tabLst/>
              <a:defRPr sz="1500" b="1" cap="all" baseline="0">
                <a:solidFill>
                  <a:srgbClr val="007A87"/>
                </a:solidFill>
              </a:defRPr>
            </a:lvl1pPr>
            <a:lvl2pPr marL="0" indent="0">
              <a:lnSpc>
                <a:spcPts val="1650"/>
              </a:lnSpc>
              <a:spcBef>
                <a:spcPts val="0"/>
              </a:spcBef>
              <a:buFontTx/>
              <a:buNone/>
              <a:tabLst/>
              <a:defRPr sz="1500" b="0">
                <a:solidFill>
                  <a:schemeClr val="tx1"/>
                </a:solidFill>
              </a:defRPr>
            </a:lvl2pPr>
            <a:lvl3pPr marL="0" indent="0">
              <a:lnSpc>
                <a:spcPts val="1650"/>
              </a:lnSpc>
              <a:spcBef>
                <a:spcPts val="0"/>
              </a:spcBef>
              <a:buFontTx/>
              <a:buNone/>
              <a:tabLst/>
              <a:defRPr sz="1500" b="0">
                <a:solidFill>
                  <a:schemeClr val="tx1"/>
                </a:solidFill>
              </a:defRPr>
            </a:lvl3pPr>
            <a:lvl4pPr marL="0" indent="0">
              <a:lnSpc>
                <a:spcPts val="1650"/>
              </a:lnSpc>
              <a:spcBef>
                <a:spcPts val="0"/>
              </a:spcBef>
              <a:buFontTx/>
              <a:buNone/>
              <a:tabLst/>
              <a:defRPr sz="1500" b="0">
                <a:solidFill>
                  <a:schemeClr val="tx1"/>
                </a:solidFill>
              </a:defRPr>
            </a:lvl4pPr>
            <a:lvl5pPr marL="0" indent="0">
              <a:lnSpc>
                <a:spcPts val="1650"/>
              </a:lnSpc>
              <a:spcBef>
                <a:spcPts val="0"/>
              </a:spcBef>
              <a:buFontTx/>
              <a:buNone/>
              <a:tabLst/>
              <a:defRPr sz="15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5" y="2409724"/>
            <a:ext cx="3640265" cy="3530703"/>
          </a:xfrm>
        </p:spPr>
        <p:txBody>
          <a:bodyPr>
            <a:noAutofit/>
          </a:bodyPr>
          <a:lstStyle>
            <a:lvl1pPr marL="0" indent="0">
              <a:lnSpc>
                <a:spcPts val="1650"/>
              </a:lnSpc>
              <a:spcBef>
                <a:spcPts val="0"/>
              </a:spcBef>
              <a:spcAft>
                <a:spcPts val="675"/>
              </a:spcAft>
              <a:buFontTx/>
              <a:buNone/>
              <a:defRPr sz="1500" b="1" cap="all" baseline="0">
                <a:solidFill>
                  <a:srgbClr val="007A87"/>
                </a:solidFill>
              </a:defRPr>
            </a:lvl1pPr>
            <a:lvl2pPr marL="0" indent="0">
              <a:lnSpc>
                <a:spcPts val="1650"/>
              </a:lnSpc>
              <a:spcBef>
                <a:spcPts val="0"/>
              </a:spcBef>
              <a:buFontTx/>
              <a:buNone/>
              <a:defRPr sz="1500"/>
            </a:lvl2pPr>
            <a:lvl3pPr marL="0" indent="0">
              <a:lnSpc>
                <a:spcPts val="1650"/>
              </a:lnSpc>
              <a:spcBef>
                <a:spcPts val="0"/>
              </a:spcBef>
              <a:buFontTx/>
              <a:buNone/>
              <a:defRPr sz="1500"/>
            </a:lvl3pPr>
            <a:lvl4pPr marL="0" indent="0">
              <a:lnSpc>
                <a:spcPts val="1650"/>
              </a:lnSpc>
              <a:spcBef>
                <a:spcPts val="0"/>
              </a:spcBef>
              <a:buFontTx/>
              <a:buNone/>
              <a:defRPr sz="1500"/>
            </a:lvl4pPr>
            <a:lvl5pPr marL="0" indent="0">
              <a:lnSpc>
                <a:spcPts val="1650"/>
              </a:lnSpc>
              <a:spcBef>
                <a:spcPts val="0"/>
              </a:spcBef>
              <a:buFontTx/>
              <a:buNone/>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4002428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40" y="502920"/>
            <a:ext cx="7567612" cy="859028"/>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368513"/>
            <a:ext cx="7571489" cy="685800"/>
          </a:xfrm>
        </p:spPr>
        <p:txBody>
          <a:bodyPr>
            <a:noAutofit/>
          </a:bodyPr>
          <a:lstStyle>
            <a:lvl1pPr marL="0" indent="0">
              <a:lnSpc>
                <a:spcPts val="2175"/>
              </a:lnSpc>
              <a:spcBef>
                <a:spcPts val="0"/>
              </a:spcBef>
              <a:buFontTx/>
              <a:buNone/>
              <a:defRPr sz="18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1650"/>
              </a:lnSpc>
              <a:spcBef>
                <a:spcPts val="0"/>
              </a:spcBef>
              <a:spcAft>
                <a:spcPts val="0"/>
              </a:spcAft>
              <a:buFontTx/>
              <a:buNone/>
              <a:defRPr sz="1500" b="1">
                <a:solidFill>
                  <a:schemeClr val="tx1"/>
                </a:solidFill>
              </a:defRPr>
            </a:lvl1pPr>
            <a:lvl2pPr marL="0" indent="0">
              <a:lnSpc>
                <a:spcPts val="1650"/>
              </a:lnSpc>
              <a:spcBef>
                <a:spcPts val="0"/>
              </a:spcBef>
              <a:buFontTx/>
              <a:buNone/>
              <a:defRPr sz="1500" b="0">
                <a:solidFill>
                  <a:schemeClr val="tx1"/>
                </a:solidFill>
              </a:defRPr>
            </a:lvl2pPr>
            <a:lvl3pPr marL="0" indent="0">
              <a:lnSpc>
                <a:spcPts val="1650"/>
              </a:lnSpc>
              <a:spcBef>
                <a:spcPts val="0"/>
              </a:spcBef>
              <a:buFontTx/>
              <a:buNone/>
              <a:defRPr sz="1500" b="0">
                <a:solidFill>
                  <a:schemeClr val="tx1"/>
                </a:solidFill>
              </a:defRPr>
            </a:lvl3pPr>
            <a:lvl4pPr marL="0" indent="0">
              <a:lnSpc>
                <a:spcPts val="1650"/>
              </a:lnSpc>
              <a:spcBef>
                <a:spcPts val="0"/>
              </a:spcBef>
              <a:buFontTx/>
              <a:buNone/>
              <a:defRPr sz="1500" b="0">
                <a:solidFill>
                  <a:schemeClr val="tx1"/>
                </a:solidFill>
              </a:defRPr>
            </a:lvl4pPr>
            <a:lvl5pPr marL="0" indent="0">
              <a:lnSpc>
                <a:spcPts val="1650"/>
              </a:lnSpc>
              <a:spcBef>
                <a:spcPts val="0"/>
              </a:spcBef>
              <a:buFontTx/>
              <a:buNone/>
              <a:defRPr sz="15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7" y="2494885"/>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2712613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30"/>
            <a:ext cx="2743200" cy="1993697"/>
          </a:xfrm>
        </p:spPr>
        <p:txBody>
          <a:bodyPr numCol="1">
            <a:noAutofit/>
          </a:bodyPr>
          <a:lstStyle>
            <a:lvl1pPr marL="0" indent="0">
              <a:lnSpc>
                <a:spcPts val="1350"/>
              </a:lnSpc>
              <a:spcBef>
                <a:spcPts val="0"/>
              </a:spcBef>
              <a:spcAft>
                <a:spcPts val="0"/>
              </a:spcAft>
              <a:buFontTx/>
              <a:buNone/>
              <a:defRPr sz="1050" b="1" baseline="0">
                <a:solidFill>
                  <a:schemeClr val="tx1"/>
                </a:solidFill>
              </a:defRPr>
            </a:lvl1pPr>
            <a:lvl2pPr marL="0" indent="0">
              <a:lnSpc>
                <a:spcPts val="1350"/>
              </a:lnSpc>
              <a:spcBef>
                <a:spcPts val="0"/>
              </a:spcBef>
              <a:buFontTx/>
              <a:buNone/>
              <a:defRPr sz="1050" b="0" baseline="0">
                <a:solidFill>
                  <a:schemeClr val="tx1"/>
                </a:solidFill>
              </a:defRPr>
            </a:lvl2pPr>
            <a:lvl3pPr marL="0" indent="0">
              <a:lnSpc>
                <a:spcPts val="1350"/>
              </a:lnSpc>
              <a:spcBef>
                <a:spcPts val="0"/>
              </a:spcBef>
              <a:buFontTx/>
              <a:buNone/>
              <a:defRPr sz="1050" b="0" baseline="0">
                <a:solidFill>
                  <a:schemeClr val="tx1"/>
                </a:solidFill>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30"/>
            <a:ext cx="2743200" cy="1993697"/>
          </a:xfrm>
        </p:spPr>
        <p:txBody>
          <a:bodyPr numCol="1">
            <a:noAutofit/>
          </a:bodyPr>
          <a:lstStyle>
            <a:lvl1pPr marL="0" indent="0">
              <a:lnSpc>
                <a:spcPts val="1350"/>
              </a:lnSpc>
              <a:spcBef>
                <a:spcPts val="0"/>
              </a:spcBef>
              <a:spcAft>
                <a:spcPts val="0"/>
              </a:spcAft>
              <a:buFontTx/>
              <a:buNone/>
              <a:defRPr sz="1050" b="1" baseline="0">
                <a:solidFill>
                  <a:schemeClr val="tx1"/>
                </a:solidFill>
              </a:defRPr>
            </a:lvl1pPr>
            <a:lvl2pPr marL="0" indent="0">
              <a:lnSpc>
                <a:spcPts val="1350"/>
              </a:lnSpc>
              <a:spcBef>
                <a:spcPts val="0"/>
              </a:spcBef>
              <a:buFontTx/>
              <a:buNone/>
              <a:defRPr sz="1050" b="0" baseline="0">
                <a:solidFill>
                  <a:schemeClr val="tx1"/>
                </a:solidFill>
              </a:defRPr>
            </a:lvl2pPr>
            <a:lvl3pPr marL="0" indent="0">
              <a:lnSpc>
                <a:spcPts val="1350"/>
              </a:lnSpc>
              <a:spcBef>
                <a:spcPts val="0"/>
              </a:spcBef>
              <a:buFontTx/>
              <a:buNone/>
              <a:defRPr sz="1050" b="0" baseline="0">
                <a:solidFill>
                  <a:schemeClr val="tx1"/>
                </a:solidFill>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30"/>
            <a:ext cx="2743200" cy="1993697"/>
          </a:xfrm>
        </p:spPr>
        <p:txBody>
          <a:bodyPr numCol="1">
            <a:noAutofit/>
          </a:bodyPr>
          <a:lstStyle>
            <a:lvl1pPr marL="0" indent="0">
              <a:lnSpc>
                <a:spcPts val="1350"/>
              </a:lnSpc>
              <a:spcBef>
                <a:spcPts val="0"/>
              </a:spcBef>
              <a:spcAft>
                <a:spcPts val="0"/>
              </a:spcAft>
              <a:buFontTx/>
              <a:buNone/>
              <a:defRPr sz="1050" b="1" baseline="0">
                <a:solidFill>
                  <a:schemeClr val="tx1"/>
                </a:solidFill>
              </a:defRPr>
            </a:lvl1pPr>
            <a:lvl2pPr marL="0" indent="0">
              <a:lnSpc>
                <a:spcPts val="1350"/>
              </a:lnSpc>
              <a:spcBef>
                <a:spcPts val="0"/>
              </a:spcBef>
              <a:buFontTx/>
              <a:buNone/>
              <a:defRPr sz="1050" b="0" baseline="0">
                <a:solidFill>
                  <a:schemeClr val="tx1"/>
                </a:solidFill>
              </a:defRPr>
            </a:lvl2pPr>
            <a:lvl3pPr marL="0" indent="0">
              <a:lnSpc>
                <a:spcPts val="1350"/>
              </a:lnSpc>
              <a:spcBef>
                <a:spcPts val="0"/>
              </a:spcBef>
              <a:buFontTx/>
              <a:buNone/>
              <a:defRPr sz="1050" b="0" baseline="0">
                <a:solidFill>
                  <a:schemeClr val="tx1"/>
                </a:solidFill>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17317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983480"/>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bwMode="gray">
          <a:xfrm>
            <a:off x="414338" y="779463"/>
            <a:ext cx="8330184" cy="24622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1600" b="0" i="0" u="none" strike="noStrike" kern="1200" cap="none" spc="0" normalizeH="0" baseline="0" noProof="0" dirty="0" smtClean="0">
                <a:ln>
                  <a:noFill/>
                </a:ln>
                <a:solidFill>
                  <a:schemeClr val="accent1"/>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a:t>Click to edit Master title style</a:t>
            </a:r>
          </a:p>
        </p:txBody>
      </p:sp>
      <p:sp>
        <p:nvSpPr>
          <p:cNvPr id="6" name="Slide Number Placeholder 5"/>
          <p:cNvSpPr>
            <a:spLocks noGrp="1"/>
          </p:cNvSpPr>
          <p:nvPr>
            <p:ph type="sldNum" sz="quarter" idx="14"/>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427198398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40" y="502922"/>
            <a:ext cx="7567612" cy="1154927"/>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4" y="1839320"/>
            <a:ext cx="7571488" cy="397952"/>
          </a:xfrm>
        </p:spPr>
        <p:txBody>
          <a:bodyPr>
            <a:noAutofit/>
          </a:bodyPr>
          <a:lstStyle>
            <a:lvl1pPr marL="0" indent="0">
              <a:lnSpc>
                <a:spcPts val="135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0687394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2"/>
            <a:ext cx="7658101" cy="1154927"/>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714715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3008840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175"/>
              </a:lnSpc>
              <a:spcBef>
                <a:spcPts val="0"/>
              </a:spcBef>
              <a:buNone/>
              <a:defRPr sz="18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20"/>
            <a:ext cx="1600200" cy="1747381"/>
          </a:xfrm>
        </p:spPr>
        <p:txBody>
          <a:bodyPr tIns="0" bIns="0" anchor="b">
            <a:noAutofit/>
          </a:bodyPr>
          <a:lstStyle>
            <a:lvl1pPr marL="0" indent="0">
              <a:lnSpc>
                <a:spcPts val="4425"/>
              </a:lnSpc>
              <a:spcBef>
                <a:spcPts val="0"/>
              </a:spcBef>
              <a:buNone/>
              <a:defRPr sz="5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7"/>
            <a:ext cx="1600200" cy="801415"/>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2925"/>
              </a:lnSpc>
              <a:spcBef>
                <a:spcPts val="0"/>
              </a:spcBef>
              <a:buNone/>
              <a:defRPr sz="27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3"/>
            <a:ext cx="1600200" cy="801415"/>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20"/>
            <a:ext cx="1600200" cy="1747381"/>
          </a:xfrm>
        </p:spPr>
        <p:txBody>
          <a:bodyPr tIns="0" bIns="0" anchor="b">
            <a:noAutofit/>
          </a:bodyPr>
          <a:lstStyle>
            <a:lvl1pPr marL="0" indent="0">
              <a:lnSpc>
                <a:spcPts val="2925"/>
              </a:lnSpc>
              <a:spcBef>
                <a:spcPts val="0"/>
              </a:spcBef>
              <a:buNone/>
              <a:defRPr sz="36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7"/>
            <a:ext cx="1757580" cy="801415"/>
          </a:xfrm>
        </p:spPr>
        <p:txBody>
          <a:bodyPr tIns="0" bIns="0">
            <a:noAutofit/>
          </a:bodyPr>
          <a:lstStyle>
            <a:lvl1pPr marL="0" indent="0">
              <a:lnSpc>
                <a:spcPts val="1275"/>
              </a:lnSpc>
              <a:spcBef>
                <a:spcPts val="0"/>
              </a:spcBef>
              <a:buNone/>
              <a:defRPr lang="en-US" sz="12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48441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3"/>
            <a:ext cx="2286000" cy="563671"/>
          </a:xfrm>
        </p:spPr>
        <p:txBody>
          <a:bodyPr tIns="0" bIns="0" anchor="b">
            <a:noAutofit/>
          </a:bodyPr>
          <a:lstStyle>
            <a:lvl1pPr marL="0" indent="0">
              <a:lnSpc>
                <a:spcPts val="2175"/>
              </a:lnSpc>
              <a:spcBef>
                <a:spcPts val="0"/>
              </a:spcBef>
              <a:buNone/>
              <a:defRPr sz="1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9"/>
            <a:ext cx="2286000" cy="801415"/>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6"/>
            <a:ext cx="2286000" cy="1283919"/>
          </a:xfrm>
        </p:spPr>
        <p:txBody>
          <a:bodyPr tIns="0" bIns="0" anchor="b">
            <a:noAutofit/>
          </a:bodyPr>
          <a:lstStyle>
            <a:lvl1pPr marL="0" indent="0">
              <a:lnSpc>
                <a:spcPts val="2925"/>
              </a:lnSpc>
              <a:spcBef>
                <a:spcPts val="0"/>
              </a:spcBef>
              <a:buNone/>
              <a:defRPr sz="27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8"/>
            <a:ext cx="2286000" cy="1069723"/>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2925"/>
              </a:lnSpc>
              <a:spcBef>
                <a:spcPts val="0"/>
              </a:spcBef>
              <a:buNone/>
              <a:defRPr sz="36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1500"/>
              </a:lnSpc>
              <a:spcBef>
                <a:spcPts val="0"/>
              </a:spcBef>
              <a:buNone/>
              <a:defRPr sz="135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643472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2925"/>
              </a:lnSpc>
              <a:spcBef>
                <a:spcPts val="0"/>
              </a:spcBef>
              <a:buNone/>
              <a:defRPr sz="36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3"/>
            <a:ext cx="3840480" cy="463169"/>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6"/>
            <a:ext cx="3840480" cy="688933"/>
          </a:xfrm>
        </p:spPr>
        <p:txBody>
          <a:bodyPr tIns="0" bIns="0" anchor="b">
            <a:noAutofit/>
          </a:bodyPr>
          <a:lstStyle>
            <a:lvl1pPr marL="0" indent="0">
              <a:lnSpc>
                <a:spcPts val="2925"/>
              </a:lnSpc>
              <a:spcBef>
                <a:spcPts val="0"/>
              </a:spcBef>
              <a:buNone/>
              <a:defRPr sz="27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40"/>
            <a:ext cx="3840480" cy="674025"/>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r>
              <a:rPr lang="en-US" dirty="0">
                <a:solidFill>
                  <a:prstClr val="white"/>
                </a:solidFill>
              </a:rPr>
              <a:t>#</a:t>
            </a:r>
          </a:p>
        </p:txBody>
      </p:sp>
    </p:spTree>
    <p:extLst>
      <p:ext uri="{BB962C8B-B14F-4D97-AF65-F5344CB8AC3E}">
        <p14:creationId xmlns:p14="http://schemas.microsoft.com/office/powerpoint/2010/main" val="171757683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4" y="2816404"/>
            <a:ext cx="2742973" cy="1225195"/>
          </a:xfrm>
          <a:prstGeom prst="rect">
            <a:avLst/>
          </a:prstGeom>
        </p:spPr>
      </p:pic>
    </p:spTree>
    <p:extLst>
      <p:ext uri="{BB962C8B-B14F-4D97-AF65-F5344CB8AC3E}">
        <p14:creationId xmlns:p14="http://schemas.microsoft.com/office/powerpoint/2010/main" val="136098201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1"/>
          </p:nvPr>
        </p:nvSpPr>
        <p:spPr>
          <a:xfrm>
            <a:off x="7239000" y="6096000"/>
            <a:ext cx="1905000" cy="457200"/>
          </a:xfrm>
          <a:prstGeom prst="rect">
            <a:avLst/>
          </a:prstGeom>
          <a:ln/>
        </p:spPr>
        <p:txBody>
          <a:bodyPr/>
          <a:lstStyle>
            <a:lvl1pPr>
              <a:defRPr/>
            </a:lvl1pPr>
          </a:lstStyle>
          <a:p>
            <a:pPr>
              <a:defRPr/>
            </a:pPr>
            <a:endParaRPr lang="en-US" dirty="0">
              <a:solidFill>
                <a:prstClr val="black"/>
              </a:solidFill>
            </a:endParaRPr>
          </a:p>
        </p:txBody>
      </p:sp>
      <p:sp>
        <p:nvSpPr>
          <p:cNvPr id="6" name="Rectangle 25"/>
          <p:cNvSpPr>
            <a:spLocks noGrp="1" noChangeArrowheads="1"/>
          </p:cNvSpPr>
          <p:nvPr>
            <p:ph type="ftr" sz="quarter" idx="12"/>
          </p:nvPr>
        </p:nvSpPr>
        <p:spPr>
          <a:xfrm>
            <a:off x="3124200" y="6094413"/>
            <a:ext cx="2895600" cy="457200"/>
          </a:xfrm>
          <a:prstGeom prst="rect">
            <a:avLst/>
          </a:prstGeom>
          <a:ln/>
        </p:spPr>
        <p:txBody>
          <a:bodyPr/>
          <a:lstStyle>
            <a:lvl1pPr>
              <a:defRPr/>
            </a:lvl1pPr>
          </a:lstStyle>
          <a:p>
            <a:pPr>
              <a:defRPr/>
            </a:pPr>
            <a:endParaRPr lang="en-US" dirty="0">
              <a:solidFill>
                <a:prstClr val="black"/>
              </a:solidFill>
            </a:endParaRPr>
          </a:p>
        </p:txBody>
      </p:sp>
      <p:sp>
        <p:nvSpPr>
          <p:cNvPr id="7" name="Slide Number Placeholder 5"/>
          <p:cNvSpPr>
            <a:spLocks noGrp="1"/>
          </p:cNvSpPr>
          <p:nvPr>
            <p:ph type="sldNum" sz="quarter" idx="13"/>
          </p:nvPr>
        </p:nvSpPr>
        <p:spPr>
          <a:xfrm>
            <a:off x="239714" y="6286104"/>
            <a:ext cx="378392" cy="365125"/>
          </a:xfrm>
        </p:spPr>
        <p:txBody>
          <a:bodyPr/>
          <a:lstStyle>
            <a:lvl1pPr>
              <a:defRPr sz="1200">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201508453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12"/>
          </p:nvPr>
        </p:nvSpPr>
        <p:spPr>
          <a:xfrm>
            <a:off x="239714" y="6286104"/>
            <a:ext cx="378392" cy="365125"/>
          </a:xfrm>
        </p:spPr>
        <p:txBody>
          <a:bodyPr/>
          <a:lstStyle>
            <a:lvl1pPr>
              <a:defRPr sz="1200">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2549572064"/>
      </p:ext>
    </p:extLst>
  </p:cSld>
  <p:clrMapOvr>
    <a:masterClrMapping/>
  </p:clrMapOvr>
  <p:transition/>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18566158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Thrive_Blue">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a:t>Click icon to add picture</a:t>
            </a:r>
            <a:endParaRPr lang="en-US" dirty="0"/>
          </a:p>
        </p:txBody>
      </p:sp>
      <p:sp>
        <p:nvSpPr>
          <p:cNvPr id="16" name="Round Diagonal Corner Rectangle 15"/>
          <p:cNvSpPr/>
          <p:nvPr/>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413640671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4546174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73637394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68008137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3736999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1329933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3081827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746434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0346656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9158882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0212420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NoThrive_Blue">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a:t>Click icon to add picture</a:t>
            </a:r>
            <a:endParaRPr lang="en-US" dirty="0"/>
          </a:p>
        </p:txBody>
      </p:sp>
      <p:sp>
        <p:nvSpPr>
          <p:cNvPr id="16" name="Round Diagonal Corner Rectangle 15"/>
          <p:cNvSpPr/>
          <p:nvPr/>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5412111"/>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0274618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533329" y="422567"/>
            <a:ext cx="7567612" cy="456304"/>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533329" y="1003001"/>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8" name="Picture 7"/>
          <p:cNvPicPr>
            <a:picLocks noChangeAspect="1"/>
          </p:cNvPicPr>
          <p:nvPr userDrawn="1"/>
        </p:nvPicPr>
        <p:blipFill>
          <a:blip r:embed="rId2"/>
          <a:stretch>
            <a:fillRect/>
          </a:stretch>
        </p:blipFill>
        <p:spPr>
          <a:xfrm>
            <a:off x="7715613" y="95049"/>
            <a:ext cx="1352886" cy="655036"/>
          </a:xfrm>
          <a:prstGeom prst="rect">
            <a:avLst/>
          </a:prstGeom>
        </p:spPr>
      </p:pic>
    </p:spTree>
    <p:extLst>
      <p:ext uri="{BB962C8B-B14F-4D97-AF65-F5344CB8AC3E}">
        <p14:creationId xmlns:p14="http://schemas.microsoft.com/office/powerpoint/2010/main" val="328026625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33329" y="128952"/>
            <a:ext cx="7567612" cy="456304"/>
          </a:xfrm>
        </p:spPr>
        <p:txBody>
          <a:bodyPr/>
          <a:lstStyle>
            <a:lvl1pPr>
              <a:lnSpc>
                <a:spcPts val="4000"/>
              </a:lnSpc>
              <a:defRPr sz="2400">
                <a:solidFill>
                  <a:srgbClr val="005C84"/>
                </a:solidFill>
              </a:defRPr>
            </a:lvl1pPr>
          </a:lstStyle>
          <a:p>
            <a:r>
              <a:rPr lang="en-US" dirty="0"/>
              <a:t>Click to edit Master title style</a:t>
            </a:r>
          </a:p>
        </p:txBody>
      </p:sp>
      <p:sp>
        <p:nvSpPr>
          <p:cNvPr id="5" name="Text Placeholder 5"/>
          <p:cNvSpPr>
            <a:spLocks noGrp="1"/>
          </p:cNvSpPr>
          <p:nvPr>
            <p:ph type="body" sz="quarter" idx="12" hasCustomPrompt="1"/>
          </p:nvPr>
        </p:nvSpPr>
        <p:spPr>
          <a:xfrm>
            <a:off x="533329" y="585256"/>
            <a:ext cx="7571488" cy="397952"/>
          </a:xfrm>
        </p:spPr>
        <p:txBody>
          <a:bodyPr/>
          <a:lstStyle>
            <a:lvl1pPr marL="0" indent="0">
              <a:lnSpc>
                <a:spcPts val="2100"/>
              </a:lnSpc>
              <a:spcBef>
                <a:spcPts val="0"/>
              </a:spcBef>
              <a:buFontTx/>
              <a:buNone/>
              <a:defRPr sz="1400" b="1" cap="all" baseline="0">
                <a:solidFill>
                  <a:srgbClr val="1E9D8B"/>
                </a:solidFill>
              </a:defRPr>
            </a:lvl1pPr>
          </a:lstStyle>
          <a:p>
            <a:pPr lvl="0"/>
            <a:r>
              <a:rPr lang="en-US" dirty="0"/>
              <a:t>CLICK TO EDIT MASTER TEXT STYLES</a:t>
            </a:r>
          </a:p>
        </p:txBody>
      </p:sp>
      <p:sp>
        <p:nvSpPr>
          <p:cNvPr id="6"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a:blip r:embed="rId2"/>
          <a:stretch>
            <a:fillRect/>
          </a:stretch>
        </p:blipFill>
        <p:spPr>
          <a:xfrm>
            <a:off x="7715613" y="95049"/>
            <a:ext cx="1352886" cy="655036"/>
          </a:xfrm>
          <a:prstGeom prst="rect">
            <a:avLst/>
          </a:prstGeom>
        </p:spPr>
      </p:pic>
    </p:spTree>
    <p:extLst>
      <p:ext uri="{BB962C8B-B14F-4D97-AF65-F5344CB8AC3E}">
        <p14:creationId xmlns:p14="http://schemas.microsoft.com/office/powerpoint/2010/main" val="114116150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8053505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5945626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9781629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0671411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1"/>
            <a:ext cx="7567612" cy="716280"/>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317031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7321066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88428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NoPhoto_Blue">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18751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78085853"/>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9555045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6862155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145712240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983480"/>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bwMode="gray">
          <a:xfrm>
            <a:off x="414338" y="779463"/>
            <a:ext cx="8330184" cy="24622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1600" b="0" i="0" u="none" strike="noStrike" kern="1200" cap="none" spc="0" normalizeH="0" baseline="0" noProof="0" dirty="0" smtClean="0">
                <a:ln>
                  <a:noFill/>
                </a:ln>
                <a:solidFill>
                  <a:schemeClr val="accent1"/>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a:t>Click to edit Master title style</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1498223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76060126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22437953"/>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17731758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77524892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5247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506821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LowInk_Blue">
    <p:spTree>
      <p:nvGrpSpPr>
        <p:cNvPr id="1" name=""/>
        <p:cNvGrpSpPr/>
        <p:nvPr/>
      </p:nvGrpSpPr>
      <p:grpSpPr>
        <a:xfrm>
          <a:off x="0" y="0"/>
          <a:ext cx="0" cy="0"/>
          <a:chOff x="0" y="0"/>
          <a:chExt cx="0" cy="0"/>
        </a:xfrm>
      </p:grpSpPr>
      <p:sp>
        <p:nvSpPr>
          <p:cNvPr id="15" name="Rectangle 1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29661" y="6187350"/>
            <a:ext cx="1145953" cy="512022"/>
          </a:xfrm>
          <a:prstGeom prst="rect">
            <a:avLst/>
          </a:prstGeom>
        </p:spPr>
      </p:pic>
      <p:sp>
        <p:nvSpPr>
          <p:cNvPr id="22" name="TextBox 21"/>
          <p:cNvSpPr txBox="1"/>
          <p:nvPr/>
        </p:nvSpPr>
        <p:spPr>
          <a:xfrm>
            <a:off x="2541319" y="6510642"/>
            <a:ext cx="3331030" cy="143629"/>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731799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858708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4335900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6040465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326906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5614099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13013918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381747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533329" y="422567"/>
            <a:ext cx="7567612" cy="456304"/>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533329" y="1003001"/>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302164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33329" y="128952"/>
            <a:ext cx="7567612" cy="456304"/>
          </a:xfrm>
        </p:spPr>
        <p:txBody>
          <a:bodyPr/>
          <a:lstStyle>
            <a:lvl1pPr>
              <a:lnSpc>
                <a:spcPts val="4000"/>
              </a:lnSpc>
              <a:defRPr sz="2400">
                <a:solidFill>
                  <a:srgbClr val="005C84"/>
                </a:solidFill>
              </a:defRPr>
            </a:lvl1pPr>
          </a:lstStyle>
          <a:p>
            <a:r>
              <a:rPr lang="en-US" dirty="0"/>
              <a:t>Click to edit Master title style</a:t>
            </a:r>
          </a:p>
        </p:txBody>
      </p:sp>
      <p:sp>
        <p:nvSpPr>
          <p:cNvPr id="5" name="Text Placeholder 5"/>
          <p:cNvSpPr>
            <a:spLocks noGrp="1"/>
          </p:cNvSpPr>
          <p:nvPr>
            <p:ph type="body" sz="quarter" idx="12" hasCustomPrompt="1"/>
          </p:nvPr>
        </p:nvSpPr>
        <p:spPr>
          <a:xfrm>
            <a:off x="533329" y="585256"/>
            <a:ext cx="7571488" cy="397952"/>
          </a:xfrm>
        </p:spPr>
        <p:txBody>
          <a:bodyPr/>
          <a:lstStyle>
            <a:lvl1pPr marL="0" indent="0">
              <a:lnSpc>
                <a:spcPts val="2100"/>
              </a:lnSpc>
              <a:spcBef>
                <a:spcPts val="0"/>
              </a:spcBef>
              <a:buFontTx/>
              <a:buNone/>
              <a:defRPr sz="1400" b="1" cap="all" baseline="0">
                <a:solidFill>
                  <a:srgbClr val="1E9D8B"/>
                </a:solidFill>
              </a:defRPr>
            </a:lvl1pPr>
          </a:lstStyle>
          <a:p>
            <a:pPr lvl="0"/>
            <a:r>
              <a:rPr lang="en-US" dirty="0"/>
              <a:t>CLICK TO EDIT MASTER TEXT STYLES</a:t>
            </a:r>
          </a:p>
        </p:txBody>
      </p:sp>
      <p:sp>
        <p:nvSpPr>
          <p:cNvPr id="6"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a:blip r:embed="rId2"/>
          <a:stretch>
            <a:fillRect/>
          </a:stretch>
        </p:blipFill>
        <p:spPr>
          <a:xfrm>
            <a:off x="7715613" y="95049"/>
            <a:ext cx="1352886" cy="655036"/>
          </a:xfrm>
          <a:prstGeom prst="rect">
            <a:avLst/>
          </a:prstGeom>
        </p:spPr>
      </p:pic>
    </p:spTree>
    <p:extLst>
      <p:ext uri="{BB962C8B-B14F-4D97-AF65-F5344CB8AC3E}">
        <p14:creationId xmlns:p14="http://schemas.microsoft.com/office/powerpoint/2010/main" val="161033835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29766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reakerLarge_Blue">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5253842"/>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5278312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77266857"/>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582596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1"/>
            <a:ext cx="7567612" cy="716280"/>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5715714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3725522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349519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979200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1123289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2782169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2934438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reakerLarge_LightBlue">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048625131"/>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983480"/>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bwMode="gray">
          <a:xfrm>
            <a:off x="414338" y="779463"/>
            <a:ext cx="8330184" cy="24622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1600" b="0" i="0" u="none" strike="noStrike" kern="1200" cap="none" spc="0" normalizeH="0" baseline="0" noProof="0" dirty="0" smtClean="0">
                <a:ln>
                  <a:noFill/>
                </a:ln>
                <a:solidFill>
                  <a:schemeClr val="accent1"/>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a:t>Click to edit Master title style</a:t>
            </a:r>
          </a:p>
        </p:txBody>
      </p:sp>
      <p:sp>
        <p:nvSpPr>
          <p:cNvPr id="6" name="Slide Number Placeholder 5"/>
          <p:cNvSpPr>
            <a:spLocks noGrp="1"/>
          </p:cNvSpPr>
          <p:nvPr>
            <p:ph type="sldNum" sz="quarter" idx="14"/>
          </p:nvPr>
        </p:nvSpPr>
        <p:spPr>
          <a:xfrm>
            <a:off x="239714" y="6286104"/>
            <a:ext cx="378392" cy="365125"/>
          </a:xfrm>
        </p:spPr>
        <p:txBody>
          <a:bodyPr/>
          <a:lstStyle>
            <a:lvl1pPr>
              <a:defRPr>
                <a:solidFill>
                  <a:schemeClr val="bg1"/>
                </a:solidFill>
              </a:defRPr>
            </a:lvl1pPr>
          </a:lstStyle>
          <a:p>
            <a:fld id="{56E0FF23-D086-4821-B275-7B151A753CC8}"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3783603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201835781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5596448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1875253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939915226"/>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2956299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775494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6699231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252351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833340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98002737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2702903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a:t>Click icon to add picture</a:t>
            </a:r>
            <a:endParaRPr lang="en-US"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3826879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7145746"/>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29440190"/>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7120237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59967901"/>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43969068"/>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6302782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4411047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1913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reakerBullet_Blue">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08437449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5100709"/>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0023711"/>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6765496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a:t>Click icon to add picture</a:t>
            </a:r>
            <a:endParaRPr lang="en-US" dirty="0"/>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8303416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66597046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lgn="l" fontAlgn="auto">
              <a:spcBef>
                <a:spcPts val="0"/>
              </a:spcBef>
              <a:spcAft>
                <a:spcPts val="0"/>
              </a:spcAft>
              <a:defRPr/>
            </a:pPr>
            <a:r>
              <a:rPr lang="en-US" sz="700" baseline="30000" dirty="0">
                <a:solidFill>
                  <a:srgbClr val="959595"/>
                </a:solidFill>
                <a:latin typeface="Helvetica"/>
                <a:ea typeface="+mn-ea"/>
              </a:rPr>
              <a:t>CONFIDENTIAL. This document contains trade secret information. Disclosure, use or reproduction outside Cargill or inside Cargill, to or by those employees who do not have a need to know is prohibited except as authorized by Cargill in writing.</a:t>
            </a:r>
          </a:p>
          <a:p>
            <a:pPr algn="l" fontAlgn="auto">
              <a:spcBef>
                <a:spcPts val="0"/>
              </a:spcBef>
              <a:spcAft>
                <a:spcPts val="0"/>
              </a:spcAft>
              <a:defRPr/>
            </a:pPr>
            <a:r>
              <a:rPr lang="en-US" sz="700" baseline="30000" dirty="0">
                <a:solidFill>
                  <a:srgbClr val="959595"/>
                </a:solidFill>
                <a:latin typeface="Helvetica"/>
                <a:ea typeface="+mn-ea"/>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215051766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lgn="l" fontAlgn="auto">
              <a:spcBef>
                <a:spcPts val="0"/>
              </a:spcBef>
              <a:spcAft>
                <a:spcPts val="0"/>
              </a:spcAft>
              <a:defRPr/>
            </a:pPr>
            <a:r>
              <a:rPr lang="en-US" sz="700" baseline="30000" dirty="0">
                <a:solidFill>
                  <a:srgbClr val="959595"/>
                </a:solidFill>
                <a:latin typeface="Helvetica"/>
                <a:ea typeface="+mn-ea"/>
              </a:rPr>
              <a:t>CONFIDENTIAL. This document contains trade secret information. Disclosure, use or reproduction outside Cargill or inside Cargill, to or by those employees who do not have a need to know is prohibited except as authorized by Cargill in writing.</a:t>
            </a:r>
          </a:p>
          <a:p>
            <a:pPr algn="l" fontAlgn="auto">
              <a:spcBef>
                <a:spcPts val="0"/>
              </a:spcBef>
              <a:spcAft>
                <a:spcPts val="0"/>
              </a:spcAft>
              <a:defRPr/>
            </a:pPr>
            <a:r>
              <a:rPr lang="en-US" sz="700" baseline="30000" dirty="0">
                <a:solidFill>
                  <a:srgbClr val="959595"/>
                </a:solidFill>
                <a:latin typeface="Helvetica"/>
                <a:ea typeface="+mn-ea"/>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684027568"/>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lgn="l" fontAlgn="auto">
              <a:spcBef>
                <a:spcPts val="0"/>
              </a:spcBef>
              <a:spcAft>
                <a:spcPts val="0"/>
              </a:spcAft>
              <a:defRPr/>
            </a:pPr>
            <a:r>
              <a:rPr lang="en-US" sz="700" baseline="30000" dirty="0">
                <a:solidFill>
                  <a:srgbClr val="959595"/>
                </a:solidFill>
                <a:latin typeface="Helvetica"/>
                <a:ea typeface="+mn-ea"/>
              </a:rPr>
              <a:t>CONFIDENTIAL. This document contains trade secret information. Disclosure, use or reproduction outside Cargill or inside Cargill, to or by those employees who do not have a need to know is prohibited except as authorized by Cargill in writing.</a:t>
            </a:r>
          </a:p>
          <a:p>
            <a:pPr algn="l" fontAlgn="auto">
              <a:spcBef>
                <a:spcPts val="0"/>
              </a:spcBef>
              <a:spcAft>
                <a:spcPts val="0"/>
              </a:spcAft>
              <a:defRPr/>
            </a:pPr>
            <a:r>
              <a:rPr lang="en-US" sz="700" baseline="30000" dirty="0">
                <a:solidFill>
                  <a:srgbClr val="959595"/>
                </a:solidFill>
                <a:latin typeface="Helvetica"/>
                <a:ea typeface="+mn-ea"/>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68064634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lgn="l" fontAlgn="auto">
              <a:spcBef>
                <a:spcPts val="0"/>
              </a:spcBef>
              <a:spcAft>
                <a:spcPts val="0"/>
              </a:spcAft>
              <a:defRPr/>
            </a:pPr>
            <a:r>
              <a:rPr lang="en-US" sz="700" baseline="30000" dirty="0">
                <a:solidFill>
                  <a:srgbClr val="959595"/>
                </a:solidFill>
                <a:latin typeface="Helvetica"/>
                <a:ea typeface="+mn-ea"/>
              </a:rPr>
              <a:t>CONFIDENTIAL. This document contains trade secret information. Disclosure, use or reproduction outside Cargill or inside Cargill, to or by those employees who do not have a need to know is prohibited except as authorized by Cargill in writing.</a:t>
            </a:r>
          </a:p>
          <a:p>
            <a:pPr algn="l" fontAlgn="auto">
              <a:spcBef>
                <a:spcPts val="0"/>
              </a:spcBef>
              <a:spcAft>
                <a:spcPts val="0"/>
              </a:spcAft>
              <a:defRPr/>
            </a:pPr>
            <a:r>
              <a:rPr lang="en-US" sz="700" baseline="30000" dirty="0">
                <a:solidFill>
                  <a:srgbClr val="959595"/>
                </a:solidFill>
                <a:latin typeface="Helvetica"/>
                <a:ea typeface="+mn-ea"/>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Tree>
    <p:extLst>
      <p:ext uri="{BB962C8B-B14F-4D97-AF65-F5344CB8AC3E}">
        <p14:creationId xmlns:p14="http://schemas.microsoft.com/office/powerpoint/2010/main" val="2739694798"/>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48971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reakerBullet_LightBlue">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530095601"/>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071504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372112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0836348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0437253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9399353"/>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a:t>Click icon to add picture</a:t>
            </a:r>
            <a:endParaRPr lang="en-US"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30468790"/>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996981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03043961"/>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884882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01081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BreakerBullet_Aqua">
    <p:spTree>
      <p:nvGrpSpPr>
        <p:cNvPr id="1" name=""/>
        <p:cNvGrpSpPr/>
        <p:nvPr/>
      </p:nvGrpSpPr>
      <p:grpSpPr>
        <a:xfrm>
          <a:off x="0" y="0"/>
          <a:ext cx="0" cy="0"/>
          <a:chOff x="0" y="0"/>
          <a:chExt cx="0" cy="0"/>
        </a:xfrm>
      </p:grpSpPr>
      <p:sp>
        <p:nvSpPr>
          <p:cNvPr id="6" name="Round Diagonal Corner Rectangle 5"/>
          <p:cNvSpPr/>
          <p:nvPr/>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078653099"/>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4808989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7869243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0043274"/>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054434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117609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310598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7671191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a:t>Click icon to add picture</a:t>
            </a:r>
            <a:endParaRPr lang="en-US" dirty="0"/>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5599622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486051276"/>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29548327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a:t>Click icon to add picture</a:t>
            </a:r>
            <a:endParaRPr lang="en-US"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4683009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44965563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033585489"/>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15262518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0381606"/>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8873992"/>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9917410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910578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1751923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0696218"/>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783852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reakerMosaicBullet_Blue">
    <p:spTree>
      <p:nvGrpSpPr>
        <p:cNvPr id="1" name=""/>
        <p:cNvGrpSpPr/>
        <p:nvPr/>
      </p:nvGrpSpPr>
      <p:grpSpPr>
        <a:xfrm>
          <a:off x="0" y="0"/>
          <a:ext cx="0" cy="0"/>
          <a:chOff x="0" y="0"/>
          <a:chExt cx="0" cy="0"/>
        </a:xfrm>
      </p:grpSpPr>
      <p:sp>
        <p:nvSpPr>
          <p:cNvPr id="8" name="Round Diagonal Corner Rectangle 7"/>
          <p:cNvSpPr/>
          <p:nvPr/>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4119487439"/>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8075691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533329" y="422567"/>
            <a:ext cx="7567612" cy="456304"/>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533329" y="1003001"/>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672973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533329" y="128952"/>
            <a:ext cx="7567612" cy="456304"/>
          </a:xfrm>
        </p:spPr>
        <p:txBody>
          <a:bodyPr/>
          <a:lstStyle>
            <a:lvl1pPr>
              <a:lnSpc>
                <a:spcPts val="4000"/>
              </a:lnSpc>
              <a:defRPr sz="2400">
                <a:solidFill>
                  <a:srgbClr val="005C84"/>
                </a:solidFill>
              </a:defRPr>
            </a:lvl1pPr>
          </a:lstStyle>
          <a:p>
            <a:r>
              <a:rPr lang="en-US" dirty="0"/>
              <a:t>Click to edit Master title style</a:t>
            </a:r>
          </a:p>
        </p:txBody>
      </p:sp>
      <p:sp>
        <p:nvSpPr>
          <p:cNvPr id="5" name="Text Placeholder 5"/>
          <p:cNvSpPr>
            <a:spLocks noGrp="1"/>
          </p:cNvSpPr>
          <p:nvPr>
            <p:ph type="body" sz="quarter" idx="12" hasCustomPrompt="1"/>
          </p:nvPr>
        </p:nvSpPr>
        <p:spPr>
          <a:xfrm>
            <a:off x="533329" y="585256"/>
            <a:ext cx="7571488" cy="397952"/>
          </a:xfrm>
        </p:spPr>
        <p:txBody>
          <a:bodyPr/>
          <a:lstStyle>
            <a:lvl1pPr marL="0" indent="0">
              <a:lnSpc>
                <a:spcPts val="2100"/>
              </a:lnSpc>
              <a:spcBef>
                <a:spcPts val="0"/>
              </a:spcBef>
              <a:buFontTx/>
              <a:buNone/>
              <a:defRPr sz="1400" b="1" cap="all" baseline="0">
                <a:solidFill>
                  <a:srgbClr val="1E9D8B"/>
                </a:solidFill>
              </a:defRPr>
            </a:lvl1pPr>
          </a:lstStyle>
          <a:p>
            <a:pPr lvl="0"/>
            <a:r>
              <a:rPr lang="en-US" dirty="0"/>
              <a:t>CLICK TO EDIT MASTER TEXT STYLES</a:t>
            </a:r>
          </a:p>
        </p:txBody>
      </p:sp>
      <p:sp>
        <p:nvSpPr>
          <p:cNvPr id="6" name="Text Placeholder 8"/>
          <p:cNvSpPr>
            <a:spLocks noGrp="1"/>
          </p:cNvSpPr>
          <p:nvPr>
            <p:ph type="body" sz="quarter" idx="13"/>
          </p:nvPr>
        </p:nvSpPr>
        <p:spPr>
          <a:xfrm>
            <a:off x="744538" y="2456329"/>
            <a:ext cx="7567612" cy="3484096"/>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p:cNvPicPr>
            <a:picLocks noChangeAspect="1"/>
          </p:cNvPicPr>
          <p:nvPr userDrawn="1"/>
        </p:nvPicPr>
        <p:blipFill>
          <a:blip r:embed="rId2"/>
          <a:stretch>
            <a:fillRect/>
          </a:stretch>
        </p:blipFill>
        <p:spPr>
          <a:xfrm>
            <a:off x="7715613" y="95049"/>
            <a:ext cx="1352886" cy="655036"/>
          </a:xfrm>
          <a:prstGeom prst="rect">
            <a:avLst/>
          </a:prstGeom>
        </p:spPr>
      </p:pic>
    </p:spTree>
    <p:extLst>
      <p:ext uri="{BB962C8B-B14F-4D97-AF65-F5344CB8AC3E}">
        <p14:creationId xmlns:p14="http://schemas.microsoft.com/office/powerpoint/2010/main" val="4205158073"/>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6434541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5101514"/>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0428195"/>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70978158"/>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1"/>
            <a:ext cx="7567612" cy="716280"/>
          </a:xfrm>
        </p:spPr>
        <p:txBody>
          <a:bodyPr/>
          <a:lstStyle>
            <a:lvl1pPr>
              <a:lnSpc>
                <a:spcPts val="4000"/>
              </a:lnSpc>
              <a:defRPr sz="3600">
                <a:solidFill>
                  <a:srgbClr val="005C84"/>
                </a:solidFill>
              </a:defRPr>
            </a:lvl1pPr>
          </a:lstStyle>
          <a:p>
            <a:r>
              <a:rPr lang="en-US" dirty="0"/>
              <a:t>Click to edit Master title style</a:t>
            </a:r>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2307296"/>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45306096"/>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10544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73736" indent="-173736">
              <a:lnSpc>
                <a:spcPts val="1900"/>
              </a:lnSpc>
              <a:spcBef>
                <a:spcPts val="0"/>
              </a:spcBef>
              <a:spcAft>
                <a:spcPts val="900"/>
              </a:spcAft>
              <a:buFont typeface="Arial" pitchFamily="34" charset="0"/>
              <a:buChar char="•"/>
              <a:defRPr sz="1400" b="0">
                <a:solidFill>
                  <a:schemeClr val="tx1"/>
                </a:solidFill>
              </a:defRPr>
            </a:lvl1pPr>
            <a:lvl2pPr marL="173736" indent="-173736">
              <a:lnSpc>
                <a:spcPts val="1900"/>
              </a:lnSpc>
              <a:spcBef>
                <a:spcPts val="0"/>
              </a:spcBef>
              <a:spcAft>
                <a:spcPts val="900"/>
              </a:spcAft>
              <a:buFont typeface="Arial" pitchFamily="34" charset="0"/>
              <a:buChar char="•"/>
              <a:defRPr sz="1400" b="0">
                <a:solidFill>
                  <a:schemeClr val="tx1"/>
                </a:solidFill>
              </a:defRPr>
            </a:lvl2pPr>
            <a:lvl3pPr marL="173736" indent="-173736">
              <a:lnSpc>
                <a:spcPts val="1900"/>
              </a:lnSpc>
              <a:spcBef>
                <a:spcPts val="0"/>
              </a:spcBef>
              <a:spcAft>
                <a:spcPts val="900"/>
              </a:spcAft>
              <a:buFont typeface="Arial" pitchFamily="34" charset="0"/>
              <a:buChar char="•"/>
              <a:defRPr sz="1400" b="0">
                <a:solidFill>
                  <a:schemeClr val="tx1"/>
                </a:solidFill>
              </a:defRPr>
            </a:lvl3pPr>
            <a:lvl4pPr marL="173736" indent="-173736">
              <a:lnSpc>
                <a:spcPts val="1900"/>
              </a:lnSpc>
              <a:spcBef>
                <a:spcPts val="0"/>
              </a:spcBef>
              <a:spcAft>
                <a:spcPts val="900"/>
              </a:spcAft>
              <a:buFont typeface="Arial" pitchFamily="34" charset="0"/>
              <a:buChar char="•"/>
              <a:defRPr sz="1400" b="0">
                <a:solidFill>
                  <a:schemeClr val="tx1"/>
                </a:solidFill>
              </a:defRPr>
            </a:lvl4pPr>
            <a:lvl5pPr marL="173736" indent="-173736">
              <a:lnSpc>
                <a:spcPts val="1900"/>
              </a:lnSpc>
              <a:spcBef>
                <a:spcPts val="0"/>
              </a:spcBef>
              <a:spcAft>
                <a:spcPts val="900"/>
              </a:spcAft>
              <a:buFont typeface="Arial" pitchFamily="34" charset="0"/>
              <a:buChar char="•"/>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017814562"/>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90560133"/>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7331230"/>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42756714"/>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409292029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10" name="Content Placeholder 20"/>
          <p:cNvSpPr>
            <a:spLocks noGrp="1"/>
          </p:cNvSpPr>
          <p:nvPr>
            <p:ph sz="quarter" idx="12"/>
          </p:nvPr>
        </p:nvSpPr>
        <p:spPr bwMode="gray">
          <a:xfrm>
            <a:off x="411479" y="1399032"/>
            <a:ext cx="8330184" cy="4983480"/>
          </a:xfrm>
          <a:prstGeom prst="rect">
            <a:avLst/>
          </a:prstGeom>
        </p:spPr>
        <p:txBody>
          <a:bodyPr vert="horz" lIns="0" tIns="0" rIns="0" bIns="0" rtlCol="0">
            <a:noAutofit/>
          </a:bodyPr>
          <a:lstStyle>
            <a:lvl1pPr marL="0" marR="0" indent="0" algn="l" defTabSz="914400" rtl="0" eaLnBrk="1" fontAlgn="base" latinLnBrk="0" hangingPunct="1">
              <a:lnSpc>
                <a:spcPct val="100000"/>
              </a:lnSpc>
              <a:spcBef>
                <a:spcPts val="2200"/>
              </a:spcBef>
              <a:spcAft>
                <a:spcPct val="0"/>
              </a:spcAft>
              <a:buClrTx/>
              <a:buSzTx/>
              <a:buFont typeface="Arial" pitchFamily="34" charset="0"/>
              <a:buNone/>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1pPr>
            <a:lvl2pPr marL="174625" marR="0" indent="-173038" algn="l" defTabSz="914400" rtl="0" eaLnBrk="1" fontAlgn="base" latinLnBrk="0" hangingPunct="1">
              <a:lnSpc>
                <a:spcPct val="100000"/>
              </a:lnSpc>
              <a:spcAft>
                <a:spcPct val="0"/>
              </a:spcAft>
              <a:buFont typeface="Arial" pitchFamily="34" charset="0"/>
              <a:tabLst/>
              <a:defRPr kumimoji="0" lang="en-US" sz="1400" b="0" i="0" u="none" strike="noStrike" kern="1200" cap="none" normalizeH="0" baseline="0" dirty="0" smtClean="0">
                <a:ln>
                  <a:noFill/>
                </a:ln>
                <a:solidFill>
                  <a:schemeClr val="accent1"/>
                </a:solidFill>
                <a:effectLst/>
                <a:latin typeface="+mn-lt"/>
                <a:ea typeface="+mn-ea"/>
                <a:cs typeface="Arial" pitchFamily="34" charset="0"/>
              </a:defRPr>
            </a:lvl2pPr>
            <a:lvl3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Arial" pitchFamily="34" charset="0"/>
                <a:ea typeface="+mn-ea"/>
                <a:cs typeface="Arial" pitchFamily="34" charset="0"/>
              </a:defRPr>
            </a:lvl3pPr>
            <a:lvl4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4pPr>
            <a:lvl5pPr marR="0" algn="l" defTabSz="914400" rtl="0" eaLnBrk="1" fontAlgn="base" latinLnBrk="0" hangingPunct="1">
              <a:lnSpc>
                <a:spcPct val="100000"/>
              </a:lnSpc>
              <a:spcAft>
                <a:spcPct val="0"/>
              </a:spcAft>
              <a:buFont typeface="Arial" pitchFamily="34" charset="0"/>
              <a:tabLst/>
              <a:defRPr kumimoji="0" lang="en-US" sz="1200" b="0" i="0" u="none" strike="noStrike" kern="1200" cap="none" normalizeH="0" baseline="0" dirty="0" smtClean="0">
                <a:ln>
                  <a:noFill/>
                </a:ln>
                <a:solidFill>
                  <a:schemeClr val="accent1"/>
                </a:solidFill>
                <a:effectLst/>
                <a:latin typeface="+mn-lt"/>
                <a:ea typeface="+mn-ea"/>
                <a:cs typeface="Arial" pitchFamily="34" charset="0"/>
              </a:defRPr>
            </a:lvl5pPr>
            <a:lvl6pPr marR="0" algn="l" defTabSz="914400" rtl="0" eaLnBrk="1" fontAlgn="base" latinLnBrk="0" hangingPunct="1">
              <a:lnSpc>
                <a:spcPct val="100000"/>
              </a:lnSpc>
              <a:spcAft>
                <a:spcPct val="0"/>
              </a:spcAft>
              <a:buFont typeface="Arial" pitchFamily="34" charset="0"/>
              <a:tabLst/>
              <a:defRPr kumimoji="0" lang="en-US" sz="1800" b="0" i="0" u="none" strike="noStrike" kern="1200" cap="none" normalizeH="0" baseline="0" dirty="0" smtClean="0">
                <a:ln>
                  <a:noFill/>
                </a:ln>
                <a:solidFill>
                  <a:schemeClr val="tx2"/>
                </a:solidFill>
                <a:effectLst/>
                <a:latin typeface="+mn-lt"/>
                <a:ea typeface="+mn-ea"/>
                <a:cs typeface="Arial" pitchFamily="34" charset="0"/>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8"/>
          <p:cNvSpPr>
            <a:spLocks noGrp="1"/>
          </p:cNvSpPr>
          <p:nvPr>
            <p:ph type="body" sz="quarter" idx="13"/>
          </p:nvPr>
        </p:nvSpPr>
        <p:spPr bwMode="gray">
          <a:xfrm>
            <a:off x="414338" y="779463"/>
            <a:ext cx="8330184" cy="246221"/>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defRPr kumimoji="0" lang="en-US" sz="1600" b="0" i="0" u="none" strike="noStrike" kern="1200" cap="none" spc="0" normalizeH="0" baseline="0" noProof="0" dirty="0" smtClean="0">
                <a:ln>
                  <a:noFill/>
                </a:ln>
                <a:solidFill>
                  <a:schemeClr val="accent1"/>
                </a:solidFill>
                <a:effectLst/>
                <a:uLnTx/>
                <a:uFillTx/>
                <a:latin typeface="+mj-lt"/>
                <a:ea typeface="+mn-ea"/>
                <a:cs typeface="Arial"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t>Click to edit Master text styles</a:t>
            </a:r>
          </a:p>
        </p:txBody>
      </p:sp>
      <p:sp>
        <p:nvSpPr>
          <p:cNvPr id="5" name="Title Placeholder 10"/>
          <p:cNvSpPr>
            <a:spLocks noGrp="1"/>
          </p:cNvSpPr>
          <p:nvPr>
            <p:ph type="title"/>
          </p:nvPr>
        </p:nvSpPr>
        <p:spPr bwMode="gray">
          <a:xfrm>
            <a:off x="414338" y="450279"/>
            <a:ext cx="8330184" cy="329184"/>
          </a:xfrm>
          <a:prstGeom prst="rect">
            <a:avLst/>
          </a:prstGeom>
        </p:spPr>
        <p:txBody>
          <a:bodyPr lIns="0" tIns="0" rIns="0" bIns="0" anchor="b" anchorCtr="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lang="en-US" dirty="0"/>
              <a:t>Click to edit Master title style</a:t>
            </a:r>
          </a:p>
        </p:txBody>
      </p:sp>
      <p:sp>
        <p:nvSpPr>
          <p:cNvPr id="6" name="Slide Number Placeholder 5"/>
          <p:cNvSpPr>
            <a:spLocks noGrp="1"/>
          </p:cNvSpPr>
          <p:nvPr>
            <p:ph type="sldNum" sz="quarter" idx="14"/>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3947968577"/>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3075" y="976313"/>
            <a:ext cx="8188326" cy="81915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73075" y="1928814"/>
            <a:ext cx="8188326" cy="40036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265046886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352425" y="1676403"/>
            <a:ext cx="8439150" cy="4622799"/>
          </a:xfrm>
          <a:prstGeom prst="rect">
            <a:avLst/>
          </a:prstGeom>
        </p:spPr>
        <p:txBody>
          <a:bodyPr vert="horz" lIns="0" tIns="0" rIns="0" bIns="0" rtlCol="0">
            <a:noAutofit/>
          </a:bodyPr>
          <a:lstStyle>
            <a:lvl1pPr>
              <a:defRPr sz="1200"/>
            </a:lvl1pPr>
            <a:lvl2pPr>
              <a:defRPr sz="12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8"/>
          <p:cNvSpPr>
            <a:spLocks noGrp="1"/>
          </p:cNvSpPr>
          <p:nvPr>
            <p:ph type="body" sz="quarter" idx="13" hasCustomPrompt="1"/>
          </p:nvPr>
        </p:nvSpPr>
        <p:spPr>
          <a:xfrm>
            <a:off x="352425" y="736689"/>
            <a:ext cx="8439150" cy="757255"/>
          </a:xfrm>
          <a:prstGeom prst="rect">
            <a:avLst/>
          </a:prstGeom>
        </p:spPr>
        <p:txBody>
          <a:bodyPr lIns="0" tIns="0" rIns="0" bIns="0">
            <a:noAutofit/>
          </a:bodyPr>
          <a:lstStyle>
            <a:lvl1pPr marL="0" indent="0">
              <a:buNone/>
              <a:defRPr sz="1500" b="0">
                <a:solidFill>
                  <a:srgbClr val="575757"/>
                </a:solidFill>
              </a:defRPr>
            </a:lvl1pPr>
          </a:lstStyle>
          <a:p>
            <a:pPr lvl="0"/>
            <a:r>
              <a:rPr lang="en-US" noProof="0" dirty="0"/>
              <a:t>Click to add subtitle</a:t>
            </a:r>
          </a:p>
        </p:txBody>
      </p:sp>
      <p:sp>
        <p:nvSpPr>
          <p:cNvPr id="6" name="Title Placeholder 1"/>
          <p:cNvSpPr>
            <a:spLocks noGrp="1"/>
          </p:cNvSpPr>
          <p:nvPr>
            <p:ph type="title"/>
          </p:nvPr>
        </p:nvSpPr>
        <p:spPr>
          <a:xfrm>
            <a:off x="352425" y="402587"/>
            <a:ext cx="8439150" cy="334102"/>
          </a:xfrm>
          <a:prstGeom prst="rect">
            <a:avLst/>
          </a:prstGeom>
        </p:spPr>
        <p:txBody>
          <a:bodyPr vert="horz" lIns="0" tIns="0" rIns="0" bIns="0" rtlCol="0" anchor="t" anchorCtr="0">
            <a:noAutofit/>
          </a:bodyPr>
          <a:lstStyle>
            <a:lvl1pPr>
              <a:defRPr sz="1500"/>
            </a:lvl1pPr>
          </a:lstStyle>
          <a:p>
            <a:r>
              <a:rPr lang="en-US" noProof="0"/>
              <a:t>Click to edit Master title style</a:t>
            </a:r>
            <a:endParaRPr lang="en-US" noProof="0" dirty="0"/>
          </a:p>
        </p:txBody>
      </p:sp>
    </p:spTree>
    <p:extLst>
      <p:ext uri="{BB962C8B-B14F-4D97-AF65-F5344CB8AC3E}">
        <p14:creationId xmlns:p14="http://schemas.microsoft.com/office/powerpoint/2010/main" val="2015579623"/>
      </p:ext>
    </p:extLst>
  </p:cSld>
  <p:clrMapOvr>
    <a:masterClrMapping/>
  </p:clrMapOvr>
  <p:transition>
    <p:fade/>
  </p:transition>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List_Green">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239714" y="6286105"/>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
        <p:nvSpPr>
          <p:cNvPr id="4" name="Title Placeholder 1"/>
          <p:cNvSpPr>
            <a:spLocks noGrp="1"/>
          </p:cNvSpPr>
          <p:nvPr>
            <p:ph type="title"/>
          </p:nvPr>
        </p:nvSpPr>
        <p:spPr>
          <a:xfrm>
            <a:off x="457200" y="306058"/>
            <a:ext cx="8229600" cy="379742"/>
          </a:xfrm>
          <a:prstGeom prst="rect">
            <a:avLst/>
          </a:prstGeom>
        </p:spPr>
        <p:txBody>
          <a:bodyPr vert="horz" lIns="0" tIns="0" rIns="0" bIns="0" rtlCol="0" anchor="ctr">
            <a:noAutofit/>
          </a:bodyPr>
          <a:lstStyle>
            <a:lvl1pPr>
              <a:defRPr sz="2400"/>
            </a:lvl1pPr>
          </a:lstStyle>
          <a:p>
            <a:r>
              <a:rPr lang="en-US" dirty="0"/>
              <a:t>Click to edit Master title style</a:t>
            </a:r>
          </a:p>
        </p:txBody>
      </p:sp>
      <p:sp>
        <p:nvSpPr>
          <p:cNvPr id="3" name="Text Placeholder 2"/>
          <p:cNvSpPr>
            <a:spLocks noGrp="1"/>
          </p:cNvSpPr>
          <p:nvPr>
            <p:ph type="body" sz="quarter" idx="10" hasCustomPrompt="1"/>
          </p:nvPr>
        </p:nvSpPr>
        <p:spPr>
          <a:xfrm>
            <a:off x="548640" y="685800"/>
            <a:ext cx="8138160" cy="304800"/>
          </a:xfrm>
        </p:spPr>
        <p:txBody>
          <a:bodyPr anchor="ctr"/>
          <a:lstStyle>
            <a:lvl1pPr marL="0" indent="0">
              <a:buNone/>
              <a:defRPr sz="1400"/>
            </a:lvl1pPr>
          </a:lstStyle>
          <a:p>
            <a:pPr lvl="0"/>
            <a:r>
              <a:rPr lang="en-US" dirty="0"/>
              <a:t>Edit</a:t>
            </a:r>
          </a:p>
        </p:txBody>
      </p:sp>
      <p:sp>
        <p:nvSpPr>
          <p:cNvPr id="9" name="Text Placeholder 8"/>
          <p:cNvSpPr>
            <a:spLocks noGrp="1"/>
          </p:cNvSpPr>
          <p:nvPr>
            <p:ph type="body" sz="quarter" idx="11"/>
          </p:nvPr>
        </p:nvSpPr>
        <p:spPr>
          <a:xfrm>
            <a:off x="548640" y="1295400"/>
            <a:ext cx="8138160" cy="914400"/>
          </a:xfr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13817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3_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239716" y="193967"/>
            <a:ext cx="7567612" cy="456304"/>
          </a:xfrm>
        </p:spPr>
        <p:txBody>
          <a:bodyPr/>
          <a:lstStyle>
            <a:lvl1pPr>
              <a:lnSpc>
                <a:spcPts val="3000"/>
              </a:lnSpc>
              <a:defRPr sz="2600">
                <a:solidFill>
                  <a:srgbClr val="005C84"/>
                </a:solidFill>
              </a:defRPr>
            </a:lvl1pPr>
          </a:lstStyle>
          <a:p>
            <a:r>
              <a:rPr lang="en-US" dirty="0"/>
              <a:t>Click to edit Master title style</a:t>
            </a:r>
          </a:p>
        </p:txBody>
      </p:sp>
      <p:sp>
        <p:nvSpPr>
          <p:cNvPr id="6" name="Slide Number Placeholder 5"/>
          <p:cNvSpPr>
            <a:spLocks noGrp="1"/>
          </p:cNvSpPr>
          <p:nvPr>
            <p:ph type="sldNum" sz="quarter" idx="4"/>
          </p:nvPr>
        </p:nvSpPr>
        <p:spPr>
          <a:xfrm>
            <a:off x="239716" y="6286110"/>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41011316"/>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ubtitle 2"/>
          <p:cNvSpPr>
            <a:spLocks noGrp="1"/>
          </p:cNvSpPr>
          <p:nvPr>
            <p:ph type="subTitle" idx="1"/>
          </p:nvPr>
        </p:nvSpPr>
        <p:spPr bwMode="gray">
          <a:xfrm>
            <a:off x="6382511" y="2697482"/>
            <a:ext cx="2249424" cy="1619459"/>
          </a:xfrm>
        </p:spPr>
        <p:txBody>
          <a:bodyPr lIns="0" tIns="0" rIns="0" bIns="0" anchor="t" anchorCtr="0">
            <a:noAutofit/>
          </a:bodyPr>
          <a:lstStyle>
            <a:lvl1pPr marL="0" indent="0" algn="l">
              <a:lnSpc>
                <a:spcPts val="2400"/>
              </a:lnSpc>
              <a:spcBef>
                <a:spcPts val="0"/>
              </a:spcBef>
              <a:buNone/>
              <a:defRPr sz="18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492689"/>
            <a:ext cx="3331030" cy="161583"/>
          </a:xfrm>
          <a:prstGeom prst="rect">
            <a:avLst/>
          </a:prstGeom>
          <a:noFill/>
        </p:spPr>
        <p:txBody>
          <a:bodyPr wrap="square" lIns="0" tIns="0" rIns="0" bIns="0" rtlCol="0" anchor="b">
            <a:spAutoFit/>
          </a:bodyPr>
          <a:lstStyle/>
          <a:p>
            <a:pPr>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525"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1" y="4206242"/>
            <a:ext cx="2249424" cy="1317625"/>
          </a:xfrm>
        </p:spPr>
        <p:txBody>
          <a:bodyPr tIns="0" bIns="0">
            <a:noAutofit/>
          </a:bodyPr>
          <a:lstStyle>
            <a:lvl1pPr>
              <a:buFontTx/>
              <a:buNone/>
              <a:defRPr sz="105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341327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a:defRPr/>
            </a:pPr>
            <a:r>
              <a:rPr lang="en-US" sz="700"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700"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4441519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1800"/>
              </a:lnSpc>
              <a:spcBef>
                <a:spcPts val="0"/>
              </a:spcBef>
              <a:spcAft>
                <a:spcPts val="900"/>
              </a:spcAft>
              <a:buFontTx/>
              <a:buNone/>
              <a:defRPr sz="1400" b="1" cap="all" baseline="0">
                <a:solidFill>
                  <a:srgbClr val="007A87"/>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3937977"/>
            <a:ext cx="7567611" cy="1426464"/>
          </a:xfrm>
        </p:spPr>
        <p:txBody>
          <a:bodyPr>
            <a:noAutofit/>
          </a:bodyPr>
          <a:lstStyle>
            <a:lvl1pPr marL="0" indent="0">
              <a:lnSpc>
                <a:spcPts val="1800"/>
              </a:lnSpc>
              <a:spcBef>
                <a:spcPts val="0"/>
              </a:spcBef>
              <a:spcAft>
                <a:spcPts val="900"/>
              </a:spcAft>
              <a:buFontTx/>
              <a:buNone/>
              <a:tabLst/>
              <a:defRPr sz="1400" b="1" cap="all" baseline="0">
                <a:solidFill>
                  <a:srgbClr val="007A87"/>
                </a:solidFill>
              </a:defRPr>
            </a:lvl1pPr>
            <a:lvl2pPr marL="0" indent="0">
              <a:lnSpc>
                <a:spcPts val="1800"/>
              </a:lnSpc>
              <a:spcBef>
                <a:spcPts val="0"/>
              </a:spcBef>
              <a:buFontTx/>
              <a:buNone/>
              <a:tabLst/>
              <a:defRPr sz="1400"/>
            </a:lvl2pPr>
            <a:lvl3pPr marL="0" indent="0">
              <a:lnSpc>
                <a:spcPts val="1800"/>
              </a:lnSpc>
              <a:spcBef>
                <a:spcPts val="0"/>
              </a:spcBef>
              <a:buFontTx/>
              <a:buNone/>
              <a:tabLst/>
              <a:defRPr sz="1400"/>
            </a:lvl3pPr>
            <a:lvl4pPr marL="0" indent="0">
              <a:lnSpc>
                <a:spcPts val="1800"/>
              </a:lnSpc>
              <a:spcBef>
                <a:spcPts val="0"/>
              </a:spcBef>
              <a:buFontTx/>
              <a:buNone/>
              <a:tabLst/>
              <a:defRPr sz="1400"/>
            </a:lvl4pPr>
            <a:lvl5pPr marL="0" indent="0">
              <a:lnSpc>
                <a:spcPts val="1800"/>
              </a:lnSpc>
              <a:spcBef>
                <a:spcPts val="0"/>
              </a:spcBef>
              <a:buFontTx/>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54430728"/>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dirty="0"/>
              <a:t>Click icon to add picture</a:t>
            </a:r>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ubtitle 2"/>
          <p:cNvSpPr>
            <a:spLocks noGrp="1"/>
          </p:cNvSpPr>
          <p:nvPr>
            <p:ph type="subTitle" idx="1"/>
          </p:nvPr>
        </p:nvSpPr>
        <p:spPr bwMode="gray">
          <a:xfrm>
            <a:off x="6382511" y="2697482"/>
            <a:ext cx="2249424" cy="1619459"/>
          </a:xfrm>
        </p:spPr>
        <p:txBody>
          <a:bodyPr lIns="0" tIns="0" rIns="0" bIns="0" anchor="t" anchorCtr="0">
            <a:noAutofit/>
          </a:bodyPr>
          <a:lstStyle>
            <a:lvl1pPr marL="0" indent="0" algn="l">
              <a:lnSpc>
                <a:spcPts val="2400"/>
              </a:lnSpc>
              <a:spcBef>
                <a:spcPts val="0"/>
              </a:spcBef>
              <a:buNone/>
              <a:defRPr sz="18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492689"/>
            <a:ext cx="3331030" cy="161583"/>
          </a:xfrm>
          <a:prstGeom prst="rect">
            <a:avLst/>
          </a:prstGeom>
          <a:noFill/>
        </p:spPr>
        <p:txBody>
          <a:bodyPr wrap="square" lIns="0" tIns="0" rIns="0" bIns="0" rtlCol="0" anchor="b">
            <a:spAutoFit/>
          </a:bodyPr>
          <a:lstStyle/>
          <a:p>
            <a:pPr>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525"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6382512" y="4206242"/>
            <a:ext cx="2249424" cy="1317625"/>
          </a:xfrm>
        </p:spPr>
        <p:txBody>
          <a:bodyPr tIns="0" bIns="0">
            <a:noAutofit/>
          </a:bodyPr>
          <a:lstStyle>
            <a:lvl1pPr>
              <a:buFontTx/>
              <a:buNone/>
              <a:defRPr sz="105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7"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67487337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Round Diagonal Corner Rectangle 10"/>
          <p:cNvSpPr/>
          <p:nvPr userDrawn="1"/>
        </p:nvSpPr>
        <p:spPr>
          <a:xfrm>
            <a:off x="230188" y="228601"/>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3750"/>
              </a:lnSpc>
              <a:spcBef>
                <a:spcPts val="0"/>
              </a:spcBef>
              <a:buNone/>
              <a:defRPr sz="3600" b="1">
                <a:solidFill>
                  <a:schemeClr val="bg1"/>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492689"/>
            <a:ext cx="3331030" cy="161583"/>
          </a:xfrm>
          <a:prstGeom prst="rect">
            <a:avLst/>
          </a:prstGeom>
          <a:noFill/>
        </p:spPr>
        <p:txBody>
          <a:bodyPr wrap="square" lIns="0" tIns="0" rIns="0" bIns="0" rtlCol="0" anchor="b">
            <a:spAutoFit/>
          </a:bodyPr>
          <a:lstStyle/>
          <a:p>
            <a:pPr>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525" baseline="30000" dirty="0">
                <a:solidFill>
                  <a:srgbClr val="959595"/>
                </a:solidFill>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2250"/>
              </a:lnSpc>
              <a:buFontTx/>
              <a:buNone/>
              <a:defRPr sz="18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37211191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5925"/>
              </a:lnSpc>
              <a:spcBef>
                <a:spcPts val="0"/>
              </a:spcBef>
              <a:buNone/>
              <a:defRPr sz="5175" b="1">
                <a:solidFill>
                  <a:srgbClr val="005C84"/>
                </a:solidFill>
                <a:latin typeface="+mj-l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750" b="1"/>
            </a:lvl1pPr>
            <a:lvl2pPr>
              <a:defRPr sz="825" b="1"/>
            </a:lvl2pPr>
            <a:lvl3pPr>
              <a:defRPr sz="825" b="1"/>
            </a:lvl3pPr>
            <a:lvl4pPr>
              <a:defRPr sz="825" b="1"/>
            </a:lvl4pPr>
            <a:lvl5pPr>
              <a:defRPr sz="825"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2" y="6187350"/>
            <a:ext cx="1145953" cy="512022"/>
          </a:xfrm>
          <a:prstGeom prst="rect">
            <a:avLst/>
          </a:prstGeom>
        </p:spPr>
      </p:pic>
      <p:sp>
        <p:nvSpPr>
          <p:cNvPr id="22" name="TextBox 21"/>
          <p:cNvSpPr txBox="1"/>
          <p:nvPr userDrawn="1"/>
        </p:nvSpPr>
        <p:spPr>
          <a:xfrm>
            <a:off x="2541320" y="6510644"/>
            <a:ext cx="3331030" cy="143629"/>
          </a:xfrm>
          <a:prstGeom prst="rect">
            <a:avLst/>
          </a:prstGeom>
          <a:noFill/>
        </p:spPr>
        <p:txBody>
          <a:bodyPr wrap="square" lIns="0" tIns="0" rIns="0" bIns="0" rtlCol="0" anchor="b">
            <a:noAutofit/>
          </a:bodyPr>
          <a:lstStyle/>
          <a:p>
            <a:pPr>
              <a:defRPr/>
            </a:pPr>
            <a:r>
              <a:rPr lang="en-US" sz="525" baseline="30000" dirty="0">
                <a:solidFill>
                  <a:srgbClr val="959595"/>
                </a:solidFill>
              </a:rPr>
              <a:t>CONFIDENTIAL. This document contains trade secret information. Disclosure, use or reproduction outside Cargill or inside Cargill, to or by those employees who do not have a need to know is prohibited except as authorized by Cargill in writing.</a:t>
            </a:r>
          </a:p>
          <a:p>
            <a:pPr>
              <a:defRPr/>
            </a:pPr>
            <a:r>
              <a:rPr lang="en-US" sz="525" baseline="30000" dirty="0">
                <a:solidFill>
                  <a:srgbClr val="959595"/>
                </a:solidFill>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2250"/>
              </a:lnSpc>
              <a:buFontTx/>
              <a:buNone/>
              <a:defRPr sz="18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2" name="Rectangle 11"/>
          <p:cNvSpPr/>
          <p:nvPr userDrawn="1"/>
        </p:nvSpPr>
        <p:spPr>
          <a:xfrm>
            <a:off x="758952" y="4562858"/>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Tree>
    <p:extLst>
      <p:ext uri="{BB962C8B-B14F-4D97-AF65-F5344CB8AC3E}">
        <p14:creationId xmlns:p14="http://schemas.microsoft.com/office/powerpoint/2010/main" val="165885209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4725"/>
              </a:lnSpc>
              <a:defRPr sz="45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913607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4725"/>
              </a:lnSpc>
              <a:defRPr sz="45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826159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4725"/>
              </a:lnSpc>
              <a:defRPr sz="45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13182813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4125"/>
              </a:lnSpc>
              <a:defRPr sz="36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9" y="2606040"/>
            <a:ext cx="8166100" cy="1691640"/>
          </a:xfrm>
        </p:spPr>
        <p:txBody>
          <a:bodyPr numCol="2">
            <a:noAutofit/>
          </a:bodyPr>
          <a:lstStyle>
            <a:lvl1pPr marL="130302" indent="-130302">
              <a:lnSpc>
                <a:spcPts val="2400"/>
              </a:lnSpc>
              <a:spcBef>
                <a:spcPts val="0"/>
              </a:spcBef>
              <a:buFont typeface="Arial" pitchFamily="34" charset="0"/>
              <a:buChar char="•"/>
              <a:defRPr sz="1800" b="1">
                <a:solidFill>
                  <a:schemeClr val="bg1"/>
                </a:solidFill>
              </a:defRPr>
            </a:lvl1pPr>
            <a:lvl2pPr marL="130302" indent="-130302">
              <a:lnSpc>
                <a:spcPts val="2400"/>
              </a:lnSpc>
              <a:spcBef>
                <a:spcPts val="0"/>
              </a:spcBef>
              <a:buFont typeface="Arial" pitchFamily="34" charset="0"/>
              <a:buChar char="•"/>
              <a:defRPr sz="1800" b="1">
                <a:solidFill>
                  <a:schemeClr val="bg1"/>
                </a:solidFill>
              </a:defRPr>
            </a:lvl2pPr>
            <a:lvl3pPr marL="130302" indent="-130302">
              <a:lnSpc>
                <a:spcPts val="2400"/>
              </a:lnSpc>
              <a:spcBef>
                <a:spcPts val="0"/>
              </a:spcBef>
              <a:buFont typeface="Arial" pitchFamily="34" charset="0"/>
              <a:buChar char="•"/>
              <a:defRPr sz="1800" b="1">
                <a:solidFill>
                  <a:schemeClr val="bg1"/>
                </a:solidFill>
              </a:defRPr>
            </a:lvl3pPr>
            <a:lvl4pPr marL="130302" indent="-130302">
              <a:lnSpc>
                <a:spcPts val="2400"/>
              </a:lnSpc>
              <a:spcBef>
                <a:spcPts val="0"/>
              </a:spcBef>
              <a:buFont typeface="Arial" pitchFamily="34" charset="0"/>
              <a:buChar char="•"/>
              <a:defRPr sz="1800" b="1">
                <a:solidFill>
                  <a:schemeClr val="bg1"/>
                </a:solidFill>
              </a:defRPr>
            </a:lvl4pPr>
            <a:lvl5pPr marL="130302" indent="-130302">
              <a:lnSpc>
                <a:spcPts val="2400"/>
              </a:lnSpc>
              <a:spcBef>
                <a:spcPts val="0"/>
              </a:spcBef>
              <a:buFont typeface="Arial" pitchFamily="34" charset="0"/>
              <a:buChar char="•"/>
              <a:defRPr sz="18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2265485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4125"/>
              </a:lnSpc>
              <a:defRPr sz="36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9" y="2606040"/>
            <a:ext cx="8166100" cy="1691640"/>
          </a:xfrm>
        </p:spPr>
        <p:txBody>
          <a:bodyPr numCol="2">
            <a:noAutofit/>
          </a:bodyPr>
          <a:lstStyle>
            <a:lvl1pPr marL="130302" indent="-130302">
              <a:lnSpc>
                <a:spcPts val="2400"/>
              </a:lnSpc>
              <a:spcBef>
                <a:spcPts val="0"/>
              </a:spcBef>
              <a:buFont typeface="Arial" pitchFamily="34" charset="0"/>
              <a:buChar char="•"/>
              <a:defRPr sz="1800" b="1">
                <a:solidFill>
                  <a:schemeClr val="bg1"/>
                </a:solidFill>
              </a:defRPr>
            </a:lvl1pPr>
            <a:lvl2pPr marL="130302" indent="-130302">
              <a:lnSpc>
                <a:spcPts val="2400"/>
              </a:lnSpc>
              <a:spcBef>
                <a:spcPts val="0"/>
              </a:spcBef>
              <a:buFont typeface="Arial" pitchFamily="34" charset="0"/>
              <a:buChar char="•"/>
              <a:defRPr sz="1800" b="1">
                <a:solidFill>
                  <a:schemeClr val="bg1"/>
                </a:solidFill>
              </a:defRPr>
            </a:lvl2pPr>
            <a:lvl3pPr marL="130302" indent="-130302">
              <a:lnSpc>
                <a:spcPts val="2400"/>
              </a:lnSpc>
              <a:spcBef>
                <a:spcPts val="0"/>
              </a:spcBef>
              <a:buFont typeface="Arial" pitchFamily="34" charset="0"/>
              <a:buChar char="•"/>
              <a:defRPr sz="1800" b="1">
                <a:solidFill>
                  <a:schemeClr val="bg1"/>
                </a:solidFill>
              </a:defRPr>
            </a:lvl3pPr>
            <a:lvl4pPr marL="130302" indent="-130302">
              <a:lnSpc>
                <a:spcPts val="2400"/>
              </a:lnSpc>
              <a:spcBef>
                <a:spcPts val="0"/>
              </a:spcBef>
              <a:buFont typeface="Arial" pitchFamily="34" charset="0"/>
              <a:buChar char="•"/>
              <a:defRPr sz="1800" b="1">
                <a:solidFill>
                  <a:schemeClr val="bg1"/>
                </a:solidFill>
              </a:defRPr>
            </a:lvl4pPr>
            <a:lvl5pPr marL="130302" indent="-130302">
              <a:lnSpc>
                <a:spcPts val="2400"/>
              </a:lnSpc>
              <a:spcBef>
                <a:spcPts val="0"/>
              </a:spcBef>
              <a:buFont typeface="Arial" pitchFamily="34" charset="0"/>
              <a:buChar char="•"/>
              <a:defRPr sz="18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9253793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601"/>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4125"/>
              </a:lnSpc>
              <a:defRPr sz="36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9" y="2606040"/>
            <a:ext cx="8166100" cy="1691640"/>
          </a:xfrm>
        </p:spPr>
        <p:txBody>
          <a:bodyPr numCol="2">
            <a:noAutofit/>
          </a:bodyPr>
          <a:lstStyle>
            <a:lvl1pPr marL="130302" indent="-130302">
              <a:lnSpc>
                <a:spcPts val="2400"/>
              </a:lnSpc>
              <a:spcBef>
                <a:spcPts val="0"/>
              </a:spcBef>
              <a:buFont typeface="Arial" pitchFamily="34" charset="0"/>
              <a:buChar char="•"/>
              <a:defRPr sz="1800" b="1">
                <a:solidFill>
                  <a:schemeClr val="bg1"/>
                </a:solidFill>
              </a:defRPr>
            </a:lvl1pPr>
            <a:lvl2pPr marL="130302" indent="-130302">
              <a:lnSpc>
                <a:spcPts val="2400"/>
              </a:lnSpc>
              <a:spcBef>
                <a:spcPts val="0"/>
              </a:spcBef>
              <a:buFont typeface="Arial" pitchFamily="34" charset="0"/>
              <a:buChar char="•"/>
              <a:defRPr sz="1800" b="1">
                <a:solidFill>
                  <a:schemeClr val="bg1"/>
                </a:solidFill>
              </a:defRPr>
            </a:lvl2pPr>
            <a:lvl3pPr marL="130302" indent="-130302">
              <a:lnSpc>
                <a:spcPts val="2400"/>
              </a:lnSpc>
              <a:spcBef>
                <a:spcPts val="0"/>
              </a:spcBef>
              <a:buFont typeface="Arial" pitchFamily="34" charset="0"/>
              <a:buChar char="•"/>
              <a:defRPr sz="1800" b="1">
                <a:solidFill>
                  <a:schemeClr val="bg1"/>
                </a:solidFill>
              </a:defRPr>
            </a:lvl3pPr>
            <a:lvl4pPr marL="130302" indent="-130302">
              <a:lnSpc>
                <a:spcPts val="2400"/>
              </a:lnSpc>
              <a:spcBef>
                <a:spcPts val="0"/>
              </a:spcBef>
              <a:buFont typeface="Arial" pitchFamily="34" charset="0"/>
              <a:buChar char="•"/>
              <a:defRPr sz="1800" b="1">
                <a:solidFill>
                  <a:schemeClr val="bg1"/>
                </a:solidFill>
              </a:defRPr>
            </a:lvl4pPr>
            <a:lvl5pPr marL="130302" indent="-130302">
              <a:lnSpc>
                <a:spcPts val="2400"/>
              </a:lnSpc>
              <a:spcBef>
                <a:spcPts val="0"/>
              </a:spcBef>
              <a:buFont typeface="Arial" pitchFamily="34" charset="0"/>
              <a:buChar char="•"/>
              <a:defRPr sz="18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9821060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dirty="0"/>
              <a:t>Click icon to add picture</a:t>
            </a:r>
          </a:p>
        </p:txBody>
      </p:sp>
      <p:sp>
        <p:nvSpPr>
          <p:cNvPr id="10" name="Title 1"/>
          <p:cNvSpPr>
            <a:spLocks noGrp="1"/>
          </p:cNvSpPr>
          <p:nvPr>
            <p:ph type="title"/>
          </p:nvPr>
        </p:nvSpPr>
        <p:spPr bwMode="gray">
          <a:xfrm>
            <a:off x="740664" y="1005840"/>
            <a:ext cx="7772400" cy="1993392"/>
          </a:xfrm>
        </p:spPr>
        <p:txBody>
          <a:bodyPr/>
          <a:lstStyle>
            <a:lvl1pPr>
              <a:lnSpc>
                <a:spcPts val="3750"/>
              </a:lnSpc>
              <a:defRPr sz="345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11987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1800"/>
              </a:lnSpc>
              <a:spcBef>
                <a:spcPts val="0"/>
              </a:spcBef>
              <a:spcAft>
                <a:spcPts val="900"/>
              </a:spcAft>
              <a:buFontTx/>
              <a:buNone/>
              <a:tabLst/>
              <a:defRPr sz="1400" b="1" cap="all" baseline="0">
                <a:solidFill>
                  <a:srgbClr val="007A87"/>
                </a:solidFill>
              </a:defRPr>
            </a:lvl1pPr>
            <a:lvl2pPr marL="0" indent="0">
              <a:lnSpc>
                <a:spcPts val="1800"/>
              </a:lnSpc>
              <a:spcBef>
                <a:spcPts val="0"/>
              </a:spcBef>
              <a:buFontTx/>
              <a:buNone/>
              <a:tabLst/>
              <a:defRPr sz="1400" b="0">
                <a:solidFill>
                  <a:schemeClr val="tx1"/>
                </a:solidFill>
              </a:defRPr>
            </a:lvl2pPr>
            <a:lvl3pPr marL="0" indent="0">
              <a:lnSpc>
                <a:spcPts val="1800"/>
              </a:lnSpc>
              <a:spcBef>
                <a:spcPts val="0"/>
              </a:spcBef>
              <a:buFontTx/>
              <a:buNone/>
              <a:tabLst/>
              <a:defRPr sz="1400" b="0">
                <a:solidFill>
                  <a:schemeClr val="tx1"/>
                </a:solidFill>
              </a:defRPr>
            </a:lvl3pPr>
            <a:lvl4pPr marL="0" indent="0">
              <a:lnSpc>
                <a:spcPts val="1800"/>
              </a:lnSpc>
              <a:spcBef>
                <a:spcPts val="0"/>
              </a:spcBef>
              <a:buFontTx/>
              <a:buNone/>
              <a:tabLst/>
              <a:defRPr sz="1400" b="0">
                <a:solidFill>
                  <a:schemeClr val="tx1"/>
                </a:solidFill>
              </a:defRPr>
            </a:lvl4pPr>
            <a:lvl5pPr marL="0" indent="0">
              <a:lnSpc>
                <a:spcPts val="1800"/>
              </a:lnSpc>
              <a:spcBef>
                <a:spcPts val="0"/>
              </a:spcBef>
              <a:buFontTx/>
              <a:buNone/>
              <a:tabLst/>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1800"/>
              </a:lnSpc>
              <a:spcBef>
                <a:spcPts val="0"/>
              </a:spcBef>
              <a:spcAft>
                <a:spcPts val="900"/>
              </a:spcAft>
              <a:buFontTx/>
              <a:buNone/>
              <a:defRPr sz="1400" b="1" cap="all" baseline="0">
                <a:solidFill>
                  <a:srgbClr val="007A87"/>
                </a:solidFill>
              </a:defRPr>
            </a:lvl1pPr>
            <a:lvl2pPr marL="0" indent="0">
              <a:lnSpc>
                <a:spcPts val="1800"/>
              </a:lnSpc>
              <a:spcBef>
                <a:spcPts val="0"/>
              </a:spcBef>
              <a:buFontTx/>
              <a:buNone/>
              <a:defRPr sz="1400"/>
            </a:lvl2pPr>
            <a:lvl3pPr marL="0" indent="0">
              <a:lnSpc>
                <a:spcPts val="1800"/>
              </a:lnSpc>
              <a:spcBef>
                <a:spcPts val="0"/>
              </a:spcBef>
              <a:buFontTx/>
              <a:buNone/>
              <a:defRPr sz="1400"/>
            </a:lvl3pPr>
            <a:lvl4pPr marL="0" indent="0">
              <a:lnSpc>
                <a:spcPts val="1800"/>
              </a:lnSpc>
              <a:spcBef>
                <a:spcPts val="0"/>
              </a:spcBef>
              <a:buFontTx/>
              <a:buNone/>
              <a:defRPr sz="1400"/>
            </a:lvl4pPr>
            <a:lvl5pPr marL="0" indent="0">
              <a:lnSpc>
                <a:spcPts val="1800"/>
              </a:lnSpc>
              <a:spcBef>
                <a:spcPts val="0"/>
              </a:spcBef>
              <a:buFontTx/>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60505707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bwMode="gray">
          <a:xfrm>
            <a:off x="740664" y="694944"/>
            <a:ext cx="5029200" cy="1371600"/>
          </a:xfrm>
        </p:spPr>
        <p:txBody>
          <a:bodyPr/>
          <a:lstStyle>
            <a:lvl1pPr>
              <a:lnSpc>
                <a:spcPts val="4125"/>
              </a:lnSpc>
              <a:defRPr sz="36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9" y="3026664"/>
            <a:ext cx="7567612" cy="3142404"/>
          </a:xfrm>
        </p:spPr>
        <p:txBody>
          <a:bodyPr numCol="1">
            <a:noAutofit/>
          </a:bodyPr>
          <a:lstStyle>
            <a:lvl1pPr marL="130302" indent="-130302">
              <a:lnSpc>
                <a:spcPts val="2400"/>
              </a:lnSpc>
              <a:spcBef>
                <a:spcPts val="0"/>
              </a:spcBef>
              <a:buFont typeface="Arial" pitchFamily="34" charset="0"/>
              <a:buChar char="•"/>
              <a:defRPr sz="1800" b="1">
                <a:solidFill>
                  <a:schemeClr val="tx1"/>
                </a:solidFill>
              </a:defRPr>
            </a:lvl1pPr>
            <a:lvl2pPr marL="130302" indent="-130302">
              <a:lnSpc>
                <a:spcPts val="2400"/>
              </a:lnSpc>
              <a:spcBef>
                <a:spcPts val="0"/>
              </a:spcBef>
              <a:buFont typeface="Arial" pitchFamily="34" charset="0"/>
              <a:buChar char="•"/>
              <a:defRPr sz="1800" b="1">
                <a:solidFill>
                  <a:schemeClr val="tx1"/>
                </a:solidFill>
              </a:defRPr>
            </a:lvl2pPr>
            <a:lvl3pPr marL="130302" indent="-130302">
              <a:lnSpc>
                <a:spcPts val="2400"/>
              </a:lnSpc>
              <a:spcBef>
                <a:spcPts val="0"/>
              </a:spcBef>
              <a:buFont typeface="Arial" pitchFamily="34" charset="0"/>
              <a:buChar char="•"/>
              <a:defRPr sz="1800" b="1">
                <a:solidFill>
                  <a:schemeClr val="tx1"/>
                </a:solidFill>
              </a:defRPr>
            </a:lvl3pPr>
            <a:lvl4pPr marL="130302" indent="-130302">
              <a:lnSpc>
                <a:spcPts val="2400"/>
              </a:lnSpc>
              <a:spcBef>
                <a:spcPts val="0"/>
              </a:spcBef>
              <a:buFont typeface="Arial" pitchFamily="34" charset="0"/>
              <a:buChar char="•"/>
              <a:defRPr sz="1800" b="1">
                <a:solidFill>
                  <a:schemeClr val="tx1"/>
                </a:solidFill>
              </a:defRPr>
            </a:lvl4pPr>
            <a:lvl5pPr marL="130302" indent="-130302">
              <a:lnSpc>
                <a:spcPts val="2400"/>
              </a:lnSpc>
              <a:spcBef>
                <a:spcPts val="0"/>
              </a:spcBef>
              <a:buFont typeface="Arial" pitchFamily="34" charset="0"/>
              <a:buChar char="•"/>
              <a:defRPr sz="18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2"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27554808"/>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2"/>
            <a:ext cx="7567612" cy="1154927"/>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945300"/>
            <a:ext cx="7571488" cy="397952"/>
          </a:xfrm>
        </p:spPr>
        <p:txBody>
          <a:bodyPr/>
          <a:lstStyle>
            <a:lvl1pPr marL="0" indent="0">
              <a:lnSpc>
                <a:spcPts val="1575"/>
              </a:lnSpc>
              <a:spcBef>
                <a:spcPts val="0"/>
              </a:spcBef>
              <a:buFontTx/>
              <a:buNone/>
              <a:defRPr sz="15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9" y="2347637"/>
            <a:ext cx="7567612" cy="3592789"/>
          </a:xfrm>
        </p:spPr>
        <p:txBody>
          <a:bodyPr numCol="1">
            <a:noAutofit/>
          </a:bodyPr>
          <a:lstStyle>
            <a:lvl1pPr marL="137160" indent="-137160">
              <a:lnSpc>
                <a:spcPts val="1650"/>
              </a:lnSpc>
              <a:spcBef>
                <a:spcPts val="0"/>
              </a:spcBef>
              <a:spcAft>
                <a:spcPts val="750"/>
              </a:spcAft>
              <a:buFont typeface="Arial" pitchFamily="34" charset="0"/>
              <a:buChar char="•"/>
              <a:defRPr sz="1500" b="0">
                <a:solidFill>
                  <a:schemeClr val="tx1"/>
                </a:solidFill>
              </a:defRPr>
            </a:lvl1pPr>
            <a:lvl2pPr marL="340519" indent="-137160">
              <a:lnSpc>
                <a:spcPts val="1650"/>
              </a:lnSpc>
              <a:spcBef>
                <a:spcPts val="0"/>
              </a:spcBef>
              <a:spcAft>
                <a:spcPts val="750"/>
              </a:spcAft>
              <a:buFont typeface="Arial" pitchFamily="34" charset="0"/>
              <a:buChar char="•"/>
              <a:defRPr sz="1500" b="0">
                <a:solidFill>
                  <a:schemeClr val="tx1"/>
                </a:solidFill>
              </a:defRPr>
            </a:lvl2pPr>
            <a:lvl3pPr marL="548640" indent="-137160">
              <a:lnSpc>
                <a:spcPts val="1650"/>
              </a:lnSpc>
              <a:spcBef>
                <a:spcPts val="0"/>
              </a:spcBef>
              <a:spcAft>
                <a:spcPts val="750"/>
              </a:spcAft>
              <a:buFont typeface="Arial" pitchFamily="34" charset="0"/>
              <a:buChar char="•"/>
              <a:defRPr sz="1500" b="0">
                <a:solidFill>
                  <a:schemeClr val="tx1"/>
                </a:solidFill>
              </a:defRPr>
            </a:lvl3pPr>
            <a:lvl4pPr marL="754380" indent="-137160">
              <a:lnSpc>
                <a:spcPts val="1650"/>
              </a:lnSpc>
              <a:spcBef>
                <a:spcPts val="0"/>
              </a:spcBef>
              <a:spcAft>
                <a:spcPts val="750"/>
              </a:spcAft>
              <a:buFont typeface="Arial" pitchFamily="34" charset="0"/>
              <a:buChar char="•"/>
              <a:defRPr sz="1500" b="0">
                <a:solidFill>
                  <a:schemeClr val="tx1"/>
                </a:solidFill>
              </a:defRPr>
            </a:lvl4pPr>
            <a:lvl5pPr marL="960120" indent="-137160">
              <a:lnSpc>
                <a:spcPts val="1650"/>
              </a:lnSpc>
              <a:spcBef>
                <a:spcPts val="0"/>
              </a:spcBef>
              <a:spcAft>
                <a:spcPts val="750"/>
              </a:spcAft>
              <a:buFont typeface="Arial" pitchFamily="34" charset="0"/>
              <a:buChar char="•"/>
              <a:defRPr sz="15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
        <p:nvSpPr>
          <p:cNvPr id="6" name="Round Diagonal Corner Rectangle 5"/>
          <p:cNvSpPr/>
          <p:nvPr userDrawn="1"/>
        </p:nvSpPr>
        <p:spPr>
          <a:xfrm>
            <a:off x="742951"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Round Diagonal Corner Rectangle 8"/>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10" name="Picture 9" descr="Cargill_Webinar_graphics-87.png"/>
          <p:cNvPicPr>
            <a:picLocks noChangeAspect="1"/>
          </p:cNvPicPr>
          <p:nvPr userDrawn="1"/>
        </p:nvPicPr>
        <p:blipFill>
          <a:blip r:embed="rId2" cstate="print"/>
          <a:stretch>
            <a:fillRect/>
          </a:stretch>
        </p:blipFill>
        <p:spPr>
          <a:xfrm>
            <a:off x="8402638" y="6322734"/>
            <a:ext cx="535376" cy="239135"/>
          </a:xfrm>
          <a:prstGeom prst="rect">
            <a:avLst/>
          </a:prstGeom>
        </p:spPr>
      </p:pic>
      <p:sp>
        <p:nvSpPr>
          <p:cNvPr id="15" name="Slide Number Placeholder 5"/>
          <p:cNvSpPr txBox="1">
            <a:spLocks/>
          </p:cNvSpPr>
          <p:nvPr userDrawn="1"/>
        </p:nvSpPr>
        <p:spPr>
          <a:xfrm>
            <a:off x="239715" y="6278848"/>
            <a:ext cx="378392" cy="365125"/>
          </a:xfrm>
          <a:prstGeom prst="rect">
            <a:avLst/>
          </a:prstGeom>
        </p:spPr>
        <p:txBody>
          <a:bodyPr vert="horz" wrap="none" lIns="68580" tIns="34290" rIns="68580" bIns="3429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F1AFCE-D540-41EE-B441-3ED6DEB25CDC}" type="slidenum">
              <a:rPr lang="en-US" sz="900" smtClean="0">
                <a:solidFill>
                  <a:prstClr val="white"/>
                </a:solidFill>
              </a:rPr>
              <a:pPr/>
              <a:t>‹#›</a:t>
            </a:fld>
            <a:endParaRPr lang="en-US" sz="900" dirty="0">
              <a:solidFill>
                <a:prstClr val="white"/>
              </a:solidFill>
            </a:endParaRPr>
          </a:p>
        </p:txBody>
      </p:sp>
    </p:spTree>
    <p:extLst>
      <p:ext uri="{BB962C8B-B14F-4D97-AF65-F5344CB8AC3E}">
        <p14:creationId xmlns:p14="http://schemas.microsoft.com/office/powerpoint/2010/main" val="1840731068"/>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40" y="502920"/>
            <a:ext cx="7567612" cy="859028"/>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368513"/>
            <a:ext cx="7571489" cy="685800"/>
          </a:xfrm>
        </p:spPr>
        <p:txBody>
          <a:bodyPr>
            <a:noAutofit/>
          </a:bodyPr>
          <a:lstStyle>
            <a:lvl1pPr marL="0" indent="0">
              <a:lnSpc>
                <a:spcPts val="2175"/>
              </a:lnSpc>
              <a:spcBef>
                <a:spcPts val="0"/>
              </a:spcBef>
              <a:buFontTx/>
              <a:buNone/>
              <a:defRPr sz="18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9" y="2410930"/>
            <a:ext cx="7567612" cy="1425258"/>
          </a:xfrm>
        </p:spPr>
        <p:txBody>
          <a:bodyPr numCol="1">
            <a:noAutofit/>
          </a:bodyPr>
          <a:lstStyle>
            <a:lvl1pPr marL="0" indent="0">
              <a:lnSpc>
                <a:spcPts val="1650"/>
              </a:lnSpc>
              <a:spcBef>
                <a:spcPts val="0"/>
              </a:spcBef>
              <a:spcAft>
                <a:spcPts val="675"/>
              </a:spcAft>
              <a:buFontTx/>
              <a:buNone/>
              <a:defRPr sz="1500" b="1" cap="all" baseline="0">
                <a:solidFill>
                  <a:srgbClr val="007A87"/>
                </a:solidFill>
              </a:defRPr>
            </a:lvl1pPr>
            <a:lvl2pPr marL="0" indent="0">
              <a:lnSpc>
                <a:spcPts val="1650"/>
              </a:lnSpc>
              <a:spcBef>
                <a:spcPts val="0"/>
              </a:spcBef>
              <a:buFontTx/>
              <a:buNone/>
              <a:defRPr sz="1500" b="0">
                <a:solidFill>
                  <a:schemeClr val="tx1"/>
                </a:solidFill>
              </a:defRPr>
            </a:lvl2pPr>
            <a:lvl3pPr marL="0" indent="0">
              <a:lnSpc>
                <a:spcPts val="1650"/>
              </a:lnSpc>
              <a:spcBef>
                <a:spcPts val="0"/>
              </a:spcBef>
              <a:buFontTx/>
              <a:buNone/>
              <a:defRPr sz="1500" b="0">
                <a:solidFill>
                  <a:schemeClr val="tx1"/>
                </a:solidFill>
              </a:defRPr>
            </a:lvl3pPr>
            <a:lvl4pPr marL="0" indent="0">
              <a:lnSpc>
                <a:spcPts val="1650"/>
              </a:lnSpc>
              <a:spcBef>
                <a:spcPts val="0"/>
              </a:spcBef>
              <a:buFontTx/>
              <a:buNone/>
              <a:defRPr sz="1500" b="0">
                <a:solidFill>
                  <a:schemeClr val="tx1"/>
                </a:solidFill>
              </a:defRPr>
            </a:lvl4pPr>
            <a:lvl5pPr marL="0" indent="0">
              <a:lnSpc>
                <a:spcPts val="1650"/>
              </a:lnSpc>
              <a:spcBef>
                <a:spcPts val="0"/>
              </a:spcBef>
              <a:buFontTx/>
              <a:buNone/>
              <a:defRPr sz="15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1650"/>
              </a:lnSpc>
              <a:spcBef>
                <a:spcPts val="0"/>
              </a:spcBef>
              <a:spcAft>
                <a:spcPts val="675"/>
              </a:spcAft>
              <a:buFontTx/>
              <a:buNone/>
              <a:tabLst/>
              <a:defRPr sz="1500" b="1" cap="all" baseline="0">
                <a:solidFill>
                  <a:srgbClr val="007A87"/>
                </a:solidFill>
              </a:defRPr>
            </a:lvl1pPr>
            <a:lvl2pPr marL="0" indent="0">
              <a:lnSpc>
                <a:spcPts val="1650"/>
              </a:lnSpc>
              <a:spcBef>
                <a:spcPts val="0"/>
              </a:spcBef>
              <a:buFontTx/>
              <a:buNone/>
              <a:tabLst/>
              <a:defRPr sz="1500"/>
            </a:lvl2pPr>
            <a:lvl3pPr marL="0" indent="0">
              <a:lnSpc>
                <a:spcPts val="1650"/>
              </a:lnSpc>
              <a:spcBef>
                <a:spcPts val="0"/>
              </a:spcBef>
              <a:buFontTx/>
              <a:buNone/>
              <a:tabLst/>
              <a:defRPr sz="1500"/>
            </a:lvl3pPr>
            <a:lvl4pPr marL="0" indent="0">
              <a:lnSpc>
                <a:spcPts val="1650"/>
              </a:lnSpc>
              <a:spcBef>
                <a:spcPts val="0"/>
              </a:spcBef>
              <a:buFontTx/>
              <a:buNone/>
              <a:tabLst/>
              <a:defRPr sz="1500"/>
            </a:lvl4pPr>
            <a:lvl5pPr marL="0" indent="0">
              <a:lnSpc>
                <a:spcPts val="1650"/>
              </a:lnSpc>
              <a:spcBef>
                <a:spcPts val="0"/>
              </a:spcBef>
              <a:buFontTx/>
              <a:buNone/>
              <a:tabLst/>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8623427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175"/>
              </a:lnSpc>
              <a:spcBef>
                <a:spcPts val="0"/>
              </a:spcBef>
              <a:buFontTx/>
              <a:buNone/>
              <a:defRPr sz="18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3639312" cy="3529495"/>
          </a:xfrm>
        </p:spPr>
        <p:txBody>
          <a:bodyPr numCol="1">
            <a:noAutofit/>
          </a:bodyPr>
          <a:lstStyle>
            <a:lvl1pPr marL="0" indent="0">
              <a:lnSpc>
                <a:spcPts val="1650"/>
              </a:lnSpc>
              <a:spcBef>
                <a:spcPts val="0"/>
              </a:spcBef>
              <a:spcAft>
                <a:spcPts val="675"/>
              </a:spcAft>
              <a:buFontTx/>
              <a:buNone/>
              <a:tabLst/>
              <a:defRPr sz="1500" b="1" cap="all" baseline="0">
                <a:solidFill>
                  <a:srgbClr val="007A87"/>
                </a:solidFill>
              </a:defRPr>
            </a:lvl1pPr>
            <a:lvl2pPr marL="0" indent="0">
              <a:lnSpc>
                <a:spcPts val="1650"/>
              </a:lnSpc>
              <a:spcBef>
                <a:spcPts val="0"/>
              </a:spcBef>
              <a:buFontTx/>
              <a:buNone/>
              <a:tabLst/>
              <a:defRPr sz="1500" b="0">
                <a:solidFill>
                  <a:schemeClr val="tx1"/>
                </a:solidFill>
              </a:defRPr>
            </a:lvl2pPr>
            <a:lvl3pPr marL="0" indent="0">
              <a:lnSpc>
                <a:spcPts val="1650"/>
              </a:lnSpc>
              <a:spcBef>
                <a:spcPts val="0"/>
              </a:spcBef>
              <a:buFontTx/>
              <a:buNone/>
              <a:tabLst/>
              <a:defRPr sz="1500" b="0">
                <a:solidFill>
                  <a:schemeClr val="tx1"/>
                </a:solidFill>
              </a:defRPr>
            </a:lvl3pPr>
            <a:lvl4pPr marL="0" indent="0">
              <a:lnSpc>
                <a:spcPts val="1650"/>
              </a:lnSpc>
              <a:spcBef>
                <a:spcPts val="0"/>
              </a:spcBef>
              <a:buFontTx/>
              <a:buNone/>
              <a:tabLst/>
              <a:defRPr sz="1500" b="0">
                <a:solidFill>
                  <a:schemeClr val="tx1"/>
                </a:solidFill>
              </a:defRPr>
            </a:lvl4pPr>
            <a:lvl5pPr marL="0" indent="0">
              <a:lnSpc>
                <a:spcPts val="1650"/>
              </a:lnSpc>
              <a:spcBef>
                <a:spcPts val="0"/>
              </a:spcBef>
              <a:buFontTx/>
              <a:buNone/>
              <a:tabLst/>
              <a:defRPr sz="15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5" y="2409724"/>
            <a:ext cx="3640265" cy="3530703"/>
          </a:xfrm>
        </p:spPr>
        <p:txBody>
          <a:bodyPr>
            <a:noAutofit/>
          </a:bodyPr>
          <a:lstStyle>
            <a:lvl1pPr marL="0" indent="0">
              <a:lnSpc>
                <a:spcPts val="1650"/>
              </a:lnSpc>
              <a:spcBef>
                <a:spcPts val="0"/>
              </a:spcBef>
              <a:spcAft>
                <a:spcPts val="675"/>
              </a:spcAft>
              <a:buFontTx/>
              <a:buNone/>
              <a:defRPr sz="1500" b="1" cap="all" baseline="0">
                <a:solidFill>
                  <a:srgbClr val="007A87"/>
                </a:solidFill>
              </a:defRPr>
            </a:lvl1pPr>
            <a:lvl2pPr marL="0" indent="0">
              <a:lnSpc>
                <a:spcPts val="1650"/>
              </a:lnSpc>
              <a:spcBef>
                <a:spcPts val="0"/>
              </a:spcBef>
              <a:buFontTx/>
              <a:buNone/>
              <a:defRPr sz="1500"/>
            </a:lvl2pPr>
            <a:lvl3pPr marL="0" indent="0">
              <a:lnSpc>
                <a:spcPts val="1650"/>
              </a:lnSpc>
              <a:spcBef>
                <a:spcPts val="0"/>
              </a:spcBef>
              <a:buFontTx/>
              <a:buNone/>
              <a:defRPr sz="1500"/>
            </a:lvl3pPr>
            <a:lvl4pPr marL="0" indent="0">
              <a:lnSpc>
                <a:spcPts val="1650"/>
              </a:lnSpc>
              <a:spcBef>
                <a:spcPts val="0"/>
              </a:spcBef>
              <a:buFontTx/>
              <a:buNone/>
              <a:defRPr sz="1500"/>
            </a:lvl4pPr>
            <a:lvl5pPr marL="0" indent="0">
              <a:lnSpc>
                <a:spcPts val="1650"/>
              </a:lnSpc>
              <a:spcBef>
                <a:spcPts val="0"/>
              </a:spcBef>
              <a:buFontTx/>
              <a:buNone/>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8645992"/>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40" y="502920"/>
            <a:ext cx="7567612" cy="859028"/>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368513"/>
            <a:ext cx="7571489" cy="685800"/>
          </a:xfrm>
        </p:spPr>
        <p:txBody>
          <a:bodyPr>
            <a:noAutofit/>
          </a:bodyPr>
          <a:lstStyle>
            <a:lvl1pPr marL="0" indent="0">
              <a:lnSpc>
                <a:spcPts val="2175"/>
              </a:lnSpc>
              <a:spcBef>
                <a:spcPts val="0"/>
              </a:spcBef>
              <a:buFontTx/>
              <a:buNone/>
              <a:defRPr sz="18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1650"/>
              </a:lnSpc>
              <a:spcBef>
                <a:spcPts val="0"/>
              </a:spcBef>
              <a:spcAft>
                <a:spcPts val="0"/>
              </a:spcAft>
              <a:buFontTx/>
              <a:buNone/>
              <a:defRPr sz="1500" b="1">
                <a:solidFill>
                  <a:schemeClr val="tx1"/>
                </a:solidFill>
              </a:defRPr>
            </a:lvl1pPr>
            <a:lvl2pPr marL="0" indent="0">
              <a:lnSpc>
                <a:spcPts val="1650"/>
              </a:lnSpc>
              <a:spcBef>
                <a:spcPts val="0"/>
              </a:spcBef>
              <a:buFontTx/>
              <a:buNone/>
              <a:defRPr sz="1500" b="0">
                <a:solidFill>
                  <a:schemeClr val="tx1"/>
                </a:solidFill>
              </a:defRPr>
            </a:lvl2pPr>
            <a:lvl3pPr marL="0" indent="0">
              <a:lnSpc>
                <a:spcPts val="1650"/>
              </a:lnSpc>
              <a:spcBef>
                <a:spcPts val="0"/>
              </a:spcBef>
              <a:buFontTx/>
              <a:buNone/>
              <a:defRPr sz="1500" b="0">
                <a:solidFill>
                  <a:schemeClr val="tx1"/>
                </a:solidFill>
              </a:defRPr>
            </a:lvl3pPr>
            <a:lvl4pPr marL="0" indent="0">
              <a:lnSpc>
                <a:spcPts val="1650"/>
              </a:lnSpc>
              <a:spcBef>
                <a:spcPts val="0"/>
              </a:spcBef>
              <a:buFontTx/>
              <a:buNone/>
              <a:defRPr sz="1500" b="0">
                <a:solidFill>
                  <a:schemeClr val="tx1"/>
                </a:solidFill>
              </a:defRPr>
            </a:lvl4pPr>
            <a:lvl5pPr marL="0" indent="0">
              <a:lnSpc>
                <a:spcPts val="1650"/>
              </a:lnSpc>
              <a:spcBef>
                <a:spcPts val="0"/>
              </a:spcBef>
              <a:buFontTx/>
              <a:buNone/>
              <a:defRPr sz="15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7" y="2494885"/>
            <a:ext cx="3640264" cy="3445541"/>
          </a:xfrm>
        </p:spPr>
        <p:txBody>
          <a:bodyPr/>
          <a:lstStyle/>
          <a:p>
            <a:r>
              <a:rPr lang="en-US" dirty="0"/>
              <a:t>Click icon to add picture</a:t>
            </a:r>
          </a:p>
        </p:txBody>
      </p:sp>
      <p:sp>
        <p:nvSpPr>
          <p:cNvPr id="8"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29159633"/>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30"/>
            <a:ext cx="2743200" cy="1993697"/>
          </a:xfrm>
        </p:spPr>
        <p:txBody>
          <a:bodyPr numCol="1">
            <a:noAutofit/>
          </a:bodyPr>
          <a:lstStyle>
            <a:lvl1pPr marL="0" indent="0">
              <a:lnSpc>
                <a:spcPts val="1350"/>
              </a:lnSpc>
              <a:spcBef>
                <a:spcPts val="0"/>
              </a:spcBef>
              <a:spcAft>
                <a:spcPts val="0"/>
              </a:spcAft>
              <a:buFontTx/>
              <a:buNone/>
              <a:defRPr sz="1050" b="1" baseline="0">
                <a:solidFill>
                  <a:schemeClr val="tx1"/>
                </a:solidFill>
              </a:defRPr>
            </a:lvl1pPr>
            <a:lvl2pPr marL="0" indent="0">
              <a:lnSpc>
                <a:spcPts val="1350"/>
              </a:lnSpc>
              <a:spcBef>
                <a:spcPts val="0"/>
              </a:spcBef>
              <a:buFontTx/>
              <a:buNone/>
              <a:defRPr sz="1050" b="0" baseline="0">
                <a:solidFill>
                  <a:schemeClr val="tx1"/>
                </a:solidFill>
              </a:defRPr>
            </a:lvl2pPr>
            <a:lvl3pPr marL="0" indent="0">
              <a:lnSpc>
                <a:spcPts val="1350"/>
              </a:lnSpc>
              <a:spcBef>
                <a:spcPts val="0"/>
              </a:spcBef>
              <a:buFontTx/>
              <a:buNone/>
              <a:defRPr sz="1050" b="0" baseline="0">
                <a:solidFill>
                  <a:schemeClr val="tx1"/>
                </a:solidFill>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dirty="0"/>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dirty="0"/>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dirty="0"/>
              <a:t>Click icon to add picture</a:t>
            </a:r>
          </a:p>
        </p:txBody>
      </p:sp>
      <p:sp>
        <p:nvSpPr>
          <p:cNvPr id="16" name="Text Placeholder 8"/>
          <p:cNvSpPr>
            <a:spLocks noGrp="1"/>
          </p:cNvSpPr>
          <p:nvPr>
            <p:ph type="body" sz="quarter" idx="17" hasCustomPrompt="1"/>
          </p:nvPr>
        </p:nvSpPr>
        <p:spPr>
          <a:xfrm>
            <a:off x="3108960" y="3946730"/>
            <a:ext cx="2743200" cy="1993697"/>
          </a:xfrm>
        </p:spPr>
        <p:txBody>
          <a:bodyPr numCol="1">
            <a:noAutofit/>
          </a:bodyPr>
          <a:lstStyle>
            <a:lvl1pPr marL="0" indent="0">
              <a:lnSpc>
                <a:spcPts val="1350"/>
              </a:lnSpc>
              <a:spcBef>
                <a:spcPts val="0"/>
              </a:spcBef>
              <a:spcAft>
                <a:spcPts val="0"/>
              </a:spcAft>
              <a:buFontTx/>
              <a:buNone/>
              <a:defRPr sz="1050" b="1" baseline="0">
                <a:solidFill>
                  <a:schemeClr val="tx1"/>
                </a:solidFill>
              </a:defRPr>
            </a:lvl1pPr>
            <a:lvl2pPr marL="0" indent="0">
              <a:lnSpc>
                <a:spcPts val="1350"/>
              </a:lnSpc>
              <a:spcBef>
                <a:spcPts val="0"/>
              </a:spcBef>
              <a:buFontTx/>
              <a:buNone/>
              <a:defRPr sz="1050" b="0" baseline="0">
                <a:solidFill>
                  <a:schemeClr val="tx1"/>
                </a:solidFill>
              </a:defRPr>
            </a:lvl2pPr>
            <a:lvl3pPr marL="0" indent="0">
              <a:lnSpc>
                <a:spcPts val="1350"/>
              </a:lnSpc>
              <a:spcBef>
                <a:spcPts val="0"/>
              </a:spcBef>
              <a:buFontTx/>
              <a:buNone/>
              <a:defRPr sz="1050" b="0" baseline="0">
                <a:solidFill>
                  <a:schemeClr val="tx1"/>
                </a:solidFill>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30"/>
            <a:ext cx="2743200" cy="1993697"/>
          </a:xfrm>
        </p:spPr>
        <p:txBody>
          <a:bodyPr numCol="1">
            <a:noAutofit/>
          </a:bodyPr>
          <a:lstStyle>
            <a:lvl1pPr marL="0" indent="0">
              <a:lnSpc>
                <a:spcPts val="1350"/>
              </a:lnSpc>
              <a:spcBef>
                <a:spcPts val="0"/>
              </a:spcBef>
              <a:spcAft>
                <a:spcPts val="0"/>
              </a:spcAft>
              <a:buFontTx/>
              <a:buNone/>
              <a:defRPr sz="1050" b="1" baseline="0">
                <a:solidFill>
                  <a:schemeClr val="tx1"/>
                </a:solidFill>
              </a:defRPr>
            </a:lvl1pPr>
            <a:lvl2pPr marL="0" indent="0">
              <a:lnSpc>
                <a:spcPts val="1350"/>
              </a:lnSpc>
              <a:spcBef>
                <a:spcPts val="0"/>
              </a:spcBef>
              <a:buFontTx/>
              <a:buNone/>
              <a:defRPr sz="1050" b="0" baseline="0">
                <a:solidFill>
                  <a:schemeClr val="tx1"/>
                </a:solidFill>
              </a:defRPr>
            </a:lvl2pPr>
            <a:lvl3pPr marL="0" indent="0">
              <a:lnSpc>
                <a:spcPts val="1350"/>
              </a:lnSpc>
              <a:spcBef>
                <a:spcPts val="0"/>
              </a:spcBef>
              <a:buFontTx/>
              <a:buNone/>
              <a:defRPr sz="1050" b="0" baseline="0">
                <a:solidFill>
                  <a:schemeClr val="tx1"/>
                </a:solidFill>
              </a:defRPr>
            </a:lvl3pPr>
            <a:lvl4pPr marL="0" indent="0">
              <a:lnSpc>
                <a:spcPts val="1350"/>
              </a:lnSpc>
              <a:spcBef>
                <a:spcPts val="0"/>
              </a:spcBef>
              <a:buFontTx/>
              <a:buNone/>
              <a:defRPr sz="1050" b="0" baseline="0">
                <a:solidFill>
                  <a:schemeClr val="tx1"/>
                </a:solidFill>
              </a:defRPr>
            </a:lvl4pPr>
            <a:lvl5pPr marL="0" indent="0">
              <a:lnSpc>
                <a:spcPts val="1350"/>
              </a:lnSpc>
              <a:spcBef>
                <a:spcPts val="0"/>
              </a:spcBef>
              <a:buFontTx/>
              <a:buNone/>
              <a:defRPr sz="105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57171493"/>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40" y="502922"/>
            <a:ext cx="7567612" cy="1154927"/>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4" y="1839320"/>
            <a:ext cx="7571488" cy="397952"/>
          </a:xfrm>
        </p:spPr>
        <p:txBody>
          <a:bodyPr>
            <a:noAutofit/>
          </a:bodyPr>
          <a:lstStyle>
            <a:lvl1pPr marL="0" indent="0">
              <a:lnSpc>
                <a:spcPts val="135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7471494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2"/>
            <a:ext cx="7658101" cy="1154927"/>
          </a:xfrm>
        </p:spPr>
        <p:txBody>
          <a:bodyPr/>
          <a:lstStyle>
            <a:lvl1pPr>
              <a:lnSpc>
                <a:spcPts val="3000"/>
              </a:lnSpc>
              <a:defRPr sz="2700">
                <a:solidFill>
                  <a:srgbClr val="005C84"/>
                </a:solidFill>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2907416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722454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dirty="0"/>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dirty="0"/>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175"/>
              </a:lnSpc>
              <a:spcBef>
                <a:spcPts val="0"/>
              </a:spcBef>
              <a:buNone/>
              <a:defRPr sz="18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20"/>
            <a:ext cx="1600200" cy="1747381"/>
          </a:xfrm>
        </p:spPr>
        <p:txBody>
          <a:bodyPr tIns="0" bIns="0" anchor="b">
            <a:noAutofit/>
          </a:bodyPr>
          <a:lstStyle>
            <a:lvl1pPr marL="0" indent="0">
              <a:lnSpc>
                <a:spcPts val="4425"/>
              </a:lnSpc>
              <a:spcBef>
                <a:spcPts val="0"/>
              </a:spcBef>
              <a:buNone/>
              <a:defRPr sz="5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7"/>
            <a:ext cx="1600200" cy="801415"/>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2925"/>
              </a:lnSpc>
              <a:spcBef>
                <a:spcPts val="0"/>
              </a:spcBef>
              <a:buNone/>
              <a:defRPr sz="27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3"/>
            <a:ext cx="1600200" cy="801415"/>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20"/>
            <a:ext cx="1600200" cy="1747381"/>
          </a:xfrm>
        </p:spPr>
        <p:txBody>
          <a:bodyPr tIns="0" bIns="0" anchor="b">
            <a:noAutofit/>
          </a:bodyPr>
          <a:lstStyle>
            <a:lvl1pPr marL="0" indent="0">
              <a:lnSpc>
                <a:spcPts val="2925"/>
              </a:lnSpc>
              <a:spcBef>
                <a:spcPts val="0"/>
              </a:spcBef>
              <a:buNone/>
              <a:defRPr sz="36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7"/>
            <a:ext cx="1757580" cy="801415"/>
          </a:xfrm>
        </p:spPr>
        <p:txBody>
          <a:bodyPr tIns="0" bIns="0">
            <a:noAutofit/>
          </a:bodyPr>
          <a:lstStyle>
            <a:lvl1pPr marL="0" indent="0">
              <a:lnSpc>
                <a:spcPts val="1275"/>
              </a:lnSpc>
              <a:spcBef>
                <a:spcPts val="0"/>
              </a:spcBef>
              <a:buNone/>
              <a:defRPr lang="en-US" sz="12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35893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1800"/>
              </a:lnSpc>
              <a:spcBef>
                <a:spcPts val="0"/>
              </a:spcBef>
              <a:spcAft>
                <a:spcPts val="0"/>
              </a:spcAft>
              <a:buFontTx/>
              <a:buNone/>
              <a:defRPr sz="1400" b="1">
                <a:solidFill>
                  <a:schemeClr val="tx1"/>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66200592"/>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dirty="0"/>
              <a:t>Click icon to add picture</a:t>
            </a:r>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6355080" y="4161283"/>
            <a:ext cx="2286000" cy="563671"/>
          </a:xfrm>
        </p:spPr>
        <p:txBody>
          <a:bodyPr tIns="0" bIns="0" anchor="b">
            <a:noAutofit/>
          </a:bodyPr>
          <a:lstStyle>
            <a:lvl1pPr marL="0" indent="0">
              <a:lnSpc>
                <a:spcPts val="2175"/>
              </a:lnSpc>
              <a:spcBef>
                <a:spcPts val="0"/>
              </a:spcBef>
              <a:buNone/>
              <a:defRPr sz="1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9"/>
            <a:ext cx="2286000" cy="801415"/>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6"/>
            <a:ext cx="2286000" cy="1283919"/>
          </a:xfrm>
        </p:spPr>
        <p:txBody>
          <a:bodyPr tIns="0" bIns="0" anchor="b">
            <a:noAutofit/>
          </a:bodyPr>
          <a:lstStyle>
            <a:lvl1pPr marL="0" indent="0">
              <a:lnSpc>
                <a:spcPts val="2925"/>
              </a:lnSpc>
              <a:spcBef>
                <a:spcPts val="0"/>
              </a:spcBef>
              <a:buNone/>
              <a:defRPr sz="27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8"/>
            <a:ext cx="2286000" cy="1069723"/>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2925"/>
              </a:lnSpc>
              <a:spcBef>
                <a:spcPts val="0"/>
              </a:spcBef>
              <a:buNone/>
              <a:defRPr sz="36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1500"/>
              </a:lnSpc>
              <a:spcBef>
                <a:spcPts val="0"/>
              </a:spcBef>
              <a:buNone/>
              <a:defRPr sz="135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3945860"/>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dirty="0"/>
              <a:t>Click icon to add picture</a:t>
            </a:r>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dirty="0"/>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2925"/>
              </a:lnSpc>
              <a:spcBef>
                <a:spcPts val="0"/>
              </a:spcBef>
              <a:buNone/>
              <a:defRPr sz="36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3"/>
            <a:ext cx="3840480" cy="463169"/>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6"/>
            <a:ext cx="3840480" cy="688933"/>
          </a:xfrm>
        </p:spPr>
        <p:txBody>
          <a:bodyPr tIns="0" bIns="0" anchor="b">
            <a:noAutofit/>
          </a:bodyPr>
          <a:lstStyle>
            <a:lvl1pPr marL="0" indent="0">
              <a:lnSpc>
                <a:spcPts val="2925"/>
              </a:lnSpc>
              <a:spcBef>
                <a:spcPts val="0"/>
              </a:spcBef>
              <a:buNone/>
              <a:defRPr sz="27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40"/>
            <a:ext cx="3840480" cy="674025"/>
          </a:xfrm>
        </p:spPr>
        <p:txBody>
          <a:bodyPr tIns="0" bIns="0">
            <a:normAutofit/>
          </a:bodyPr>
          <a:lstStyle>
            <a:lvl1pPr marL="0" indent="0">
              <a:lnSpc>
                <a:spcPts val="1200"/>
              </a:lnSpc>
              <a:spcBef>
                <a:spcPts val="0"/>
              </a:spcBef>
              <a:buNone/>
              <a:defRPr sz="105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9524792"/>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pic>
        <p:nvPicPr>
          <p:cNvPr id="3" name="Picture 2" descr="Cargill_Webinar_graphics-87.png"/>
          <p:cNvPicPr>
            <a:picLocks noChangeAspect="1"/>
          </p:cNvPicPr>
          <p:nvPr userDrawn="1"/>
        </p:nvPicPr>
        <p:blipFill>
          <a:blip r:embed="rId2" cstate="print"/>
          <a:stretch>
            <a:fillRect/>
          </a:stretch>
        </p:blipFill>
        <p:spPr>
          <a:xfrm>
            <a:off x="3200514" y="2816404"/>
            <a:ext cx="2742973" cy="1225195"/>
          </a:xfrm>
          <a:prstGeom prst="rect">
            <a:avLst/>
          </a:prstGeom>
        </p:spPr>
      </p:pic>
    </p:spTree>
    <p:extLst>
      <p:ext uri="{BB962C8B-B14F-4D97-AF65-F5344CB8AC3E}">
        <p14:creationId xmlns:p14="http://schemas.microsoft.com/office/powerpoint/2010/main" val="2480592843"/>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preserve="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rgbClr val="00768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123380301"/>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preserve="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070887065"/>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04900996"/>
      </p:ext>
    </p:extLst>
  </p:cSld>
  <p:clrMapOvr>
    <a:overrideClrMapping bg1="lt1" tx1="dk1" bg2="lt2" tx2="dk2" accent1="accent1" accent2="accent2" accent3="accent3" accent4="accent4" accent5="accent5" accent6="accent6" hlink="hlink" folHlink="folHlink"/>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preserve="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124736018"/>
      </p:ext>
    </p:extLst>
  </p:cSld>
  <p:clrMapOvr>
    <a:overrideClrMapping bg1="lt1" tx1="dk1" bg2="lt2" tx2="dk2" accent1="accent1" accent2="accent2" accent3="accent3" accent4="accent4" accent5="accent5" accent6="accent6" hlink="hlink" folHlink="folHlink"/>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showMasterSp="0" preserve="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rgbClr val="00768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2500434"/>
      </p:ext>
    </p:extLst>
  </p:cSld>
  <p:clrMapOvr>
    <a:overrideClrMapping bg1="lt1" tx1="dk1" bg2="lt2" tx2="dk2" accent1="accent1" accent2="accent2" accent3="accent3" accent4="accent4" accent5="accent5" accent6="accent6" hlink="hlink" folHlink="folHlink"/>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showMasterSp="0" preserve="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sp>
        <p:nvSpPr>
          <p:cNvPr id="9" name="Round Diagonal Corner Rectangle 6">
            <a:extLst>
              <a:ext uri="{FF2B5EF4-FFF2-40B4-BE49-F238E27FC236}">
                <a16:creationId xmlns:a16="http://schemas.microsoft.com/office/drawing/2014/main" id="{79E95822-D01A-478C-8C79-FC1037452C85}"/>
              </a:ext>
            </a:extLst>
          </p:cNvPr>
          <p:cNvSpPr/>
          <p:nvPr userDrawn="1"/>
        </p:nvSpPr>
        <p:spPr>
          <a:xfrm>
            <a:off x="742951"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3" name="Round Diagonal Corner Rectangle 7">
            <a:extLst>
              <a:ext uri="{FF2B5EF4-FFF2-40B4-BE49-F238E27FC236}">
                <a16:creationId xmlns:a16="http://schemas.microsoft.com/office/drawing/2014/main" id="{59C7CD37-0A89-481E-8070-08A826CF4EB1}"/>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4" name="Slide Number Placeholder 5">
            <a:extLst>
              <a:ext uri="{FF2B5EF4-FFF2-40B4-BE49-F238E27FC236}">
                <a16:creationId xmlns:a16="http://schemas.microsoft.com/office/drawing/2014/main" id="{9CFF6EBF-439C-41C2-A81B-3E459800DE3F}"/>
              </a:ext>
            </a:extLst>
          </p:cNvPr>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5" name="Picture 14" descr="Cargill_Webinar_graphics-87.png">
            <a:extLst>
              <a:ext uri="{FF2B5EF4-FFF2-40B4-BE49-F238E27FC236}">
                <a16:creationId xmlns:a16="http://schemas.microsoft.com/office/drawing/2014/main" id="{EE770CA7-7B60-46B5-8002-0F7220494F9E}"/>
              </a:ext>
            </a:extLst>
          </p:cNvPr>
          <p:cNvPicPr>
            <a:picLocks noChangeAspect="1"/>
          </p:cNvPicPr>
          <p:nvPr userDrawn="1"/>
        </p:nvPicPr>
        <p:blipFill>
          <a:blip r:embed="rId3" cstate="print"/>
          <a:stretch>
            <a:fillRect/>
          </a:stretch>
        </p:blipFill>
        <p:spPr>
          <a:xfrm>
            <a:off x="8402638" y="6322734"/>
            <a:ext cx="535376" cy="239135"/>
          </a:xfrm>
          <a:prstGeom prst="rect">
            <a:avLst/>
          </a:prstGeom>
        </p:spPr>
      </p:pic>
      <p:sp>
        <p:nvSpPr>
          <p:cNvPr id="16" name="TextBox 15">
            <a:extLst>
              <a:ext uri="{FF2B5EF4-FFF2-40B4-BE49-F238E27FC236}">
                <a16:creationId xmlns:a16="http://schemas.microsoft.com/office/drawing/2014/main" id="{1308D75F-4E2C-4BB1-8A84-8336C1B2DB9A}"/>
              </a:ext>
            </a:extLst>
          </p:cNvPr>
          <p:cNvSpPr txBox="1"/>
          <p:nvPr userDrawn="1"/>
        </p:nvSpPr>
        <p:spPr>
          <a:xfrm>
            <a:off x="6750204" y="6415577"/>
            <a:ext cx="1156086" cy="173124"/>
          </a:xfrm>
          <a:prstGeom prst="rect">
            <a:avLst/>
          </a:prstGeom>
          <a:noFill/>
        </p:spPr>
        <p:txBody>
          <a:bodyPr wrap="none" rtlCol="0">
            <a:spAutoFit/>
          </a:bodyPr>
          <a:lstStyle/>
          <a:p>
            <a:pPr>
              <a:defRPr/>
            </a:pPr>
            <a:r>
              <a:rPr lang="en-US" sz="525" baseline="30000" dirty="0">
                <a:solidFill>
                  <a:srgbClr val="959595"/>
                </a:solidFill>
              </a:rPr>
              <a:t>© 2014 Cargill, Incorporated. All rights reserved.</a:t>
            </a:r>
            <a:endParaRPr lang="en-US" sz="1350" dirty="0">
              <a:solidFill>
                <a:prstClr val="black"/>
              </a:solidFill>
            </a:endParaRPr>
          </a:p>
        </p:txBody>
      </p:sp>
    </p:spTree>
    <p:extLst>
      <p:ext uri="{BB962C8B-B14F-4D97-AF65-F5344CB8AC3E}">
        <p14:creationId xmlns:p14="http://schemas.microsoft.com/office/powerpoint/2010/main" val="2781912239"/>
      </p:ext>
    </p:extLst>
  </p:cSld>
  <p:clrMapOvr>
    <a:overrideClrMapping bg1="lt1" tx1="dk1" bg2="lt2" tx2="dk2" accent1="accent1" accent2="accent2" accent3="accent3" accent4="accent4" accent5="accent5" accent6="accent6" hlink="hlink" folHlink="folHlink"/>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sp>
        <p:nvSpPr>
          <p:cNvPr id="8" name="Round Diagonal Corner Rectangle 6">
            <a:extLst>
              <a:ext uri="{FF2B5EF4-FFF2-40B4-BE49-F238E27FC236}">
                <a16:creationId xmlns:a16="http://schemas.microsoft.com/office/drawing/2014/main" id="{8AB8E320-F420-4C8C-8348-8A79FC04850D}"/>
              </a:ext>
            </a:extLst>
          </p:cNvPr>
          <p:cNvSpPr/>
          <p:nvPr userDrawn="1"/>
        </p:nvSpPr>
        <p:spPr>
          <a:xfrm>
            <a:off x="742951"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9" name="Round Diagonal Corner Rectangle 7">
            <a:extLst>
              <a:ext uri="{FF2B5EF4-FFF2-40B4-BE49-F238E27FC236}">
                <a16:creationId xmlns:a16="http://schemas.microsoft.com/office/drawing/2014/main" id="{3BD71663-E043-4DB1-A6F7-C48D93A57947}"/>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11" name="Slide Number Placeholder 5">
            <a:extLst>
              <a:ext uri="{FF2B5EF4-FFF2-40B4-BE49-F238E27FC236}">
                <a16:creationId xmlns:a16="http://schemas.microsoft.com/office/drawing/2014/main" id="{CE347065-5538-4962-A0A0-42017E9CDB0A}"/>
              </a:ext>
            </a:extLst>
          </p:cNvPr>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3" name="Picture 12" descr="Cargill_Webinar_graphics-87.png">
            <a:extLst>
              <a:ext uri="{FF2B5EF4-FFF2-40B4-BE49-F238E27FC236}">
                <a16:creationId xmlns:a16="http://schemas.microsoft.com/office/drawing/2014/main" id="{0528D57E-E6FA-4456-BAD1-450D98D3BFD9}"/>
              </a:ext>
            </a:extLst>
          </p:cNvPr>
          <p:cNvPicPr>
            <a:picLocks noChangeAspect="1"/>
          </p:cNvPicPr>
          <p:nvPr userDrawn="1"/>
        </p:nvPicPr>
        <p:blipFill>
          <a:blip r:embed="rId3" cstate="print"/>
          <a:stretch>
            <a:fillRect/>
          </a:stretch>
        </p:blipFill>
        <p:spPr>
          <a:xfrm>
            <a:off x="8402638" y="6322734"/>
            <a:ext cx="535376" cy="239135"/>
          </a:xfrm>
          <a:prstGeom prst="rect">
            <a:avLst/>
          </a:prstGeom>
        </p:spPr>
      </p:pic>
      <p:sp>
        <p:nvSpPr>
          <p:cNvPr id="14" name="TextBox 13">
            <a:extLst>
              <a:ext uri="{FF2B5EF4-FFF2-40B4-BE49-F238E27FC236}">
                <a16:creationId xmlns:a16="http://schemas.microsoft.com/office/drawing/2014/main" id="{D5A181F4-9E7A-432D-9A4C-90F1DAB2B08F}"/>
              </a:ext>
            </a:extLst>
          </p:cNvPr>
          <p:cNvSpPr txBox="1"/>
          <p:nvPr userDrawn="1"/>
        </p:nvSpPr>
        <p:spPr>
          <a:xfrm>
            <a:off x="6750204" y="6415577"/>
            <a:ext cx="1156086" cy="173124"/>
          </a:xfrm>
          <a:prstGeom prst="rect">
            <a:avLst/>
          </a:prstGeom>
          <a:noFill/>
        </p:spPr>
        <p:txBody>
          <a:bodyPr wrap="none" rtlCol="0">
            <a:spAutoFit/>
          </a:bodyPr>
          <a:lstStyle/>
          <a:p>
            <a:pPr>
              <a:defRPr/>
            </a:pPr>
            <a:r>
              <a:rPr lang="en-US" sz="525" baseline="30000" dirty="0">
                <a:solidFill>
                  <a:srgbClr val="959595"/>
                </a:solidFill>
              </a:rPr>
              <a:t>© 2014 Cargill, Incorporated. All rights reserved.</a:t>
            </a:r>
            <a:endParaRPr lang="en-US" sz="1350" dirty="0">
              <a:solidFill>
                <a:prstClr val="black"/>
              </a:solidFill>
            </a:endParaRPr>
          </a:p>
        </p:txBody>
      </p:sp>
    </p:spTree>
    <p:extLst>
      <p:ext uri="{BB962C8B-B14F-4D97-AF65-F5344CB8AC3E}">
        <p14:creationId xmlns:p14="http://schemas.microsoft.com/office/powerpoint/2010/main" val="4067640584"/>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422786309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
        <p:nvSpPr>
          <p:cNvPr id="5" name="Round Diagonal Corner Rectangle 7">
            <a:extLst>
              <a:ext uri="{FF2B5EF4-FFF2-40B4-BE49-F238E27FC236}">
                <a16:creationId xmlns:a16="http://schemas.microsoft.com/office/drawing/2014/main" id="{65B213E8-6282-4800-9AF1-36FAE0EF5D76}"/>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a:extLst>
              <a:ext uri="{FF2B5EF4-FFF2-40B4-BE49-F238E27FC236}">
                <a16:creationId xmlns:a16="http://schemas.microsoft.com/office/drawing/2014/main" id="{2AE7B8F9-8008-40BD-AA31-AD9269B111E2}"/>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4064422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3" name="Round Diagonal Corner Rectangle 7">
            <a:extLst>
              <a:ext uri="{FF2B5EF4-FFF2-40B4-BE49-F238E27FC236}">
                <a16:creationId xmlns:a16="http://schemas.microsoft.com/office/drawing/2014/main" id="{3EF3AE1A-8967-4125-9B6A-91E97B143E0B}"/>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Slide Number Placeholder 5">
            <a:extLst>
              <a:ext uri="{FF2B5EF4-FFF2-40B4-BE49-F238E27FC236}">
                <a16:creationId xmlns:a16="http://schemas.microsoft.com/office/drawing/2014/main" id="{4862F425-E8B2-4603-8D1F-CFC2FC2193AE}"/>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59945385"/>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Tex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ound Diagonal Corner Rectangle 7">
            <a:extLst>
              <a:ext uri="{FF2B5EF4-FFF2-40B4-BE49-F238E27FC236}">
                <a16:creationId xmlns:a16="http://schemas.microsoft.com/office/drawing/2014/main" id="{8DE4F220-1457-4A99-ABDB-930284413B03}"/>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a:extLst>
              <a:ext uri="{FF2B5EF4-FFF2-40B4-BE49-F238E27FC236}">
                <a16:creationId xmlns:a16="http://schemas.microsoft.com/office/drawing/2014/main" id="{91962EB3-ECC1-4EDF-9B26-72F7AD7B442D}"/>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6098906"/>
      </p:ext>
    </p:extLst>
  </p:cSld>
  <p:clrMapOvr>
    <a:overrideClrMapping bg1="lt1" tx1="dk1" bg2="lt2" tx2="dk2" accent1="accent1" accent2="accent2" accent3="accent3" accent4="accent4" accent5="accent5" accent6="accent6" hlink="hlink" folHlink="folHlink"/>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7681"/>
                </a:solidFill>
              </a:defRPr>
            </a:lvl1p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ound Diagonal Corner Rectangle 7">
            <a:extLst>
              <a:ext uri="{FF2B5EF4-FFF2-40B4-BE49-F238E27FC236}">
                <a16:creationId xmlns:a16="http://schemas.microsoft.com/office/drawing/2014/main" id="{651254B7-24B7-45A4-A9C2-E9DC8350D1AE}"/>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Slide Number Placeholder 5">
            <a:extLst>
              <a:ext uri="{FF2B5EF4-FFF2-40B4-BE49-F238E27FC236}">
                <a16:creationId xmlns:a16="http://schemas.microsoft.com/office/drawing/2014/main" id="{26B1098B-FF9C-4296-AAA4-1F4B6C96188A}"/>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3186927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7681"/>
                </a:solidFill>
              </a:defRPr>
            </a:lvl1p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ound Diagonal Corner Rectangle 7">
            <a:extLst>
              <a:ext uri="{FF2B5EF4-FFF2-40B4-BE49-F238E27FC236}">
                <a16:creationId xmlns:a16="http://schemas.microsoft.com/office/drawing/2014/main" id="{44A4BAB6-580F-4D65-B90A-A26C2FEA1FFF}"/>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5">
            <a:extLst>
              <a:ext uri="{FF2B5EF4-FFF2-40B4-BE49-F238E27FC236}">
                <a16:creationId xmlns:a16="http://schemas.microsoft.com/office/drawing/2014/main" id="{EEC026E9-4784-4645-A790-116D1380295F}"/>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914864"/>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lvl1pPr>
              <a:defRPr>
                <a:solidFill>
                  <a:srgbClr val="007681"/>
                </a:solidFill>
              </a:defRPr>
            </a:lvl1p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ound Diagonal Corner Rectangle 7">
            <a:extLst>
              <a:ext uri="{FF2B5EF4-FFF2-40B4-BE49-F238E27FC236}">
                <a16:creationId xmlns:a16="http://schemas.microsoft.com/office/drawing/2014/main" id="{23072993-9772-42BB-A169-07F5D49141AE}"/>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Slide Number Placeholder 5">
            <a:extLst>
              <a:ext uri="{FF2B5EF4-FFF2-40B4-BE49-F238E27FC236}">
                <a16:creationId xmlns:a16="http://schemas.microsoft.com/office/drawing/2014/main" id="{BB19E4C2-18EC-456A-A230-9AC88C10F2EF}"/>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0" name="Picture 9" descr="Cargill_Webinar_graphics-87.png">
            <a:extLst>
              <a:ext uri="{FF2B5EF4-FFF2-40B4-BE49-F238E27FC236}">
                <a16:creationId xmlns:a16="http://schemas.microsoft.com/office/drawing/2014/main" id="{71577762-6925-4B93-9ADB-FBEAF8D7C9C1}"/>
              </a:ext>
            </a:extLst>
          </p:cNvPr>
          <p:cNvPicPr>
            <a:picLocks noChangeAspect="1"/>
          </p:cNvPicPr>
          <p:nvPr userDrawn="1"/>
        </p:nvPicPr>
        <p:blipFill>
          <a:blip r:embed="rId2" cstate="print"/>
          <a:stretch>
            <a:fillRect/>
          </a:stretch>
        </p:blipFill>
        <p:spPr>
          <a:xfrm>
            <a:off x="8402638" y="6322732"/>
            <a:ext cx="535376" cy="239135"/>
          </a:xfrm>
          <a:prstGeom prst="rect">
            <a:avLst/>
          </a:prstGeom>
        </p:spPr>
      </p:pic>
      <p:sp>
        <p:nvSpPr>
          <p:cNvPr id="11" name="TextBox 10">
            <a:extLst>
              <a:ext uri="{FF2B5EF4-FFF2-40B4-BE49-F238E27FC236}">
                <a16:creationId xmlns:a16="http://schemas.microsoft.com/office/drawing/2014/main" id="{1AFDE2F3-1B55-46D2-88B2-23C8513BDFF4}"/>
              </a:ext>
            </a:extLst>
          </p:cNvPr>
          <p:cNvSpPr txBox="1"/>
          <p:nvPr userDrawn="1"/>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Tree>
    <p:extLst>
      <p:ext uri="{BB962C8B-B14F-4D97-AF65-F5344CB8AC3E}">
        <p14:creationId xmlns:p14="http://schemas.microsoft.com/office/powerpoint/2010/main" val="3484588167"/>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ound Diagonal Corner Rectangle 7">
            <a:extLst>
              <a:ext uri="{FF2B5EF4-FFF2-40B4-BE49-F238E27FC236}">
                <a16:creationId xmlns:a16="http://schemas.microsoft.com/office/drawing/2014/main" id="{65DAE981-C7A4-49E5-8360-1A2B43B2A530}"/>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Slide Number Placeholder 5">
            <a:extLst>
              <a:ext uri="{FF2B5EF4-FFF2-40B4-BE49-F238E27FC236}">
                <a16:creationId xmlns:a16="http://schemas.microsoft.com/office/drawing/2014/main" id="{C0D23374-8CBC-4796-9069-6CBEC8DA3763}"/>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09124991"/>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335372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5595285"/>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23051765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62298157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Tree>
    <p:extLst>
      <p:ext uri="{BB962C8B-B14F-4D97-AF65-F5344CB8AC3E}">
        <p14:creationId xmlns:p14="http://schemas.microsoft.com/office/powerpoint/2010/main" val="14884314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extLst>
      <p:ext uri="{BB962C8B-B14F-4D97-AF65-F5344CB8AC3E}">
        <p14:creationId xmlns:p14="http://schemas.microsoft.com/office/powerpoint/2010/main" val="3187223748"/>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399563198"/>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showMasterSp="0"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66591"/>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1847463628"/>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dirty="0">
                <a:solidFill>
                  <a:schemeClr val="accent2"/>
                </a:solidFill>
                <a:latin typeface="+mj-lt"/>
                <a:ea typeface="+mj-ea"/>
                <a:cs typeface="+mj-cs"/>
              </a:rPr>
              <a:t>© 2016 SAP SE </a:t>
            </a:r>
            <a:r>
              <a:rPr lang="en-US" sz="2400" b="1" kern="1200" noProof="0" dirty="0" err="1">
                <a:solidFill>
                  <a:schemeClr val="accent2"/>
                </a:solidFill>
                <a:latin typeface="+mj-lt"/>
                <a:ea typeface="+mj-ea"/>
                <a:cs typeface="+mj-cs"/>
              </a:rPr>
              <a:t>oder</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ein</a:t>
            </a:r>
            <a:r>
              <a:rPr lang="en-US" sz="2400" b="1" kern="1200" noProof="0" dirty="0">
                <a:solidFill>
                  <a:schemeClr val="accent2"/>
                </a:solidFill>
                <a:latin typeface="+mj-lt"/>
                <a:ea typeface="+mj-ea"/>
                <a:cs typeface="+mj-cs"/>
              </a:rPr>
              <a:t> SAP-</a:t>
            </a:r>
            <a:r>
              <a:rPr lang="en-US" sz="2400" b="1" kern="1200" noProof="0" dirty="0" err="1">
                <a:solidFill>
                  <a:schemeClr val="accent2"/>
                </a:solidFill>
                <a:latin typeface="+mj-lt"/>
                <a:ea typeface="+mj-ea"/>
                <a:cs typeface="+mj-cs"/>
              </a:rPr>
              <a:t>Konzernunternehmen</a:t>
            </a:r>
            <a:r>
              <a:rPr lang="en-US" sz="2400" b="1" kern="1200" noProof="0" dirty="0">
                <a:solidFill>
                  <a:schemeClr val="accent2"/>
                </a:solidFill>
                <a:latin typeface="+mj-lt"/>
                <a:ea typeface="+mj-ea"/>
                <a:cs typeface="+mj-cs"/>
              </a:rPr>
              <a:t>. </a:t>
            </a:r>
            <a:br>
              <a:rPr lang="en-US" sz="2400" b="1" kern="1200" noProof="0" dirty="0">
                <a:solidFill>
                  <a:schemeClr val="accent2"/>
                </a:solidFill>
                <a:latin typeface="+mj-lt"/>
                <a:ea typeface="+mj-ea"/>
                <a:cs typeface="+mj-cs"/>
              </a:rPr>
            </a:br>
            <a:r>
              <a:rPr lang="en-US" sz="2400" b="1" kern="1200" noProof="0" dirty="0" err="1">
                <a:solidFill>
                  <a:schemeClr val="accent2"/>
                </a:solidFill>
                <a:latin typeface="+mj-lt"/>
                <a:ea typeface="+mj-ea"/>
                <a:cs typeface="+mj-cs"/>
              </a:rPr>
              <a:t>Alle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Rechte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vorbehalten</a:t>
            </a:r>
            <a:r>
              <a:rPr lang="en-US" sz="2400" b="1" kern="1200" noProof="0" dirty="0">
                <a:solidFill>
                  <a:schemeClr val="accent2"/>
                </a:solidFill>
                <a:latin typeface="+mj-lt"/>
                <a:ea typeface="+mj-ea"/>
                <a:cs typeface="+mj-cs"/>
              </a:rPr>
              <a:t>.</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en-US" sz="10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ein SAP-Konzernunternehmen nicht gestattet.</a:t>
            </a:r>
          </a:p>
          <a:p>
            <a:pPr>
              <a:spcBef>
                <a:spcPts val="1200"/>
              </a:spcBef>
            </a:pPr>
            <a:r>
              <a:rPr lang="en-US" sz="10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von einem SAP-Konzernunternehmen) in Deutschland und verschiedenen anderen Ländern weltweit.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Weitere Hinweise und Informationen zum Markenrecht finden Sie unter </a:t>
            </a:r>
            <a:r>
              <a:rPr lang="en-US" sz="1000" kern="1200" noProof="0" dirty="0">
                <a:solidFill>
                  <a:schemeClr val="tx1"/>
                </a:solidFill>
                <a:effectLst/>
                <a:latin typeface="Arial"/>
                <a:ea typeface="+mn-ea"/>
                <a:cs typeface="+mn-cs"/>
                <a:hlinkClick r:id="rId2"/>
              </a:rPr>
              <a:t>http://global.sap.com/corporate-de/legal/copyright/index.epx</a:t>
            </a:r>
            <a:r>
              <a:rPr lang="en-US" sz="1000" kern="1200" noProof="0" dirty="0">
                <a:solidFill>
                  <a:schemeClr val="tx1"/>
                </a:solidFill>
                <a:effectLst/>
                <a:latin typeface="Arial"/>
                <a:ea typeface="+mn-ea"/>
                <a:cs typeface="+mn-cs"/>
              </a:rPr>
              <a:t>.</a:t>
            </a:r>
          </a:p>
          <a:p>
            <a:pPr>
              <a:spcBef>
                <a:spcPts val="1200"/>
              </a:spcBef>
            </a:pPr>
            <a:r>
              <a:rPr lang="en-US"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en-US" sz="1000" kern="1200" noProof="0" dirty="0">
                <a:solidFill>
                  <a:schemeClr val="tx1"/>
                </a:solidFill>
                <a:effectLst/>
                <a:latin typeface="Arial"/>
                <a:ea typeface="+mn-ea"/>
                <a:cs typeface="+mn-cs"/>
              </a:rPr>
              <a:t>Produkte können länderspezifische Unterschiede aufweisen.</a:t>
            </a:r>
          </a:p>
          <a:p>
            <a:pPr>
              <a:spcBef>
                <a:spcPts val="1200"/>
              </a:spcBef>
            </a:pPr>
            <a:r>
              <a:rPr lang="en-US"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ihre Konzernunternehmen übernehmen keinerlei Haftung oder Gewährleistung für Fehler oder Unvollständigkeiten in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en-US"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eine zugehörige Präsentation, die Strategie und etwaige künftige Entwicklungen, Produkte und/oder Plattformen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ihrer Konzern-</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ihren Konzernunternehmen jederzeit und ohne Angabe von Gründen unangekündigt geändert werden.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1438527570"/>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
        <p:nvSpPr>
          <p:cNvPr id="7" name="Round Diagonal Corner Rectangle 6">
            <a:extLst>
              <a:ext uri="{FF2B5EF4-FFF2-40B4-BE49-F238E27FC236}">
                <a16:creationId xmlns:a16="http://schemas.microsoft.com/office/drawing/2014/main" id="{6527FA60-70FC-452A-AAAA-F0484981E8A2}"/>
              </a:ext>
            </a:extLst>
          </p:cNvPr>
          <p:cNvSpPr/>
          <p:nvPr userDrawn="1"/>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dirty="0">
                <a:solidFill>
                  <a:srgbClr val="63666A"/>
                </a:solidFill>
              </a:rPr>
              <a:t>Cargill Ariba Light Account Enablement</a:t>
            </a:r>
          </a:p>
        </p:txBody>
      </p:sp>
      <p:sp>
        <p:nvSpPr>
          <p:cNvPr id="9" name="Round Diagonal Corner Rectangle 7">
            <a:extLst>
              <a:ext uri="{FF2B5EF4-FFF2-40B4-BE49-F238E27FC236}">
                <a16:creationId xmlns:a16="http://schemas.microsoft.com/office/drawing/2014/main" id="{A0D5C0DA-1226-4FBB-B4D4-05A9187F75CC}"/>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Slide Number Placeholder 5">
            <a:extLst>
              <a:ext uri="{FF2B5EF4-FFF2-40B4-BE49-F238E27FC236}">
                <a16:creationId xmlns:a16="http://schemas.microsoft.com/office/drawing/2014/main" id="{9BD0F5BD-0910-425F-B074-2766894A69B2}"/>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a:extLst>
              <a:ext uri="{FF2B5EF4-FFF2-40B4-BE49-F238E27FC236}">
                <a16:creationId xmlns:a16="http://schemas.microsoft.com/office/drawing/2014/main" id="{E34FDD97-B587-416E-BB62-CD9C5FE9F16C}"/>
              </a:ext>
            </a:extLst>
          </p:cNvPr>
          <p:cNvPicPr>
            <a:picLocks noChangeAspect="1"/>
          </p:cNvPicPr>
          <p:nvPr userDrawn="1"/>
        </p:nvPicPr>
        <p:blipFill>
          <a:blip r:embed="rId3" cstate="print"/>
          <a:stretch>
            <a:fillRect/>
          </a:stretch>
        </p:blipFill>
        <p:spPr>
          <a:xfrm>
            <a:off x="8402638" y="6322732"/>
            <a:ext cx="535376" cy="239135"/>
          </a:xfrm>
          <a:prstGeom prst="rect">
            <a:avLst/>
          </a:prstGeom>
        </p:spPr>
      </p:pic>
      <p:sp>
        <p:nvSpPr>
          <p:cNvPr id="12" name="TextBox 11">
            <a:extLst>
              <a:ext uri="{FF2B5EF4-FFF2-40B4-BE49-F238E27FC236}">
                <a16:creationId xmlns:a16="http://schemas.microsoft.com/office/drawing/2014/main" id="{002D7B32-3915-43A8-ABCA-57EDD6548052}"/>
              </a:ext>
            </a:extLst>
          </p:cNvPr>
          <p:cNvSpPr txBox="1"/>
          <p:nvPr userDrawn="1"/>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Tree>
    <p:extLst>
      <p:ext uri="{BB962C8B-B14F-4D97-AF65-F5344CB8AC3E}">
        <p14:creationId xmlns:p14="http://schemas.microsoft.com/office/powerpoint/2010/main" val="2461932841"/>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Road map: 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solidFill>
                  <a:srgbClr val="007681"/>
                </a:solidFill>
              </a:defRPr>
            </a:lvl1pPr>
          </a:lstStyle>
          <a:p>
            <a:r>
              <a:rPr lang="en-US" noProof="0" dirty="0"/>
              <a:t>Insert page title</a:t>
            </a:r>
            <a:endParaRPr lang="en-US" dirty="0"/>
          </a:p>
        </p:txBody>
      </p:sp>
      <p:sp>
        <p:nvSpPr>
          <p:cNvPr id="5" name="Content Placeholder 5"/>
          <p:cNvSpPr>
            <a:spLocks noGrp="1"/>
          </p:cNvSpPr>
          <p:nvPr>
            <p:ph sz="quarter" idx="10" hasCustomPrompt="1"/>
          </p:nvPr>
        </p:nvSpPr>
        <p:spPr>
          <a:xfrm>
            <a:off x="0" y="6086475"/>
            <a:ext cx="9144000" cy="252000"/>
          </a:xfrm>
          <a:solidFill>
            <a:srgbClr val="005F86"/>
          </a:solidFill>
          <a:ln w="9525">
            <a:noFill/>
            <a:round/>
            <a:headEnd/>
            <a:tailEnd/>
          </a:ln>
        </p:spPr>
        <p:txBody>
          <a:bodyPr vert="horz" lIns="0" tIns="0" rIns="0" bIns="0" rtlCol="0" anchor="ctr" anchorCtr="0">
            <a:noAutofit/>
          </a:bodyPr>
          <a:lstStyle>
            <a:lvl1pPr marL="0" algn="ctr" defTabSz="898486"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898486" rtl="0" eaLnBrk="1" fontAlgn="base" latinLnBrk="0" hangingPunct="1">
              <a:lnSpc>
                <a:spcPct val="100000"/>
              </a:lnSpc>
              <a:spcBef>
                <a:spcPts val="1593"/>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2527107571"/>
      </p:ext>
    </p:extLst>
  </p:cSld>
  <p:clrMapOvr>
    <a:masterClrMapping/>
  </p:clrMapOvr>
  <p:transition spd="med"/>
</p:sldLayout>
</file>

<file path=ppt/slideLayouts/slideLayout448.xml><?xml version="1.0" encoding="utf-8"?>
<p:sldLayout xmlns:a="http://schemas.openxmlformats.org/drawingml/2006/main" xmlns:r="http://schemas.openxmlformats.org/officeDocument/2006/relationships" xmlns:p="http://schemas.openxmlformats.org/presentationml/2006/main" userDrawn="1">
  <p:cSld name="Roadmap - Solution Enhancements - Solution E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17" name="Text Placeholder 12"/>
          <p:cNvSpPr>
            <a:spLocks noGrp="1"/>
          </p:cNvSpPr>
          <p:nvPr>
            <p:ph type="body" sz="quarter" idx="11" hasCustomPrompt="1"/>
          </p:nvPr>
        </p:nvSpPr>
        <p:spPr>
          <a:xfrm>
            <a:off x="324008"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8" name="Text Placeholder 17"/>
          <p:cNvSpPr>
            <a:spLocks noGrp="1"/>
          </p:cNvSpPr>
          <p:nvPr>
            <p:ph type="body" sz="quarter" idx="14" hasCustomPrompt="1"/>
          </p:nvPr>
        </p:nvSpPr>
        <p:spPr>
          <a:xfrm>
            <a:off x="5896720" y="1690687"/>
            <a:ext cx="2923430" cy="169277"/>
          </a:xfrm>
        </p:spPr>
        <p:txBody>
          <a:bodyPr wrap="square">
            <a:spAutoFit/>
          </a:bodyPr>
          <a:lstStyle>
            <a:lvl1pPr>
              <a:defRPr sz="1100" b="0">
                <a:solidFill>
                  <a:schemeClr val="accent2"/>
                </a:solidFill>
              </a:defRPr>
            </a:lvl1pPr>
          </a:lstStyle>
          <a:p>
            <a:pPr lvl="0"/>
            <a:r>
              <a:rPr lang="en-US" dirty="0"/>
              <a:t>Add text</a:t>
            </a:r>
          </a:p>
        </p:txBody>
      </p:sp>
      <p:sp>
        <p:nvSpPr>
          <p:cNvPr id="11" name="Text Placeholder 12"/>
          <p:cNvSpPr>
            <a:spLocks noGrp="1"/>
          </p:cNvSpPr>
          <p:nvPr>
            <p:ph type="body" sz="quarter" idx="15" hasCustomPrompt="1"/>
          </p:nvPr>
        </p:nvSpPr>
        <p:spPr>
          <a:xfrm>
            <a:off x="3048313"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9" name="Content Placeholder 5"/>
          <p:cNvSpPr>
            <a:spLocks noGrp="1"/>
          </p:cNvSpPr>
          <p:nvPr>
            <p:ph sz="quarter" idx="10" hasCustomPrompt="1"/>
          </p:nvPr>
        </p:nvSpPr>
        <p:spPr>
          <a:xfrm>
            <a:off x="0" y="6086476"/>
            <a:ext cx="9144000" cy="252000"/>
          </a:xfrm>
          <a:solidFill>
            <a:srgbClr val="005F86"/>
          </a:solidFill>
          <a:ln w="9525">
            <a:noFill/>
            <a:round/>
            <a:headEnd/>
            <a:tailEnd/>
          </a:ln>
        </p:spPr>
        <p:txBody>
          <a:bodyPr vert="horz" lIns="0" tIns="0" rIns="0" bIns="0" rtlCol="0" anchor="ctr" anchorCtr="0">
            <a:noAutofit/>
          </a:bodyPr>
          <a:lstStyle>
            <a:lvl1pPr marL="0" marR="0" indent="0" algn="ctr" defTabSz="913445" rtl="0" eaLnBrk="1" fontAlgn="base" latinLnBrk="0" hangingPunct="1">
              <a:lnSpc>
                <a:spcPct val="100000"/>
              </a:lnSpc>
              <a:spcBef>
                <a:spcPts val="1619"/>
              </a:spcBef>
              <a:spcAft>
                <a:spcPct val="0"/>
              </a:spcAft>
              <a:buClr>
                <a:schemeClr val="accent1"/>
              </a:buClr>
              <a:buSzPct val="80000"/>
              <a:buFontTx/>
              <a:buNone/>
              <a:tabLst/>
              <a:defRPr lang="en-US" sz="1100" b="1" kern="1200" baseline="0" noProof="0" dirty="0" smtClean="0">
                <a:solidFill>
                  <a:schemeClr val="bg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3445" rtl="0" eaLnBrk="1" fontAlgn="base" latinLnBrk="0" hangingPunct="1">
              <a:lnSpc>
                <a:spcPct val="100000"/>
              </a:lnSpc>
              <a:spcBef>
                <a:spcPts val="1619"/>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3400420874"/>
      </p:ext>
    </p:extLst>
  </p:cSld>
  <p:clrMapOvr>
    <a:masterClrMapping/>
  </p:clrMapOvr>
  <p:transition spd="med"/>
</p:sldLayout>
</file>

<file path=ppt/slideLayouts/slideLayout449.xml><?xml version="1.0" encoding="utf-8"?>
<p:sldLayout xmlns:a="http://schemas.openxmlformats.org/drawingml/2006/main" xmlns:r="http://schemas.openxmlformats.org/officeDocument/2006/relationships" xmlns:p="http://schemas.openxmlformats.org/presentationml/2006/main">
  <p:cSld name="Blank 1">
    <p:spTree>
      <p:nvGrpSpPr>
        <p:cNvPr id="1" name=""/>
        <p:cNvGrpSpPr/>
        <p:nvPr/>
      </p:nvGrpSpPr>
      <p:grpSpPr>
        <a:xfrm>
          <a:off x="0" y="0"/>
          <a:ext cx="0" cy="0"/>
          <a:chOff x="0" y="0"/>
          <a:chExt cx="0" cy="0"/>
        </a:xfrm>
      </p:grpSpPr>
      <p:sp>
        <p:nvSpPr>
          <p:cNvPr id="8" name="Rectangle 7"/>
          <p:cNvSpPr/>
          <p:nvPr/>
        </p:nvSpPr>
        <p:spPr bwMode="gray">
          <a:xfrm>
            <a:off x="487679" y="0"/>
            <a:ext cx="8335703" cy="137160"/>
          </a:xfrm>
          <a:prstGeom prst="rect">
            <a:avLst/>
          </a:prstGeom>
          <a:solidFill>
            <a:srgbClr val="005F86"/>
          </a:solidFill>
          <a:ln w="9525" algn="ctr">
            <a:noFill/>
            <a:miter lim="800000"/>
            <a:headEnd/>
            <a:tailEnd/>
          </a:ln>
        </p:spPr>
        <p:txBody>
          <a:bodyPr lIns="80351" tIns="64281" rIns="80351" bIns="64281" rtlCol="0" anchor="ctr"/>
          <a:lstStyle/>
          <a:p>
            <a:pPr marR="0" algn="ctr" defTabSz="816337" eaLnBrk="1" fontAlgn="base" latinLnBrk="0" hangingPunct="1">
              <a:lnSpc>
                <a:spcPct val="100000"/>
              </a:lnSpc>
              <a:spcBef>
                <a:spcPct val="50000"/>
              </a:spcBef>
              <a:spcAft>
                <a:spcPct val="0"/>
              </a:spcAft>
              <a:buClr>
                <a:srgbClr val="F0AB00"/>
              </a:buClr>
              <a:buSzPct val="80000"/>
              <a:tabLst/>
            </a:pPr>
            <a:endParaRPr kumimoji="0" lang="en-US" sz="1424"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0182" y="1087769"/>
            <a:ext cx="8852327" cy="324016"/>
          </a:xfrm>
          <a:prstGeom prst="rect">
            <a:avLst/>
          </a:prstGeom>
          <a:solidFill>
            <a:schemeClr val="bg1"/>
          </a:solidFill>
          <a:ln w="6350" algn="ctr">
            <a:noFill/>
            <a:miter lim="800000"/>
            <a:headEnd/>
            <a:tailEnd/>
          </a:ln>
        </p:spPr>
        <p:txBody>
          <a:bodyPr lIns="67483" tIns="53986" rIns="67483" bIns="53986" rtlCol="0" anchor="ctr"/>
          <a:lstStyle/>
          <a:p>
            <a:pPr marR="0" algn="ctr" defTabSz="685595" eaLnBrk="1" fontAlgn="base" latinLnBrk="0" hangingPunct="1">
              <a:lnSpc>
                <a:spcPct val="100000"/>
              </a:lnSpc>
              <a:spcBef>
                <a:spcPct val="50000"/>
              </a:spcBef>
              <a:spcAft>
                <a:spcPct val="0"/>
              </a:spcAft>
              <a:buClr>
                <a:srgbClr val="F0AB00"/>
              </a:buClr>
              <a:buSzPct val="80000"/>
              <a:tabLst/>
            </a:pPr>
            <a:endParaRPr kumimoji="0" lang="en-US" sz="1499"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2391079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5"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2157957741"/>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showMasterSp="0" preserve="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7" name="TextBox 6"/>
          <p:cNvSpPr txBox="1"/>
          <p:nvPr userDrawn="1"/>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555843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showMasterSp="0" preserve="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bwMode="gray">
          <a:xfrm>
            <a:off x="324000" y="-1"/>
            <a:ext cx="8496000" cy="2520000"/>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41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10" name="TextBox 9"/>
          <p:cNvSpPr txBox="1"/>
          <p:nvPr/>
        </p:nvSpPr>
        <p:spPr>
          <a:xfrm rot="21360000">
            <a:off x="2896863" y="3808216"/>
            <a:ext cx="335027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600" kern="0" dirty="0">
                <a:solidFill>
                  <a:schemeClr val="tx1"/>
                </a:solidFill>
                <a:ea typeface="Arial Unicode MS" pitchFamily="34" charset="-128"/>
                <a:cs typeface="Arial Unicode MS" pitchFamily="34" charset="-128"/>
              </a:rPr>
              <a:t>Use this title slide only with an</a:t>
            </a:r>
            <a:r>
              <a:rPr lang="en-US" sz="1600" kern="0" baseline="0" dirty="0">
                <a:solidFill>
                  <a:schemeClr val="tx1"/>
                </a:solidFill>
                <a:ea typeface="Arial Unicode MS" pitchFamily="34" charset="-128"/>
                <a:cs typeface="Arial Unicode MS" pitchFamily="34" charset="-128"/>
              </a:rPr>
              <a:t> image</a:t>
            </a:r>
            <a:endParaRPr lang="en-US" sz="1600" kern="0" dirty="0">
              <a:solidFill>
                <a:schemeClr val="tx1"/>
              </a:solidFill>
              <a:ea typeface="Arial Unicode MS" pitchFamily="34" charset="-128"/>
              <a:cs typeface="Arial Unicode MS" pitchFamily="34" charset="-128"/>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4000" y="2115530"/>
            <a:ext cx="1477566" cy="2880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005938739"/>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showMasterSp="0" preserve="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7740000" cy="738000"/>
          </a:xfrm>
        </p:spPr>
        <p:txBody>
          <a:bodyPr anchor="t" anchorCtr="0">
            <a:noAutofit/>
          </a:bodyPr>
          <a:lstStyle>
            <a:lvl1pPr>
              <a:defRPr sz="48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910301853"/>
      </p:ext>
    </p:extLst>
  </p:cSld>
  <p:clrMapOvr>
    <a:overrideClrMapping bg1="lt1" tx1="dk1" bg2="lt2" tx2="dk2" accent1="accent1" accent2="accent2" accent3="accent3" accent4="accent4" accent5="accent5" accent6="accent6" hlink="hlink" folHlink="folHlink"/>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showMasterSp="0" preserve="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12000"/>
            <a:ext cx="7740000" cy="246221"/>
          </a:xfrm>
        </p:spPr>
        <p:txBody>
          <a:bodyPr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 SAP / Month 00, 2016</a:t>
            </a:r>
          </a:p>
        </p:txBody>
      </p:sp>
      <p:sp>
        <p:nvSpPr>
          <p:cNvPr id="9" name="Title 1"/>
          <p:cNvSpPr>
            <a:spLocks noGrp="1"/>
          </p:cNvSpPr>
          <p:nvPr>
            <p:ph type="ctrTitle" hasCustomPrompt="1"/>
          </p:nvPr>
        </p:nvSpPr>
        <p:spPr bwMode="gray">
          <a:xfrm>
            <a:off x="324000" y="324000"/>
            <a:ext cx="7740000" cy="923330"/>
          </a:xfrm>
        </p:spPr>
        <p:txBody>
          <a:bodyPr anchor="t" anchorCtr="0">
            <a:noAutofit/>
          </a:bodyPr>
          <a:lstStyle>
            <a:lvl1pPr>
              <a:defRPr sz="3000">
                <a:solidFill>
                  <a:sysClr val="windowText" lastClr="000000"/>
                </a:solidFill>
                <a:latin typeface="+mj-lt"/>
              </a:defRPr>
            </a:lvl1pPr>
          </a:lstStyle>
          <a:p>
            <a:r>
              <a:rPr lang="en-US" sz="3000" dirty="0"/>
              <a:t>Alternate Presentation Title</a:t>
            </a:r>
            <a:br>
              <a:rPr lang="en-US" sz="3000" dirty="0"/>
            </a:br>
            <a:r>
              <a:rPr lang="en-US" sz="3000" dirty="0"/>
              <a:t>Breaks to Two Lines</a:t>
            </a:r>
            <a:endParaRPr lang="en-US" dirty="0"/>
          </a:p>
        </p:txBody>
      </p:sp>
      <p:sp>
        <p:nvSpPr>
          <p:cNvPr id="5" name="Rectangle 4"/>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2115530"/>
            <a:ext cx="1477566" cy="28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784179750"/>
      </p:ext>
    </p:extLst>
  </p:cSld>
  <p:clrMapOvr>
    <a:overrideClrMapping bg1="lt1" tx1="dk1" bg2="lt2" tx2="dk2" accent1="accent1" accent2="accent2" accent3="accent3" accent4="accent4" accent5="accent5" accent6="accent6" hlink="hlink" folHlink="folHlink"/>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showMasterSp="0" preserve="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15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177677057"/>
      </p:ext>
    </p:extLst>
  </p:cSld>
  <p:clrMapOvr>
    <a:overrideClrMapping bg1="lt1" tx1="dk1" bg2="lt2" tx2="dk2" accent1="accent1" accent2="accent2" accent3="accent3" accent4="accent4" accent5="accent5" accent6="accent6" hlink="hlink" folHlink="folHlink"/>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showMasterSp="0" preserve="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2" name="Title 1"/>
          <p:cNvSpPr>
            <a:spLocks noGrp="1"/>
          </p:cNvSpPr>
          <p:nvPr>
            <p:ph type="ctrTitle" hasCustomPrompt="1"/>
          </p:nvPr>
        </p:nvSpPr>
        <p:spPr bwMode="gray">
          <a:xfrm>
            <a:off x="324000" y="2444400"/>
            <a:ext cx="8496000" cy="738664"/>
          </a:xfrm>
        </p:spPr>
        <p:txBody>
          <a:bodyPr anchor="t" anchorCtr="0">
            <a:noAutofit/>
          </a:bodyPr>
          <a:lstStyle>
            <a:lvl1pPr>
              <a:defRPr sz="4800">
                <a:solidFill>
                  <a:schemeClr val="tx1"/>
                </a:solidFill>
                <a:latin typeface="+mj-lt"/>
              </a:defRPr>
            </a:lvl1pPr>
          </a:lstStyle>
          <a:p>
            <a:r>
              <a:rPr lang="en-US" dirty="0"/>
              <a:t>Divider page</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6400"/>
            <a:ext cx="8496300" cy="620713"/>
          </a:xfrm>
        </p:spPr>
        <p:txBody>
          <a:bodyPr/>
          <a:lstStyle>
            <a:lvl1pPr>
              <a:spcBef>
                <a:spcPts val="1200"/>
              </a:spcBef>
              <a:defRPr sz="1600" b="0"/>
            </a:lvl1pPr>
          </a:lstStyle>
          <a:p>
            <a:r>
              <a:rPr lang="en-US" dirty="0"/>
              <a:t>Subtitle if needed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4345650"/>
            <a:ext cx="1477566" cy="28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56170517"/>
      </p:ext>
    </p:extLst>
  </p:cSld>
  <p:clrMapOvr>
    <a:overrideClrMapping bg1="lt1" tx1="dk1" bg2="lt2" tx2="dk2" accent1="accent1" accent2="accent2" accent3="accent3" accent4="accent4" accent5="accent5" accent6="accent6" hlink="hlink" folHlink="folHlink"/>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72000"/>
            <a:ext cx="5292000" cy="738664"/>
          </a:xfrm>
        </p:spPr>
        <p:txBody>
          <a:bodyPr anchor="t" anchorCtr="0">
            <a:noAutofit/>
          </a:bodyPr>
          <a:lstStyle>
            <a:lvl1pPr>
              <a:defRPr sz="4800">
                <a:solidFill>
                  <a:schemeClr val="tx1"/>
                </a:solidFill>
                <a:latin typeface="+mj-lt"/>
              </a:defRPr>
            </a:lvl1pPr>
          </a:lstStyle>
          <a:p>
            <a:r>
              <a:rPr lang="en-US" dirty="0"/>
              <a:t>Thank you</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6300000" y="2016000"/>
            <a:ext cx="2520000" cy="3230646"/>
          </a:xfrm>
        </p:spPr>
        <p:txBody>
          <a:bodyPr anchor="t" anchorCtr="0">
            <a:noAutofit/>
          </a:bodyPr>
          <a:lstStyle>
            <a:lvl1pPr>
              <a:spcBef>
                <a:spcPts val="0"/>
              </a:spcBef>
              <a:defRPr sz="14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000" y="3278850"/>
            <a:ext cx="1477566" cy="28800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229819075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ext>
  </p:extLst>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b="0"/>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a:lvl4pPr>
            <a:lvl5pPr marL="540000">
              <a:buClr>
                <a:schemeClr val="accent2"/>
              </a:buClr>
              <a:buFont typeface="Courier New" pitchFamily="49" charset="0"/>
              <a:buChar char="o"/>
              <a:defRPr/>
            </a:lvl5pPr>
          </a:lstStyle>
          <a:p>
            <a:pPr lvl="0"/>
            <a:r>
              <a:rPr lang="en-US" dirty="0"/>
              <a:t>Agenda Item/Divider Headline</a:t>
            </a:r>
          </a:p>
          <a:p>
            <a:pPr lvl="1"/>
            <a:r>
              <a:rPr lang="en-US" dirty="0"/>
              <a:t>Details</a:t>
            </a:r>
          </a:p>
          <a:p>
            <a:pPr lvl="2"/>
            <a:r>
              <a:rPr lang="en-US" dirty="0"/>
              <a:t>Third Level</a:t>
            </a:r>
          </a:p>
          <a:p>
            <a:pPr lvl="4"/>
            <a:r>
              <a:rPr lang="en-US" dirty="0"/>
              <a:t>Fourth Level</a:t>
            </a:r>
          </a:p>
          <a:p>
            <a:endParaRPr lang="en-US" dirty="0"/>
          </a:p>
        </p:txBody>
      </p:sp>
    </p:spTree>
    <p:extLst>
      <p:ext uri="{BB962C8B-B14F-4D97-AF65-F5344CB8AC3E}">
        <p14:creationId xmlns:p14="http://schemas.microsoft.com/office/powerpoint/2010/main" val="2316123145"/>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1434264152"/>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ex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8496000" cy="738664"/>
          </a:xfrm>
        </p:spPr>
        <p:txBody>
          <a:bodyPr anchor="t" anchorCtr="0">
            <a:noAutofit/>
          </a:bodyPr>
          <a:lstStyle>
            <a:lvl1pPr>
              <a:defRPr sz="4800">
                <a:solidFill>
                  <a:schemeClr val="tx1"/>
                </a:solidFill>
                <a:latin typeface="+mj-lt"/>
              </a:defRPr>
            </a:lvl1pPr>
          </a:lstStyle>
          <a:p>
            <a:r>
              <a:rPr lang="en-US" dirty="0"/>
              <a:t>Click to insert text</a:t>
            </a:r>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3" name="Rectangle 2"/>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355483664"/>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1501595919"/>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2946390"/>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6185354"/>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00"/>
            <a:ext cx="8496000"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098400"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3220725" y="1691999"/>
            <a:ext cx="27216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3720921"/>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5745600" y="1690687"/>
            <a:ext cx="3078000" cy="4391025"/>
          </a:xfrm>
          <a:solidFill>
            <a:schemeClr val="bg1">
              <a:lumMod val="95000"/>
            </a:schemeClr>
          </a:solidFill>
        </p:spPr>
        <p:txBody>
          <a:bodyPr tIns="1296000" anchor="t" anchorCtr="0"/>
          <a:lstStyle>
            <a:lvl1pPr algn="ctr">
              <a:defRPr b="0"/>
            </a:lvl1pPr>
          </a:lstStyle>
          <a:p>
            <a:r>
              <a:rPr lang="en-US" dirty="0"/>
              <a:t>Click icon to add picture</a:t>
            </a:r>
          </a:p>
        </p:txBody>
      </p:sp>
      <p:sp>
        <p:nvSpPr>
          <p:cNvPr id="4" name="Text Placeholder 3"/>
          <p:cNvSpPr>
            <a:spLocks noGrp="1"/>
          </p:cNvSpPr>
          <p:nvPr>
            <p:ph type="body" sz="quarter" idx="11" hasCustomPrompt="1"/>
          </p:nvPr>
        </p:nvSpPr>
        <p:spPr>
          <a:xfrm>
            <a:off x="324000" y="1692000"/>
            <a:ext cx="5238000" cy="4392000"/>
          </a:xfrm>
        </p:spPr>
        <p:txBody>
          <a:body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6091077"/>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654800" y="1692000"/>
            <a:ext cx="41652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2470923"/>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3575304" y="1692000"/>
            <a:ext cx="5238000" cy="4392000"/>
          </a:xfrm>
          <a:solidFill>
            <a:schemeClr val="bg1">
              <a:lumMod val="95000"/>
            </a:schemeClr>
          </a:solidFill>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9696420"/>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
        <p:nvSpPr>
          <p:cNvPr id="11" name="Picture Placeholder 4"/>
          <p:cNvSpPr>
            <a:spLocks noGrp="1"/>
          </p:cNvSpPr>
          <p:nvPr>
            <p:ph type="pic" sz="quarter" idx="16"/>
          </p:nvPr>
        </p:nvSpPr>
        <p:spPr bwMode="gray">
          <a:xfrm>
            <a:off x="4654800" y="3573490"/>
            <a:ext cx="4165200" cy="2508223"/>
          </a:xfrm>
          <a:solidFill>
            <a:schemeClr val="bg1">
              <a:lumMod val="95000"/>
            </a:schemeClr>
          </a:solidFill>
        </p:spPr>
        <p:txBody>
          <a:bodyPr tIns="504000" anchor="t" anchorCtr="0"/>
          <a:lstStyle>
            <a:lvl1pPr algn="ctr">
              <a:defRPr b="0"/>
            </a:lvl1pPr>
          </a:lstStyle>
          <a:p>
            <a:r>
              <a:rPr lang="en-US" dirty="0"/>
              <a:t>Click icon to add picture</a:t>
            </a:r>
          </a:p>
        </p:txBody>
      </p:sp>
    </p:spTree>
    <p:extLst>
      <p:ext uri="{BB962C8B-B14F-4D97-AF65-F5344CB8AC3E}">
        <p14:creationId xmlns:p14="http://schemas.microsoft.com/office/powerpoint/2010/main" val="1835758059"/>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327024" y="1690688"/>
            <a:ext cx="8493125" cy="4395787"/>
          </a:xfrm>
        </p:spPr>
        <p:txBody>
          <a:bodyPr/>
          <a:lstStyle>
            <a:lvl1pPr>
              <a:defRPr/>
            </a:lvl1pPr>
          </a:lstStyle>
          <a:p>
            <a:pPr lvl="0"/>
            <a:r>
              <a:rPr lang="en-US" noProof="0" dirty="0"/>
              <a:t>Click to add content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Round Diagonal Corner Rectangle 6">
            <a:extLst>
              <a:ext uri="{FF2B5EF4-FFF2-40B4-BE49-F238E27FC236}">
                <a16:creationId xmlns:a16="http://schemas.microsoft.com/office/drawing/2014/main" id="{F0E07AD7-60B2-4F43-A2F5-A20A05E9EA92}"/>
              </a:ext>
            </a:extLst>
          </p:cNvPr>
          <p:cNvSpPr/>
          <p:nvPr userDrawn="1"/>
        </p:nvSpPr>
        <p:spPr>
          <a:xfrm>
            <a:off x="742951"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6" name="Round Diagonal Corner Rectangle 7">
            <a:extLst>
              <a:ext uri="{FF2B5EF4-FFF2-40B4-BE49-F238E27FC236}">
                <a16:creationId xmlns:a16="http://schemas.microsoft.com/office/drawing/2014/main" id="{E9A3C224-DBB4-42E5-BF20-EE6E9F56B01B}"/>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7" name="Slide Number Placeholder 5">
            <a:extLst>
              <a:ext uri="{FF2B5EF4-FFF2-40B4-BE49-F238E27FC236}">
                <a16:creationId xmlns:a16="http://schemas.microsoft.com/office/drawing/2014/main" id="{6831B994-FC77-4841-AB8A-62FB15DBCFF5}"/>
              </a:ext>
            </a:extLst>
          </p:cNvPr>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8" name="Picture 7" descr="Cargill_Webinar_graphics-87.png">
            <a:extLst>
              <a:ext uri="{FF2B5EF4-FFF2-40B4-BE49-F238E27FC236}">
                <a16:creationId xmlns:a16="http://schemas.microsoft.com/office/drawing/2014/main" id="{E4F5D78F-C810-437A-8BF4-64F1C9516019}"/>
              </a:ext>
            </a:extLst>
          </p:cNvPr>
          <p:cNvPicPr>
            <a:picLocks noChangeAspect="1"/>
          </p:cNvPicPr>
          <p:nvPr userDrawn="1"/>
        </p:nvPicPr>
        <p:blipFill>
          <a:blip r:embed="rId2" cstate="print"/>
          <a:stretch>
            <a:fillRect/>
          </a:stretch>
        </p:blipFill>
        <p:spPr>
          <a:xfrm>
            <a:off x="8402638" y="6322734"/>
            <a:ext cx="535376" cy="239135"/>
          </a:xfrm>
          <a:prstGeom prst="rect">
            <a:avLst/>
          </a:prstGeom>
        </p:spPr>
      </p:pic>
      <p:sp>
        <p:nvSpPr>
          <p:cNvPr id="9" name="TextBox 8">
            <a:extLst>
              <a:ext uri="{FF2B5EF4-FFF2-40B4-BE49-F238E27FC236}">
                <a16:creationId xmlns:a16="http://schemas.microsoft.com/office/drawing/2014/main" id="{3CAF52F5-17FB-41E4-A92F-D276C1FA3DF3}"/>
              </a:ext>
            </a:extLst>
          </p:cNvPr>
          <p:cNvSpPr txBox="1"/>
          <p:nvPr userDrawn="1"/>
        </p:nvSpPr>
        <p:spPr>
          <a:xfrm>
            <a:off x="6750204" y="6415577"/>
            <a:ext cx="1156086" cy="173124"/>
          </a:xfrm>
          <a:prstGeom prst="rect">
            <a:avLst/>
          </a:prstGeom>
          <a:noFill/>
        </p:spPr>
        <p:txBody>
          <a:bodyPr wrap="none" rtlCol="0">
            <a:spAutoFit/>
          </a:bodyPr>
          <a:lstStyle/>
          <a:p>
            <a:pPr>
              <a:defRPr/>
            </a:pPr>
            <a:r>
              <a:rPr lang="en-US" sz="525" baseline="30000" dirty="0">
                <a:solidFill>
                  <a:srgbClr val="959595"/>
                </a:solidFill>
              </a:rPr>
              <a:t>© 2014 Cargill, Incorporated. All rights reserved.</a:t>
            </a:r>
            <a:endParaRPr lang="en-US" sz="1350" dirty="0">
              <a:solidFill>
                <a:prstClr val="black"/>
              </a:solidFill>
            </a:endParaRPr>
          </a:p>
        </p:txBody>
      </p:sp>
    </p:spTree>
    <p:extLst>
      <p:ext uri="{BB962C8B-B14F-4D97-AF65-F5344CB8AC3E}">
        <p14:creationId xmlns:p14="http://schemas.microsoft.com/office/powerpoint/2010/main" val="1975414949"/>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
        <p:nvSpPr>
          <p:cNvPr id="4" name="Round Diagonal Corner Rectangle 6">
            <a:extLst>
              <a:ext uri="{FF2B5EF4-FFF2-40B4-BE49-F238E27FC236}">
                <a16:creationId xmlns:a16="http://schemas.microsoft.com/office/drawing/2014/main" id="{C652612E-A33C-46F4-BFF1-58731AAB7F80}"/>
              </a:ext>
            </a:extLst>
          </p:cNvPr>
          <p:cNvSpPr/>
          <p:nvPr userDrawn="1"/>
        </p:nvSpPr>
        <p:spPr>
          <a:xfrm>
            <a:off x="742951"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6" name="Round Diagonal Corner Rectangle 7">
            <a:extLst>
              <a:ext uri="{FF2B5EF4-FFF2-40B4-BE49-F238E27FC236}">
                <a16:creationId xmlns:a16="http://schemas.microsoft.com/office/drawing/2014/main" id="{0EE5E870-39A6-4CC1-9C03-432DCEB2A7C1}"/>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7" name="Slide Number Placeholder 5">
            <a:extLst>
              <a:ext uri="{FF2B5EF4-FFF2-40B4-BE49-F238E27FC236}">
                <a16:creationId xmlns:a16="http://schemas.microsoft.com/office/drawing/2014/main" id="{BBE99738-3F70-49E3-A31D-8650D947A8ED}"/>
              </a:ext>
            </a:extLst>
          </p:cNvPr>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8" name="Picture 7" descr="Cargill_Webinar_graphics-87.png">
            <a:extLst>
              <a:ext uri="{FF2B5EF4-FFF2-40B4-BE49-F238E27FC236}">
                <a16:creationId xmlns:a16="http://schemas.microsoft.com/office/drawing/2014/main" id="{FCF13728-5C7F-441D-BA93-4E6A5139F773}"/>
              </a:ext>
            </a:extLst>
          </p:cNvPr>
          <p:cNvPicPr>
            <a:picLocks noChangeAspect="1"/>
          </p:cNvPicPr>
          <p:nvPr userDrawn="1"/>
        </p:nvPicPr>
        <p:blipFill>
          <a:blip r:embed="rId2" cstate="print"/>
          <a:stretch>
            <a:fillRect/>
          </a:stretch>
        </p:blipFill>
        <p:spPr>
          <a:xfrm>
            <a:off x="8402638" y="6322734"/>
            <a:ext cx="535376" cy="239135"/>
          </a:xfrm>
          <a:prstGeom prst="rect">
            <a:avLst/>
          </a:prstGeom>
        </p:spPr>
      </p:pic>
      <p:sp>
        <p:nvSpPr>
          <p:cNvPr id="9" name="TextBox 8">
            <a:extLst>
              <a:ext uri="{FF2B5EF4-FFF2-40B4-BE49-F238E27FC236}">
                <a16:creationId xmlns:a16="http://schemas.microsoft.com/office/drawing/2014/main" id="{9BDA8870-9E2C-403B-9E20-902045F1B9A8}"/>
              </a:ext>
            </a:extLst>
          </p:cNvPr>
          <p:cNvSpPr txBox="1"/>
          <p:nvPr userDrawn="1"/>
        </p:nvSpPr>
        <p:spPr>
          <a:xfrm>
            <a:off x="6750204" y="6415577"/>
            <a:ext cx="1156086" cy="173124"/>
          </a:xfrm>
          <a:prstGeom prst="rect">
            <a:avLst/>
          </a:prstGeom>
          <a:noFill/>
        </p:spPr>
        <p:txBody>
          <a:bodyPr wrap="none" rtlCol="0">
            <a:spAutoFit/>
          </a:bodyPr>
          <a:lstStyle/>
          <a:p>
            <a:pPr>
              <a:defRPr/>
            </a:pPr>
            <a:r>
              <a:rPr lang="en-US" sz="525" baseline="30000" dirty="0">
                <a:solidFill>
                  <a:srgbClr val="959595"/>
                </a:solidFill>
              </a:rPr>
              <a:t>© 2014 Cargill, Incorporated. All rights reserved.</a:t>
            </a:r>
            <a:endParaRPr lang="en-US" sz="1350" dirty="0">
              <a:solidFill>
                <a:prstClr val="black"/>
              </a:solidFill>
            </a:endParaRPr>
          </a:p>
        </p:txBody>
      </p:sp>
    </p:spTree>
    <p:extLst>
      <p:ext uri="{BB962C8B-B14F-4D97-AF65-F5344CB8AC3E}">
        <p14:creationId xmlns:p14="http://schemas.microsoft.com/office/powerpoint/2010/main" val="3321910872"/>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37160" y="1043940"/>
            <a:ext cx="8846820" cy="350520"/>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4" name="Round Diagonal Corner Rectangle 6">
            <a:extLst>
              <a:ext uri="{FF2B5EF4-FFF2-40B4-BE49-F238E27FC236}">
                <a16:creationId xmlns:a16="http://schemas.microsoft.com/office/drawing/2014/main" id="{8F258FEA-AB3A-4E4F-9896-B002200E37E8}"/>
              </a:ext>
            </a:extLst>
          </p:cNvPr>
          <p:cNvSpPr/>
          <p:nvPr userDrawn="1"/>
        </p:nvSpPr>
        <p:spPr>
          <a:xfrm>
            <a:off x="742951"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5" name="Round Diagonal Corner Rectangle 7">
            <a:extLst>
              <a:ext uri="{FF2B5EF4-FFF2-40B4-BE49-F238E27FC236}">
                <a16:creationId xmlns:a16="http://schemas.microsoft.com/office/drawing/2014/main" id="{BA13D568-6F21-40CA-9260-3893BF24F572}"/>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6" name="Slide Number Placeholder 5">
            <a:extLst>
              <a:ext uri="{FF2B5EF4-FFF2-40B4-BE49-F238E27FC236}">
                <a16:creationId xmlns:a16="http://schemas.microsoft.com/office/drawing/2014/main" id="{83CC98F4-4F1E-41F5-A52C-17FD356430CF}"/>
              </a:ext>
            </a:extLst>
          </p:cNvPr>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7" name="Picture 6" descr="Cargill_Webinar_graphics-87.png">
            <a:extLst>
              <a:ext uri="{FF2B5EF4-FFF2-40B4-BE49-F238E27FC236}">
                <a16:creationId xmlns:a16="http://schemas.microsoft.com/office/drawing/2014/main" id="{5132B359-7907-4497-A4E4-8F056BE5BD5A}"/>
              </a:ext>
            </a:extLst>
          </p:cNvPr>
          <p:cNvPicPr>
            <a:picLocks noChangeAspect="1"/>
          </p:cNvPicPr>
          <p:nvPr userDrawn="1"/>
        </p:nvPicPr>
        <p:blipFill>
          <a:blip r:embed="rId2" cstate="print"/>
          <a:stretch>
            <a:fillRect/>
          </a:stretch>
        </p:blipFill>
        <p:spPr>
          <a:xfrm>
            <a:off x="8402638" y="6322734"/>
            <a:ext cx="535376" cy="239135"/>
          </a:xfrm>
          <a:prstGeom prst="rect">
            <a:avLst/>
          </a:prstGeom>
        </p:spPr>
      </p:pic>
      <p:sp>
        <p:nvSpPr>
          <p:cNvPr id="8" name="TextBox 7">
            <a:extLst>
              <a:ext uri="{FF2B5EF4-FFF2-40B4-BE49-F238E27FC236}">
                <a16:creationId xmlns:a16="http://schemas.microsoft.com/office/drawing/2014/main" id="{DCE3FC00-E2FF-48D0-A56E-78B3ABAE0D1E}"/>
              </a:ext>
            </a:extLst>
          </p:cNvPr>
          <p:cNvSpPr txBox="1"/>
          <p:nvPr userDrawn="1"/>
        </p:nvSpPr>
        <p:spPr>
          <a:xfrm>
            <a:off x="6750204" y="6415577"/>
            <a:ext cx="1156086" cy="173124"/>
          </a:xfrm>
          <a:prstGeom prst="rect">
            <a:avLst/>
          </a:prstGeom>
          <a:noFill/>
        </p:spPr>
        <p:txBody>
          <a:bodyPr wrap="none" rtlCol="0">
            <a:spAutoFit/>
          </a:bodyPr>
          <a:lstStyle/>
          <a:p>
            <a:pPr>
              <a:defRPr/>
            </a:pPr>
            <a:r>
              <a:rPr lang="en-US" sz="525" baseline="30000" dirty="0">
                <a:solidFill>
                  <a:srgbClr val="959595"/>
                </a:solidFill>
              </a:rPr>
              <a:t>© 2014 Cargill, Incorporated. All rights reserved.</a:t>
            </a:r>
            <a:endParaRPr lang="en-US" sz="1350" dirty="0">
              <a:solidFill>
                <a:prstClr val="black"/>
              </a:solidFill>
            </a:endParaRPr>
          </a:p>
        </p:txBody>
      </p:sp>
    </p:spTree>
    <p:extLst>
      <p:ext uri="{BB962C8B-B14F-4D97-AF65-F5344CB8AC3E}">
        <p14:creationId xmlns:p14="http://schemas.microsoft.com/office/powerpoint/2010/main" val="36463787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MosaicFourColumn_Blue">
    <p:spTree>
      <p:nvGrpSpPr>
        <p:cNvPr id="1" name=""/>
        <p:cNvGrpSpPr/>
        <p:nvPr/>
      </p:nvGrpSpPr>
      <p:grpSpPr>
        <a:xfrm>
          <a:off x="0" y="0"/>
          <a:ext cx="0" cy="0"/>
          <a:chOff x="0" y="0"/>
          <a:chExt cx="0" cy="0"/>
        </a:xfrm>
      </p:grpSpPr>
      <p:sp>
        <p:nvSpPr>
          <p:cNvPr id="36" name="Round Diagonal Corner Rectangle 35"/>
          <p:cNvSpPr/>
          <p:nvPr/>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A87"/>
              </a:solidFill>
            </a:endParaRPr>
          </a:p>
        </p:txBody>
      </p:sp>
      <p:sp>
        <p:nvSpPr>
          <p:cNvPr id="37" name="Round Diagonal Corner Rectangle 36"/>
          <p:cNvSpPr/>
          <p:nvPr/>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629520848"/>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showMasterSp="0"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426461"/>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324000" y="324000"/>
            <a:ext cx="8496150"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US" sz="2400" b="1" kern="1200" noProof="0" dirty="0">
                <a:solidFill>
                  <a:schemeClr val="accent2"/>
                </a:solidFill>
                <a:latin typeface="+mj-lt"/>
                <a:ea typeface="+mj-ea"/>
                <a:cs typeface="+mj-cs"/>
              </a:rPr>
              <a:t>© 2016 SAP SE or an SAP affiliate company. </a:t>
            </a:r>
            <a:br>
              <a:rPr lang="en-US" sz="2400" b="1" kern="1200" noProof="0" dirty="0">
                <a:solidFill>
                  <a:schemeClr val="accent2"/>
                </a:solidFill>
                <a:latin typeface="+mj-lt"/>
                <a:ea typeface="+mj-ea"/>
                <a:cs typeface="+mj-cs"/>
              </a:rPr>
            </a:br>
            <a:r>
              <a:rPr lang="en-US" sz="2400" b="1" kern="1200" noProof="0" dirty="0">
                <a:solidFill>
                  <a:schemeClr val="accent2"/>
                </a:solidFill>
                <a:latin typeface="+mj-lt"/>
                <a:ea typeface="+mj-ea"/>
                <a:cs typeface="+mj-cs"/>
              </a:rPr>
              <a:t>All rights reserved.</a:t>
            </a:r>
          </a:p>
        </p:txBody>
      </p:sp>
      <p:sp>
        <p:nvSpPr>
          <p:cNvPr id="5" name="TextBox 4"/>
          <p:cNvSpPr txBox="1"/>
          <p:nvPr/>
        </p:nvSpPr>
        <p:spPr bwMode="gray">
          <a:xfrm>
            <a:off x="324000" y="1692000"/>
            <a:ext cx="8496150" cy="3539430"/>
          </a:xfrm>
          <a:prstGeom prst="rect">
            <a:avLst/>
          </a:prstGeom>
          <a:noFill/>
        </p:spPr>
        <p:txBody>
          <a:bodyPr wrap="square" lIns="0" tIns="0" rIns="0" bIns="0" rtlCol="0">
            <a:spAutoFit/>
          </a:bodyPr>
          <a:lstStyle/>
          <a:p>
            <a:r>
              <a:rPr lang="en-US" sz="10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a:t>
            </a:r>
          </a:p>
          <a:p>
            <a:r>
              <a:rPr lang="en-US" sz="1000" kern="1200" dirty="0">
                <a:solidFill>
                  <a:schemeClr val="tx1"/>
                </a:solidFill>
                <a:latin typeface="Arial"/>
                <a:ea typeface="Arial Unicode MS" panose="020B0604020202020204" pitchFamily="34" charset="-128"/>
                <a:cs typeface="+mn-cs"/>
              </a:rPr>
              <a:t>SAP affiliate company.</a:t>
            </a:r>
          </a:p>
          <a:p>
            <a:pPr>
              <a:spcBef>
                <a:spcPts val="1200"/>
              </a:spcBef>
            </a:pPr>
            <a:r>
              <a:rPr lang="en-US" sz="10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(or an SAP affiliate company) in Germany and other countries. Please see </a:t>
            </a:r>
            <a:r>
              <a:rPr lang="en-US" sz="1000" kern="1200" dirty="0">
                <a:solidFill>
                  <a:schemeClr val="tx1"/>
                </a:solidFill>
                <a:latin typeface="Arial"/>
                <a:ea typeface="Arial Unicode MS" panose="020B0604020202020204" pitchFamily="34" charset="-128"/>
                <a:cs typeface="+mn-cs"/>
                <a:hlinkClick r:id="rId2"/>
              </a:rPr>
              <a:t>http://global12.sap.com/corporate-en/legal/copyright/index.epx</a:t>
            </a:r>
            <a:r>
              <a:rPr lang="en-US" sz="1000" kern="1200" dirty="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000" kern="1200" dirty="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000" kern="1200" dirty="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0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SAP affiliate company products and services are those that are set forth in the express warranty statements accompanying such products and </a:t>
            </a:r>
            <a:br>
              <a:rPr lang="en-US" sz="1000" kern="1200" dirty="0">
                <a:solidFill>
                  <a:schemeClr val="tx1"/>
                </a:solidFill>
                <a:latin typeface="Arial"/>
                <a:ea typeface="Arial Unicode MS" panose="020B0604020202020204" pitchFamily="34" charset="-128"/>
                <a:cs typeface="+mn-cs"/>
              </a:rPr>
            </a:br>
            <a:r>
              <a:rPr lang="en-US" sz="1000" kern="1200" dirty="0">
                <a:solidFill>
                  <a:schemeClr val="tx1"/>
                </a:solidFill>
                <a:latin typeface="Arial"/>
                <a:ea typeface="Arial Unicode MS" panose="020B0604020202020204" pitchFamily="34" charset="-128"/>
                <a:cs typeface="+mn-cs"/>
              </a:rPr>
              <a:t>services, if any. Nothing herein should be construed as constituting an additional warranty. </a:t>
            </a:r>
          </a:p>
          <a:p>
            <a:pPr>
              <a:spcBef>
                <a:spcPts val="1200"/>
              </a:spcBef>
            </a:pPr>
            <a:r>
              <a:rPr lang="en-US" sz="10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2827463508"/>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00"/>
            <a:ext cx="8496150" cy="756000"/>
          </a:xfrm>
          <a:prstGeom prst="rect">
            <a:avLst/>
          </a:prstGeom>
        </p:spPr>
        <p:txBody>
          <a:bodyPr vert="horz" lIns="0" tIns="0" rIns="0" bIns="0" rtlCol="0" anchor="ctr" anchorCtr="0">
            <a:no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2400" b="1" kern="1200" noProof="0" dirty="0">
                <a:solidFill>
                  <a:schemeClr val="accent2"/>
                </a:solidFill>
                <a:latin typeface="+mj-lt"/>
                <a:ea typeface="+mj-ea"/>
                <a:cs typeface="+mj-cs"/>
              </a:rPr>
              <a:t>© 2016 SAP SE </a:t>
            </a:r>
            <a:r>
              <a:rPr lang="en-US" sz="2400" b="1" kern="1200" noProof="0" dirty="0" err="1">
                <a:solidFill>
                  <a:schemeClr val="accent2"/>
                </a:solidFill>
                <a:latin typeface="+mj-lt"/>
                <a:ea typeface="+mj-ea"/>
                <a:cs typeface="+mj-cs"/>
              </a:rPr>
              <a:t>oder</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ein</a:t>
            </a:r>
            <a:r>
              <a:rPr lang="en-US" sz="2400" b="1" kern="1200" noProof="0" dirty="0">
                <a:solidFill>
                  <a:schemeClr val="accent2"/>
                </a:solidFill>
                <a:latin typeface="+mj-lt"/>
                <a:ea typeface="+mj-ea"/>
                <a:cs typeface="+mj-cs"/>
              </a:rPr>
              <a:t> SAP-</a:t>
            </a:r>
            <a:r>
              <a:rPr lang="en-US" sz="2400" b="1" kern="1200" noProof="0" dirty="0" err="1">
                <a:solidFill>
                  <a:schemeClr val="accent2"/>
                </a:solidFill>
                <a:latin typeface="+mj-lt"/>
                <a:ea typeface="+mj-ea"/>
                <a:cs typeface="+mj-cs"/>
              </a:rPr>
              <a:t>Konzernunternehmen</a:t>
            </a:r>
            <a:r>
              <a:rPr lang="en-US" sz="2400" b="1" kern="1200" noProof="0" dirty="0">
                <a:solidFill>
                  <a:schemeClr val="accent2"/>
                </a:solidFill>
                <a:latin typeface="+mj-lt"/>
                <a:ea typeface="+mj-ea"/>
                <a:cs typeface="+mj-cs"/>
              </a:rPr>
              <a:t>. </a:t>
            </a:r>
            <a:br>
              <a:rPr lang="en-US" sz="2400" b="1" kern="1200" noProof="0" dirty="0">
                <a:solidFill>
                  <a:schemeClr val="accent2"/>
                </a:solidFill>
                <a:latin typeface="+mj-lt"/>
                <a:ea typeface="+mj-ea"/>
                <a:cs typeface="+mj-cs"/>
              </a:rPr>
            </a:br>
            <a:r>
              <a:rPr lang="en-US" sz="2400" b="1" kern="1200" noProof="0" dirty="0" err="1">
                <a:solidFill>
                  <a:schemeClr val="accent2"/>
                </a:solidFill>
                <a:latin typeface="+mj-lt"/>
                <a:ea typeface="+mj-ea"/>
                <a:cs typeface="+mj-cs"/>
              </a:rPr>
              <a:t>Alle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Rechte</a:t>
            </a:r>
            <a:r>
              <a:rPr lang="en-US" sz="2400" b="1" kern="1200" noProof="0" dirty="0">
                <a:solidFill>
                  <a:schemeClr val="accent2"/>
                </a:solidFill>
                <a:latin typeface="+mj-lt"/>
                <a:ea typeface="+mj-ea"/>
                <a:cs typeface="+mj-cs"/>
              </a:rPr>
              <a:t> </a:t>
            </a:r>
            <a:r>
              <a:rPr lang="en-US" sz="2400" b="1" kern="1200" noProof="0" dirty="0" err="1">
                <a:solidFill>
                  <a:schemeClr val="accent2"/>
                </a:solidFill>
                <a:latin typeface="+mj-lt"/>
                <a:ea typeface="+mj-ea"/>
                <a:cs typeface="+mj-cs"/>
              </a:rPr>
              <a:t>vorbehalten</a:t>
            </a:r>
            <a:r>
              <a:rPr lang="en-US" sz="2400" b="1" kern="1200" noProof="0" dirty="0">
                <a:solidFill>
                  <a:schemeClr val="accent2"/>
                </a:solidFill>
                <a:latin typeface="+mj-lt"/>
                <a:ea typeface="+mj-ea"/>
                <a:cs typeface="+mj-cs"/>
              </a:rPr>
              <a:t>.</a:t>
            </a:r>
          </a:p>
        </p:txBody>
      </p:sp>
      <p:sp>
        <p:nvSpPr>
          <p:cNvPr id="6" name="TextBox 5"/>
          <p:cNvSpPr txBox="1"/>
          <p:nvPr/>
        </p:nvSpPr>
        <p:spPr bwMode="gray">
          <a:xfrm>
            <a:off x="324000" y="1692000"/>
            <a:ext cx="8496150" cy="4001095"/>
          </a:xfrm>
          <a:prstGeom prst="rect">
            <a:avLst/>
          </a:prstGeom>
          <a:noFill/>
        </p:spPr>
        <p:txBody>
          <a:bodyPr wrap="square" lIns="0" tIns="0" rIns="0" bIns="0" rtlCol="0">
            <a:spAutoFit/>
          </a:bodyPr>
          <a:lstStyle/>
          <a:p>
            <a:r>
              <a:rPr lang="en-US" sz="10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ein SAP-Konzernunternehmen nicht gestattet.</a:t>
            </a:r>
          </a:p>
          <a:p>
            <a:pPr>
              <a:spcBef>
                <a:spcPts val="1200"/>
              </a:spcBef>
            </a:pPr>
            <a:r>
              <a:rPr lang="en-US" sz="10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von einem SAP-Konzernunternehmen) in Deutschland und verschiedenen anderen Ländern weltweit.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Weitere Hinweise und Informationen zum Markenrecht finden Sie unter </a:t>
            </a:r>
            <a:r>
              <a:rPr lang="en-US" sz="1000" kern="1200" noProof="0" dirty="0">
                <a:solidFill>
                  <a:schemeClr val="tx1"/>
                </a:solidFill>
                <a:effectLst/>
                <a:latin typeface="Arial"/>
                <a:ea typeface="+mn-ea"/>
                <a:cs typeface="+mn-cs"/>
                <a:hlinkClick r:id="rId2"/>
              </a:rPr>
              <a:t>http://global.sap.com/corporate-de/legal/copyright/index.epx</a:t>
            </a:r>
            <a:r>
              <a:rPr lang="en-US" sz="1000" kern="1200" noProof="0" dirty="0">
                <a:solidFill>
                  <a:schemeClr val="tx1"/>
                </a:solidFill>
                <a:effectLst/>
                <a:latin typeface="Arial"/>
                <a:ea typeface="+mn-ea"/>
                <a:cs typeface="+mn-cs"/>
              </a:rPr>
              <a:t>.</a:t>
            </a:r>
          </a:p>
          <a:p>
            <a:pPr>
              <a:spcBef>
                <a:spcPts val="1200"/>
              </a:spcBef>
            </a:pPr>
            <a:r>
              <a:rPr lang="en-US" sz="1000" kern="1200" noProof="0" dirty="0">
                <a:solidFill>
                  <a:schemeClr val="tx1"/>
                </a:solidFill>
                <a:effectLst/>
                <a:latin typeface="Arial"/>
                <a:ea typeface="+mn-ea"/>
                <a:cs typeface="+mn-cs"/>
              </a:rPr>
              <a:t>Die von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en-US" sz="1000" kern="1200" noProof="0" dirty="0">
                <a:solidFill>
                  <a:schemeClr val="tx1"/>
                </a:solidFill>
                <a:effectLst/>
                <a:latin typeface="Arial"/>
                <a:ea typeface="+mn-ea"/>
                <a:cs typeface="+mn-cs"/>
              </a:rPr>
              <a:t>Produkte können länderspezifische Unterschiede aufweisen.</a:t>
            </a:r>
          </a:p>
          <a:p>
            <a:pPr>
              <a:spcBef>
                <a:spcPts val="1200"/>
              </a:spcBef>
            </a:pPr>
            <a:r>
              <a:rPr lang="en-US" sz="1000" kern="1200" noProof="0" dirty="0">
                <a:solidFill>
                  <a:schemeClr val="tx1"/>
                </a:solidFill>
                <a:effectLst/>
                <a:latin typeface="Arial"/>
                <a:ea typeface="+mn-ea"/>
                <a:cs typeface="+mn-cs"/>
              </a:rPr>
              <a:t>Die vorliegenden Unterlagen werden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einem SAP-Konzernunternehmen bereitgestellt und dienen ausschließlich zu Informations-zwecken.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ihre Konzernunternehmen übernehmen keinerlei Haftung oder Gewährleistung für Fehler oder Unvollständigkeiten in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dieser Publikation. Die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en-US" sz="1000" kern="1200" noProof="0" dirty="0">
                <a:solidFill>
                  <a:schemeClr val="tx1"/>
                </a:solidFill>
                <a:effectLst/>
                <a:latin typeface="Arial"/>
                <a:ea typeface="+mn-ea"/>
                <a:cs typeface="+mn-cs"/>
              </a:rPr>
              <a:t>Insbesondere sind die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eine zugehörige Präsentation, die Strategie und etwaige künftige Entwicklungen, Produkte und/oder Plattformen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ihrer Konzern-</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unternehmen können von der </a:t>
            </a:r>
            <a:r>
              <a:rPr lang="en-US" sz="1000" kern="1200" dirty="0">
                <a:solidFill>
                  <a:schemeClr val="tx1"/>
                </a:solidFill>
                <a:latin typeface="Arial"/>
                <a:ea typeface="Arial Unicode MS" panose="020B0604020202020204" pitchFamily="34" charset="-128"/>
                <a:cs typeface="+mn-cs"/>
              </a:rPr>
              <a:t>SAP SE </a:t>
            </a:r>
            <a:r>
              <a:rPr lang="en-US" sz="1000" kern="1200" noProof="0" dirty="0">
                <a:solidFill>
                  <a:schemeClr val="tx1"/>
                </a:solidFill>
                <a:effectLst/>
                <a:latin typeface="Arial"/>
                <a:ea typeface="+mn-ea"/>
                <a:cs typeface="+mn-cs"/>
              </a:rPr>
              <a:t>oder ihren Konzernunternehmen jederzeit und ohne Angabe von Gründen unangekündigt geändert werden.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die tatsächlichen Ergebnisse von den Erwartungen abweichen können. Die vorausschauenden Aussagen geben die Sicht zu dem Zeitpunkt wieder, </a:t>
            </a:r>
            <a:br>
              <a:rPr lang="en-US" sz="1000" kern="1200" noProof="0" dirty="0">
                <a:solidFill>
                  <a:schemeClr val="tx1"/>
                </a:solidFill>
                <a:effectLst/>
                <a:latin typeface="Arial"/>
                <a:ea typeface="+mn-ea"/>
                <a:cs typeface="+mn-cs"/>
              </a:rPr>
            </a:br>
            <a:r>
              <a:rPr lang="en-US" sz="1000" kern="1200" noProof="0" dirty="0">
                <a:solidFill>
                  <a:schemeClr val="tx1"/>
                </a:solidFill>
                <a:effectLst/>
                <a:latin typeface="Arial"/>
                <a:ea typeface="+mn-ea"/>
                <a:cs typeface="+mn-cs"/>
              </a:rPr>
              <a:t>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1421831708"/>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 name="Rectangle 2"/>
          <p:cNvSpPr/>
          <p:nvPr userDrawn="1"/>
        </p:nvSpPr>
        <p:spPr bwMode="gray">
          <a:xfrm>
            <a:off x="324000" y="-1"/>
            <a:ext cx="849600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algn="ctr">
              <a:spcBef>
                <a:spcPct val="50000"/>
              </a:spcBef>
              <a:buClr>
                <a:srgbClr val="F0AB00"/>
              </a:buClr>
              <a:buSzPct val="80000"/>
            </a:pPr>
            <a:endParaRPr lang="en-US" kern="0" dirty="0">
              <a:solidFill>
                <a:srgbClr val="000000"/>
              </a:solidFill>
              <a:latin typeface="Arial"/>
              <a:ea typeface="Arial Unicode MS" pitchFamily="34" charset="-128"/>
              <a:cs typeface="Arial Unicode MS" pitchFamily="34" charset="-128"/>
            </a:endParaRPr>
          </a:p>
        </p:txBody>
      </p:sp>
      <p:sp>
        <p:nvSpPr>
          <p:cNvPr id="2" name="Title 1"/>
          <p:cNvSpPr>
            <a:spLocks noGrp="1"/>
          </p:cNvSpPr>
          <p:nvPr>
            <p:ph type="title" hasCustomPrompt="1"/>
          </p:nvPr>
        </p:nvSpPr>
        <p:spPr>
          <a:xfrm>
            <a:off x="414000" y="324000"/>
            <a:ext cx="8280000"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en-US" sz="1600" kern="0" dirty="0">
              <a:solidFill>
                <a:srgbClr val="000000"/>
              </a:solidFill>
              <a:latin typeface="Arial"/>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14000" y="1499870"/>
            <a:ext cx="684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pic>
        <p:nvPicPr>
          <p:cNvPr id="8" name="Picture 7" descr="Ariba_logo_horiz_WHITE.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6079068"/>
            <a:ext cx="2571749" cy="493672"/>
          </a:xfrm>
          <a:prstGeom prst="rect">
            <a:avLst/>
          </a:prstGeom>
        </p:spPr>
      </p:pic>
    </p:spTree>
    <p:extLst>
      <p:ext uri="{BB962C8B-B14F-4D97-AF65-F5344CB8AC3E}">
        <p14:creationId xmlns:p14="http://schemas.microsoft.com/office/powerpoint/2010/main" val="945586474"/>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userDrawn="1">
  <p:cSld name="Road map: blank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Content Placeholder 5"/>
          <p:cNvSpPr>
            <a:spLocks noGrp="1"/>
          </p:cNvSpPr>
          <p:nvPr>
            <p:ph sz="quarter" idx="10" hasCustomPrompt="1"/>
          </p:nvPr>
        </p:nvSpPr>
        <p:spPr>
          <a:xfrm>
            <a:off x="0" y="6086475"/>
            <a:ext cx="9144000" cy="252000"/>
          </a:xfrm>
          <a:solidFill>
            <a:schemeClr val="accent1"/>
          </a:solidFill>
          <a:ln w="9525">
            <a:noFill/>
            <a:round/>
            <a:headEnd/>
            <a:tailEnd/>
          </a:ln>
        </p:spPr>
        <p:txBody>
          <a:bodyPr vert="horz" lIns="0" tIns="0" rIns="0" bIns="0" rtlCol="0" anchor="ctr" anchorCtr="0">
            <a:noAutofit/>
          </a:bodyPr>
          <a:lstStyle>
            <a:lvl1pPr marL="0" algn="ctr" defTabSz="898486" rtl="0" eaLnBrk="1" latinLnBrk="0" hangingPunct="1">
              <a:defRPr lang="en-US" sz="12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898486" rtl="0" eaLnBrk="1" fontAlgn="base" latinLnBrk="0" hangingPunct="1">
              <a:lnSpc>
                <a:spcPct val="100000"/>
              </a:lnSpc>
              <a:spcBef>
                <a:spcPts val="1593"/>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3485693715"/>
      </p:ext>
    </p:extLst>
  </p:cSld>
  <p:clrMapOvr>
    <a:masterClrMapping/>
  </p:clrMapOvr>
  <p:transition spd="med"/>
</p:sldLayout>
</file>

<file path=ppt/slideLayouts/slideLayout475.xml><?xml version="1.0" encoding="utf-8"?>
<p:sldLayout xmlns:a="http://schemas.openxmlformats.org/drawingml/2006/main" xmlns:r="http://schemas.openxmlformats.org/officeDocument/2006/relationships" xmlns:p="http://schemas.openxmlformats.org/presentationml/2006/main" userDrawn="1">
  <p:cSld name="Roadmap - Solution Enhancements - Solution En.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17" name="Text Placeholder 12"/>
          <p:cNvSpPr>
            <a:spLocks noGrp="1"/>
          </p:cNvSpPr>
          <p:nvPr>
            <p:ph type="body" sz="quarter" idx="11" hasCustomPrompt="1"/>
          </p:nvPr>
        </p:nvSpPr>
        <p:spPr>
          <a:xfrm>
            <a:off x="324008"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8" name="Text Placeholder 17"/>
          <p:cNvSpPr>
            <a:spLocks noGrp="1"/>
          </p:cNvSpPr>
          <p:nvPr>
            <p:ph type="body" sz="quarter" idx="14" hasCustomPrompt="1"/>
          </p:nvPr>
        </p:nvSpPr>
        <p:spPr>
          <a:xfrm>
            <a:off x="5896720" y="1690687"/>
            <a:ext cx="2923430" cy="169277"/>
          </a:xfrm>
        </p:spPr>
        <p:txBody>
          <a:bodyPr wrap="square">
            <a:spAutoFit/>
          </a:bodyPr>
          <a:lstStyle>
            <a:lvl1pPr>
              <a:defRPr sz="1100" b="0">
                <a:solidFill>
                  <a:schemeClr val="accent2"/>
                </a:solidFill>
              </a:defRPr>
            </a:lvl1pPr>
          </a:lstStyle>
          <a:p>
            <a:pPr lvl="0"/>
            <a:r>
              <a:rPr lang="en-US" dirty="0"/>
              <a:t>Add text</a:t>
            </a:r>
          </a:p>
        </p:txBody>
      </p:sp>
      <p:sp>
        <p:nvSpPr>
          <p:cNvPr id="11" name="Text Placeholder 12"/>
          <p:cNvSpPr>
            <a:spLocks noGrp="1"/>
          </p:cNvSpPr>
          <p:nvPr>
            <p:ph type="body" sz="quarter" idx="15" hasCustomPrompt="1"/>
          </p:nvPr>
        </p:nvSpPr>
        <p:spPr>
          <a:xfrm>
            <a:off x="3048313" y="1952713"/>
            <a:ext cx="2538823" cy="3846432"/>
          </a:xfrm>
        </p:spPr>
        <p:txBody>
          <a:bodyPr tIns="107887"/>
          <a:lstStyle>
            <a:lvl1pPr marL="179810" indent="-179810">
              <a:lnSpc>
                <a:spcPct val="100000"/>
              </a:lnSpc>
              <a:spcBef>
                <a:spcPts val="400"/>
              </a:spcBef>
              <a:buSzPct val="100000"/>
              <a:buFont typeface="Wingdings" pitchFamily="2" charset="2"/>
              <a:buChar char=""/>
              <a:defRPr sz="1100" b="0"/>
            </a:lvl1pPr>
            <a:lvl2pPr marL="359623" indent="-179810">
              <a:spcBef>
                <a:spcPts val="400"/>
              </a:spcBef>
              <a:buClr>
                <a:schemeClr val="accent2"/>
              </a:buClr>
              <a:buSzPct val="100000"/>
              <a:buFont typeface="Arial" pitchFamily="34" charset="0"/>
              <a:buChar char="–"/>
              <a:defRPr sz="1100"/>
            </a:lvl2pPr>
            <a:lvl3pPr>
              <a:defRPr sz="1400"/>
            </a:lvl3pPr>
          </a:lstStyle>
          <a:p>
            <a:pPr lvl="0"/>
            <a:r>
              <a:rPr lang="en-US" dirty="0"/>
              <a:t>Add text</a:t>
            </a:r>
          </a:p>
          <a:p>
            <a:pPr lvl="1"/>
            <a:r>
              <a:rPr lang="en-US" dirty="0"/>
              <a:t>text</a:t>
            </a:r>
          </a:p>
        </p:txBody>
      </p:sp>
      <p:sp>
        <p:nvSpPr>
          <p:cNvPr id="19" name="Content Placeholder 5"/>
          <p:cNvSpPr>
            <a:spLocks noGrp="1"/>
          </p:cNvSpPr>
          <p:nvPr>
            <p:ph sz="quarter" idx="10" hasCustomPrompt="1"/>
          </p:nvPr>
        </p:nvSpPr>
        <p:spPr>
          <a:xfrm>
            <a:off x="0" y="6086476"/>
            <a:ext cx="9144000" cy="252000"/>
          </a:xfrm>
          <a:solidFill>
            <a:schemeClr val="accent1"/>
          </a:solidFill>
          <a:ln w="9525">
            <a:noFill/>
            <a:round/>
            <a:headEnd/>
            <a:tailEnd/>
          </a:ln>
        </p:spPr>
        <p:txBody>
          <a:bodyPr vert="horz" lIns="0" tIns="0" rIns="0" bIns="0" rtlCol="0" anchor="ctr" anchorCtr="0">
            <a:noAutofit/>
          </a:bodyPr>
          <a:lstStyle>
            <a:lvl1pPr marL="0" marR="0" indent="0" algn="ctr" defTabSz="913445" rtl="0" eaLnBrk="1" fontAlgn="base" latinLnBrk="0" hangingPunct="1">
              <a:lnSpc>
                <a:spcPct val="100000"/>
              </a:lnSpc>
              <a:spcBef>
                <a:spcPts val="1619"/>
              </a:spcBef>
              <a:spcAft>
                <a:spcPct val="0"/>
              </a:spcAft>
              <a:buClr>
                <a:schemeClr val="accent1"/>
              </a:buClr>
              <a:buSzPct val="80000"/>
              <a:buFontTx/>
              <a:buNone/>
              <a:tabLst/>
              <a:defRPr lang="en-US" sz="1100" b="1" kern="1200" baseline="0" noProof="0" dirty="0" smtClean="0">
                <a:solidFill>
                  <a:schemeClr val="tx1"/>
                </a:solidFill>
                <a:latin typeface="Arial"/>
                <a:ea typeface="+mn-ea"/>
                <a:cs typeface="+mn-cs"/>
              </a:defRPr>
            </a:lvl1pPr>
            <a:lvl2pPr algn="ctr">
              <a:defRPr/>
            </a:lvl2pPr>
            <a:lvl3pPr algn="ctr">
              <a:defRPr/>
            </a:lvl3pPr>
            <a:lvl4pPr algn="ctr">
              <a:defRPr/>
            </a:lvl4pPr>
            <a:lvl5pPr algn="ctr">
              <a:buNone/>
              <a:defRPr/>
            </a:lvl5pPr>
          </a:lstStyle>
          <a:p>
            <a:pPr marL="0" marR="0" lvl="0" indent="0" algn="ctr" defTabSz="913445" rtl="0" eaLnBrk="1" fontAlgn="base" latinLnBrk="0" hangingPunct="1">
              <a:lnSpc>
                <a:spcPct val="100000"/>
              </a:lnSpc>
              <a:spcBef>
                <a:spcPts val="1619"/>
              </a:spcBef>
              <a:spcAft>
                <a:spcPct val="0"/>
              </a:spcAft>
              <a:buClr>
                <a:schemeClr val="accent1"/>
              </a:buClr>
              <a:buSzPct val="80000"/>
              <a:buFontTx/>
              <a:buNone/>
              <a:tabLst/>
            </a:pPr>
            <a:r>
              <a:rPr lang="en-US" dirty="0"/>
              <a:t>Add Solution today / Planned innovations or Future direction</a:t>
            </a:r>
          </a:p>
        </p:txBody>
      </p:sp>
    </p:spTree>
    <p:extLst>
      <p:ext uri="{BB962C8B-B14F-4D97-AF65-F5344CB8AC3E}">
        <p14:creationId xmlns:p14="http://schemas.microsoft.com/office/powerpoint/2010/main" val="606197803"/>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MosaicThreeColumn_Blue">
    <p:spTree>
      <p:nvGrpSpPr>
        <p:cNvPr id="1" name=""/>
        <p:cNvGrpSpPr/>
        <p:nvPr/>
      </p:nvGrpSpPr>
      <p:grpSpPr>
        <a:xfrm>
          <a:off x="0" y="0"/>
          <a:ext cx="0" cy="0"/>
          <a:chOff x="0" y="0"/>
          <a:chExt cx="0" cy="0"/>
        </a:xfrm>
      </p:grpSpPr>
      <p:sp>
        <p:nvSpPr>
          <p:cNvPr id="36" name="Round Diagonal Corner Rectangle 35"/>
          <p:cNvSpPr/>
          <p:nvPr/>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3458488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MosaicTwoColumn_Blue">
    <p:spTree>
      <p:nvGrpSpPr>
        <p:cNvPr id="1" name=""/>
        <p:cNvGrpSpPr/>
        <p:nvPr/>
      </p:nvGrpSpPr>
      <p:grpSpPr>
        <a:xfrm>
          <a:off x="0" y="0"/>
          <a:ext cx="0" cy="0"/>
          <a:chOff x="0" y="0"/>
          <a:chExt cx="0" cy="0"/>
        </a:xfrm>
      </p:grpSpPr>
      <p:sp>
        <p:nvSpPr>
          <p:cNvPr id="37" name="Round Diagonal Corner Rectangle 36"/>
          <p:cNvSpPr/>
          <p:nvPr/>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a:t>Click icon to add picture</a:t>
            </a:r>
            <a:endParaRPr lang="en-US" dirty="0"/>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spTree>
    <p:extLst>
      <p:ext uri="{BB962C8B-B14F-4D97-AF65-F5344CB8AC3E}">
        <p14:creationId xmlns:p14="http://schemas.microsoft.com/office/powerpoint/2010/main" val="234373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105045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rgill_Webinar_graphics-87.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37949642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3" name="Subtitle 2"/>
          <p:cNvSpPr>
            <a:spLocks noGrp="1"/>
          </p:cNvSpPr>
          <p:nvPr userDrawn="1">
            <p:ph type="subTitle" idx="1"/>
          </p:nvPr>
        </p:nvSpPr>
        <p:spPr>
          <a:xfrm>
            <a:off x="1447800" y="3956364"/>
            <a:ext cx="6400800" cy="878186"/>
          </a:xfrm>
        </p:spPr>
        <p:txBody>
          <a:bodyPr>
            <a:normAutofit/>
          </a:bodyPr>
          <a:lstStyle>
            <a:lvl1pPr marL="0" indent="0" algn="ctr">
              <a:buNone/>
              <a:defRPr lang="en-GB" sz="2000" kern="1200" dirty="0">
                <a:solidFill>
                  <a:schemeClr val="tx2"/>
                </a:solidFill>
                <a:latin typeface="Arial" charset="0"/>
                <a:ea typeface="+mn-ea"/>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15" name="Rectangle 22"/>
          <p:cNvSpPr>
            <a:spLocks noGrp="1" noChangeArrowheads="1"/>
          </p:cNvSpPr>
          <p:nvPr>
            <p:ph type="sldNum" sz="quarter" idx="11"/>
          </p:nvPr>
        </p:nvSpPr>
        <p:spPr>
          <a:xfrm>
            <a:off x="239714" y="6286104"/>
            <a:ext cx="378392" cy="365125"/>
          </a:xfrm>
          <a:ln/>
        </p:spPr>
        <p:txBody>
          <a:bodyPr/>
          <a:lstStyle>
            <a:lvl1pPr>
              <a:defRPr/>
            </a:lvl1pPr>
          </a:lstStyle>
          <a:p>
            <a:pPr>
              <a:defRPr/>
            </a:pPr>
            <a:fld id="{FFCB42F7-1BC5-4436-BA2F-AED078AF7CB5}" type="slidenum">
              <a:rPr lang="en-US"/>
              <a:pPr>
                <a:defRPr/>
              </a:pPr>
              <a:t>‹#›</a:t>
            </a:fld>
            <a:endParaRPr lang="en-US"/>
          </a:p>
        </p:txBody>
      </p:sp>
      <p:sp>
        <p:nvSpPr>
          <p:cNvPr id="18" name="Rectangle 22"/>
          <p:cNvSpPr txBox="1">
            <a:spLocks noChangeArrowheads="1"/>
          </p:cNvSpPr>
          <p:nvPr userDrawn="1"/>
        </p:nvSpPr>
        <p:spPr>
          <a:xfrm>
            <a:off x="202918" y="6255941"/>
            <a:ext cx="378392" cy="365125"/>
          </a:xfrm>
          <a:prstGeom prst="rect">
            <a:avLst/>
          </a:prstGeom>
          <a:ln/>
        </p:spPr>
        <p:txBody>
          <a:bodyPr vert="horz" wrap="none" lIns="91440" tIns="45720" rIns="91440" bIns="45720" rtlCol="0" anchor="ctr"/>
          <a:lstStyle>
            <a:defPPr>
              <a:defRPr lang="en-US"/>
            </a:defPPr>
            <a:lvl1pPr algn="ctr" rtl="0" fontAlgn="base">
              <a:spcBef>
                <a:spcPct val="0"/>
              </a:spcBef>
              <a:spcAft>
                <a:spcPct val="0"/>
              </a:spcAft>
              <a:defRPr sz="1200" b="1" kern="1200">
                <a:solidFill>
                  <a:schemeClr val="bg1"/>
                </a:solidFill>
                <a:latin typeface="Arial" charset="0"/>
                <a:ea typeface="ＭＳ Ｐゴシック" pitchFamily="34" charset="-128"/>
                <a:cs typeface="+mn-cs"/>
              </a:defRPr>
            </a:lvl1pPr>
            <a:lvl2pPr marL="457200" algn="ctr" rtl="0" fontAlgn="base">
              <a:spcBef>
                <a:spcPct val="0"/>
              </a:spcBef>
              <a:spcAft>
                <a:spcPct val="0"/>
              </a:spcAft>
              <a:defRPr sz="16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16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16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1600" kern="1200">
                <a:solidFill>
                  <a:schemeClr val="tx1"/>
                </a:solidFill>
                <a:latin typeface="Arial" charset="0"/>
                <a:ea typeface="ＭＳ Ｐゴシック" pitchFamily="34" charset="-128"/>
                <a:cs typeface="+mn-cs"/>
              </a:defRPr>
            </a:lvl5pPr>
            <a:lvl6pPr marL="2286000" algn="l" defTabSz="914400" rtl="0" eaLnBrk="1" latinLnBrk="0" hangingPunct="1">
              <a:defRPr sz="1600" kern="1200">
                <a:solidFill>
                  <a:schemeClr val="tx1"/>
                </a:solidFill>
                <a:latin typeface="Arial" charset="0"/>
                <a:ea typeface="ＭＳ Ｐゴシック" pitchFamily="34" charset="-128"/>
                <a:cs typeface="+mn-cs"/>
              </a:defRPr>
            </a:lvl6pPr>
            <a:lvl7pPr marL="2743200" algn="l" defTabSz="914400" rtl="0" eaLnBrk="1" latinLnBrk="0" hangingPunct="1">
              <a:defRPr sz="1600" kern="1200">
                <a:solidFill>
                  <a:schemeClr val="tx1"/>
                </a:solidFill>
                <a:latin typeface="Arial" charset="0"/>
                <a:ea typeface="ＭＳ Ｐゴシック" pitchFamily="34" charset="-128"/>
                <a:cs typeface="+mn-cs"/>
              </a:defRPr>
            </a:lvl7pPr>
            <a:lvl8pPr marL="3200400" algn="l" defTabSz="914400" rtl="0" eaLnBrk="1" latinLnBrk="0" hangingPunct="1">
              <a:defRPr sz="1600" kern="1200">
                <a:solidFill>
                  <a:schemeClr val="tx1"/>
                </a:solidFill>
                <a:latin typeface="Arial" charset="0"/>
                <a:ea typeface="ＭＳ Ｐゴシック" pitchFamily="34" charset="-128"/>
                <a:cs typeface="+mn-cs"/>
              </a:defRPr>
            </a:lvl8pPr>
            <a:lvl9pPr marL="3657600" algn="l" defTabSz="914400" rtl="0" eaLnBrk="1" latinLnBrk="0" hangingPunct="1">
              <a:defRPr sz="1600" kern="1200">
                <a:solidFill>
                  <a:schemeClr val="tx1"/>
                </a:solidFill>
                <a:latin typeface="Arial" charset="0"/>
                <a:ea typeface="ＭＳ Ｐゴシック" pitchFamily="34" charset="-128"/>
                <a:cs typeface="+mn-cs"/>
              </a:defRPr>
            </a:lvl9pPr>
          </a:lstStyle>
          <a:p>
            <a:pPr>
              <a:defRPr/>
            </a:pPr>
            <a:fld id="{FFCB42F7-1BC5-4436-BA2F-AED078AF7CB5}" type="slidenum">
              <a:rPr lang="en-US" smtClean="0"/>
              <a:pPr>
                <a:defRPr/>
              </a:pPr>
              <a:t>‹#›</a:t>
            </a:fld>
            <a:endParaRPr lang="en-US"/>
          </a:p>
        </p:txBody>
      </p:sp>
    </p:spTree>
    <p:extLst>
      <p:ext uri="{BB962C8B-B14F-4D97-AF65-F5344CB8AC3E}">
        <p14:creationId xmlns:p14="http://schemas.microsoft.com/office/powerpoint/2010/main" val="17073893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ln/>
        </p:spPr>
        <p:txBody>
          <a:bodyPr/>
          <a:lstStyle>
            <a:lvl1pPr>
              <a:defRPr/>
            </a:lvl1pPr>
          </a:lstStyle>
          <a:p>
            <a:pPr>
              <a:defRPr/>
            </a:pPr>
            <a:fld id="{FFCB42F7-1BC5-4436-BA2F-AED078AF7CB5}" type="slidenum">
              <a:rPr lang="en-US"/>
              <a:pPr>
                <a:defRPr/>
              </a:pPr>
              <a:t>‹#›</a:t>
            </a:fld>
            <a:endParaRPr lang="en-US"/>
          </a:p>
        </p:txBody>
      </p:sp>
      <p:sp>
        <p:nvSpPr>
          <p:cNvPr id="4" name="Rectangle 24"/>
          <p:cNvSpPr>
            <a:spLocks noGrp="1" noChangeArrowheads="1"/>
          </p:cNvSpPr>
          <p:nvPr>
            <p:ph type="dt" sz="half" idx="11"/>
          </p:nvPr>
        </p:nvSpPr>
        <p:spPr>
          <a:xfrm>
            <a:off x="7239000" y="6096000"/>
            <a:ext cx="1905000" cy="457200"/>
          </a:xfrm>
          <a:prstGeom prst="rect">
            <a:avLst/>
          </a:prstGeom>
          <a:ln/>
        </p:spPr>
        <p:txBody>
          <a:bodyPr/>
          <a:lstStyle>
            <a:lvl1pPr>
              <a:defRPr/>
            </a:lvl1pPr>
          </a:lstStyle>
          <a:p>
            <a:pPr>
              <a:defRPr/>
            </a:pPr>
            <a:endParaRPr lang="en-US"/>
          </a:p>
        </p:txBody>
      </p:sp>
    </p:spTree>
    <p:extLst>
      <p:ext uri="{BB962C8B-B14F-4D97-AF65-F5344CB8AC3E}">
        <p14:creationId xmlns:p14="http://schemas.microsoft.com/office/powerpoint/2010/main" val="330795656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56E0FF23-D086-4821-B275-7B151A753CC8}" type="slidenum">
              <a:rPr lang="en-US" smtClean="0"/>
              <a:pPr/>
              <a:t>‹#›</a:t>
            </a:fld>
            <a:endParaRPr lang="en-US" dirty="0"/>
          </a:p>
        </p:txBody>
      </p:sp>
      <p:sp>
        <p:nvSpPr>
          <p:cNvPr id="5" name="Text Placeholder 2"/>
          <p:cNvSpPr>
            <a:spLocks noGrp="1"/>
          </p:cNvSpPr>
          <p:nvPr>
            <p:ph idx="1"/>
          </p:nvPr>
        </p:nvSpPr>
        <p:spPr>
          <a:xfrm>
            <a:off x="473075" y="1928814"/>
            <a:ext cx="8188326" cy="40036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031206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3075" y="976313"/>
            <a:ext cx="8188326" cy="819150"/>
          </a:xfrm>
        </p:spPr>
        <p:txBody>
          <a:bodyPr/>
          <a:lstStyle/>
          <a:p>
            <a:r>
              <a:rPr lang="en-US" dirty="0"/>
              <a:t>Click to edit Master title style</a:t>
            </a:r>
            <a:endParaRPr lang="en-GB" dirty="0"/>
          </a:p>
        </p:txBody>
      </p:sp>
      <p:sp>
        <p:nvSpPr>
          <p:cNvPr id="3" name="Content Placeholder 2"/>
          <p:cNvSpPr>
            <a:spLocks noGrp="1"/>
          </p:cNvSpPr>
          <p:nvPr>
            <p:ph idx="1"/>
          </p:nvPr>
        </p:nvSpPr>
        <p:spPr>
          <a:xfrm>
            <a:off x="473075" y="1928814"/>
            <a:ext cx="8188326" cy="400367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37228902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Rectangle 22"/>
          <p:cNvSpPr>
            <a:spLocks noGrp="1" noChangeArrowheads="1"/>
          </p:cNvSpPr>
          <p:nvPr>
            <p:ph type="sldNum" sz="quarter" idx="10"/>
          </p:nvPr>
        </p:nvSpPr>
        <p:spPr>
          <a:ln/>
        </p:spPr>
        <p:txBody>
          <a:bodyPr/>
          <a:lstStyle>
            <a:lvl1pPr>
              <a:defRPr>
                <a:solidFill>
                  <a:schemeClr val="bg1"/>
                </a:solidFill>
              </a:defRPr>
            </a:lvl1pPr>
          </a:lstStyle>
          <a:p>
            <a:pPr>
              <a:defRPr/>
            </a:pPr>
            <a:fld id="{8B5BC45E-9DE7-43C0-B9B2-A3A26EDD083E}" type="slidenum">
              <a:rPr lang="en-US" smtClean="0"/>
              <a:pPr>
                <a:defRPr/>
              </a:pPr>
              <a:t>‹#›</a:t>
            </a:fld>
            <a:endParaRPr lang="en-US" dirty="0"/>
          </a:p>
        </p:txBody>
      </p:sp>
      <p:sp>
        <p:nvSpPr>
          <p:cNvPr id="4" name="Rectangle 24"/>
          <p:cNvSpPr>
            <a:spLocks noGrp="1" noChangeArrowheads="1"/>
          </p:cNvSpPr>
          <p:nvPr>
            <p:ph type="dt" sz="half" idx="11"/>
          </p:nvPr>
        </p:nvSpPr>
        <p:spPr>
          <a:xfrm>
            <a:off x="7239000" y="6096000"/>
            <a:ext cx="1905000" cy="457200"/>
          </a:xfrm>
          <a:prstGeom prst="rect">
            <a:avLst/>
          </a:prstGeom>
          <a:ln/>
        </p:spPr>
        <p:txBody>
          <a:bodyPr/>
          <a:lstStyle>
            <a:lvl1pPr>
              <a:defRPr/>
            </a:lvl1pPr>
          </a:lstStyle>
          <a:p>
            <a:pPr algn="l" defTabSz="457200">
              <a:defRPr/>
            </a:pPr>
            <a:endParaRPr lang="en-US" sz="1800" dirty="0">
              <a:solidFill>
                <a:srgbClr val="392D28"/>
              </a:solidFill>
              <a:cs typeface="Arial" charset="0"/>
            </a:endParaRPr>
          </a:p>
        </p:txBody>
      </p:sp>
      <p:sp>
        <p:nvSpPr>
          <p:cNvPr id="7" name="Text Placeholder 2"/>
          <p:cNvSpPr>
            <a:spLocks noGrp="1"/>
          </p:cNvSpPr>
          <p:nvPr>
            <p:ph idx="1"/>
          </p:nvPr>
        </p:nvSpPr>
        <p:spPr>
          <a:xfrm>
            <a:off x="473075" y="1928814"/>
            <a:ext cx="8188326" cy="40036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909274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Objective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14422"/>
            <a:ext cx="7329510" cy="4911741"/>
          </a:xfrm>
          <a:prstGeom prst="rect">
            <a:avLst/>
          </a:prstGeom>
        </p:spPr>
        <p:txBody>
          <a:bodyPr/>
          <a:lstStyle>
            <a:lvl1pPr marL="363538" indent="-363538">
              <a:buFont typeface="Wingdings" pitchFamily="2" charset="2"/>
              <a:buChar char="q"/>
              <a:defRPr sz="2000">
                <a:latin typeface="Arial" pitchFamily="34" charset="0"/>
                <a:cs typeface="Arial" pitchFamily="34" charset="0"/>
              </a:defRPr>
            </a:lvl1pPr>
            <a:lvl2pPr marL="711200" indent="-347663">
              <a:buFont typeface="Courier New" pitchFamily="49" charset="0"/>
              <a:buChar char="o"/>
              <a:defRPr sz="1800">
                <a:latin typeface="Arial" pitchFamily="34" charset="0"/>
                <a:cs typeface="Arial" pitchFamily="34" charset="0"/>
              </a:defRPr>
            </a:lvl2pPr>
            <a:lvl3pPr marL="1074738" indent="-363538">
              <a:defRPr sz="1600">
                <a:latin typeface="Arial" pitchFamily="34" charset="0"/>
                <a:cs typeface="Arial" pitchFamily="34" charset="0"/>
              </a:defRPr>
            </a:lvl3pPr>
          </a:lstStyle>
          <a:p>
            <a:pPr lvl="0"/>
            <a:r>
              <a:rPr lang="en-US"/>
              <a:t>Click to edit Master text styles</a:t>
            </a:r>
          </a:p>
          <a:p>
            <a:pPr lvl="1"/>
            <a:r>
              <a:rPr lang="en-US"/>
              <a:t>Second level</a:t>
            </a:r>
          </a:p>
          <a:p>
            <a:pPr lvl="2"/>
            <a:r>
              <a:rPr lang="en-US"/>
              <a:t>Third level</a:t>
            </a:r>
          </a:p>
        </p:txBody>
      </p:sp>
      <p:sp>
        <p:nvSpPr>
          <p:cNvPr id="4" name="Slide Number Placeholder 5"/>
          <p:cNvSpPr>
            <a:spLocks noGrp="1"/>
          </p:cNvSpPr>
          <p:nvPr>
            <p:ph type="sldNum" sz="quarter" idx="12"/>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18252116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103763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4718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438827"/>
            <a:ext cx="3331030" cy="215444"/>
          </a:xfrm>
          <a:prstGeom prst="rect">
            <a:avLst/>
          </a:prstGeom>
          <a:noFill/>
        </p:spPr>
        <p:txBody>
          <a:bodyPr wrap="square" lIns="0" tIns="0" rIns="0" bIns="0" rtlCol="0" anchor="b">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405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851318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chor="b">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 2013 Cargill, Incorporated. All rights reserved.</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34222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4101343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04606151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4257406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6273161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2001910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8967014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a:t>Click icon to add picture</a:t>
            </a:r>
            <a:endParaRPr lang="en-US"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9639529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1627512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sz="2000"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82880" indent="-182880">
              <a:lnSpc>
                <a:spcPts val="2200"/>
              </a:lnSpc>
              <a:spcBef>
                <a:spcPts val="0"/>
              </a:spcBef>
              <a:spcAft>
                <a:spcPts val="1000"/>
              </a:spcAft>
              <a:buFont typeface="Arial" pitchFamily="34" charset="0"/>
              <a:buChar char="•"/>
              <a:defRPr sz="2000" b="0">
                <a:solidFill>
                  <a:schemeClr val="tx1"/>
                </a:solidFill>
              </a:defRPr>
            </a:lvl1pPr>
            <a:lvl2pPr marL="454025" indent="-182880">
              <a:lnSpc>
                <a:spcPts val="2200"/>
              </a:lnSpc>
              <a:spcBef>
                <a:spcPts val="0"/>
              </a:spcBef>
              <a:spcAft>
                <a:spcPts val="1000"/>
              </a:spcAft>
              <a:buFont typeface="Arial" pitchFamily="34" charset="0"/>
              <a:buChar char="•"/>
              <a:defRPr sz="2000" b="0">
                <a:solidFill>
                  <a:schemeClr val="tx1"/>
                </a:solidFill>
              </a:defRPr>
            </a:lvl2pPr>
            <a:lvl3pPr marL="731520" indent="-182880">
              <a:lnSpc>
                <a:spcPts val="2200"/>
              </a:lnSpc>
              <a:spcBef>
                <a:spcPts val="0"/>
              </a:spcBef>
              <a:spcAft>
                <a:spcPts val="1000"/>
              </a:spcAft>
              <a:buFont typeface="Arial" pitchFamily="34" charset="0"/>
              <a:buChar char="•"/>
              <a:defRPr sz="2000" b="0">
                <a:solidFill>
                  <a:schemeClr val="tx1"/>
                </a:solidFill>
              </a:defRPr>
            </a:lvl3pPr>
            <a:lvl4pPr marL="1005840" indent="-182880">
              <a:lnSpc>
                <a:spcPts val="2200"/>
              </a:lnSpc>
              <a:spcBef>
                <a:spcPts val="0"/>
              </a:spcBef>
              <a:spcAft>
                <a:spcPts val="1000"/>
              </a:spcAft>
              <a:buFont typeface="Arial" pitchFamily="34" charset="0"/>
              <a:buChar char="•"/>
              <a:defRPr sz="2000" b="0">
                <a:solidFill>
                  <a:schemeClr val="tx1"/>
                </a:solidFill>
              </a:defRPr>
            </a:lvl4pPr>
            <a:lvl5pPr marL="1280160" indent="-182880">
              <a:lnSpc>
                <a:spcPts val="2200"/>
              </a:lnSpc>
              <a:spcBef>
                <a:spcPts val="0"/>
              </a:spcBef>
              <a:spcAft>
                <a:spcPts val="1000"/>
              </a:spcAft>
              <a:buFont typeface="Arial" pitchFamily="34" charset="0"/>
              <a:buChar char="•"/>
              <a:defRPr sz="20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551626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675679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4194009"/>
            <a:ext cx="7567611" cy="1426464"/>
          </a:xfrm>
        </p:spPr>
        <p:txBody>
          <a:bodyPr>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a:lvl2pPr>
            <a:lvl3pPr marL="0" indent="0">
              <a:lnSpc>
                <a:spcPts val="2200"/>
              </a:lnSpc>
              <a:spcBef>
                <a:spcPts val="0"/>
              </a:spcBef>
              <a:buFontTx/>
              <a:buNone/>
              <a:tabLst/>
              <a:defRPr sz="2000"/>
            </a:lvl3pPr>
            <a:lvl4pPr marL="0" indent="0">
              <a:lnSpc>
                <a:spcPts val="2200"/>
              </a:lnSpc>
              <a:spcBef>
                <a:spcPts val="0"/>
              </a:spcBef>
              <a:buFontTx/>
              <a:buNone/>
              <a:tabLst/>
              <a:defRPr sz="2000"/>
            </a:lvl4pPr>
            <a:lvl5pPr marL="0" indent="0">
              <a:lnSpc>
                <a:spcPts val="2200"/>
              </a:lnSpc>
              <a:spcBef>
                <a:spcPts val="0"/>
              </a:spcBef>
              <a:buFontTx/>
              <a:buNone/>
              <a:tabLs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7415083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2200"/>
              </a:lnSpc>
              <a:spcBef>
                <a:spcPts val="0"/>
              </a:spcBef>
              <a:spcAft>
                <a:spcPts val="900"/>
              </a:spcAft>
              <a:buFontTx/>
              <a:buNone/>
              <a:tabLst/>
              <a:defRPr sz="2000" b="1" cap="all" baseline="0">
                <a:solidFill>
                  <a:srgbClr val="007A87"/>
                </a:solidFill>
              </a:defRPr>
            </a:lvl1pPr>
            <a:lvl2pPr marL="0" indent="0">
              <a:lnSpc>
                <a:spcPts val="2200"/>
              </a:lnSpc>
              <a:spcBef>
                <a:spcPts val="0"/>
              </a:spcBef>
              <a:buFontTx/>
              <a:buNone/>
              <a:tabLst/>
              <a:defRPr sz="2000" b="0">
                <a:solidFill>
                  <a:schemeClr val="tx1"/>
                </a:solidFill>
              </a:defRPr>
            </a:lvl2pPr>
            <a:lvl3pPr marL="0" indent="0">
              <a:lnSpc>
                <a:spcPts val="2200"/>
              </a:lnSpc>
              <a:spcBef>
                <a:spcPts val="0"/>
              </a:spcBef>
              <a:buFontTx/>
              <a:buNone/>
              <a:tabLst/>
              <a:defRPr sz="2000" b="0">
                <a:solidFill>
                  <a:schemeClr val="tx1"/>
                </a:solidFill>
              </a:defRPr>
            </a:lvl3pPr>
            <a:lvl4pPr marL="0" indent="0">
              <a:lnSpc>
                <a:spcPts val="2200"/>
              </a:lnSpc>
              <a:spcBef>
                <a:spcPts val="0"/>
              </a:spcBef>
              <a:buFontTx/>
              <a:buNone/>
              <a:tabLst/>
              <a:defRPr sz="2000" b="0">
                <a:solidFill>
                  <a:schemeClr val="tx1"/>
                </a:solidFill>
              </a:defRPr>
            </a:lvl4pPr>
            <a:lvl5pPr marL="0" indent="0">
              <a:lnSpc>
                <a:spcPts val="2200"/>
              </a:lnSpc>
              <a:spcBef>
                <a:spcPts val="0"/>
              </a:spcBef>
              <a:buFontTx/>
              <a:buNone/>
              <a:tabLst/>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2200"/>
              </a:lnSpc>
              <a:spcBef>
                <a:spcPts val="0"/>
              </a:spcBef>
              <a:spcAft>
                <a:spcPts val="900"/>
              </a:spcAft>
              <a:buFontTx/>
              <a:buNone/>
              <a:defRPr sz="2000" b="1" cap="all" baseline="0">
                <a:solidFill>
                  <a:srgbClr val="007A87"/>
                </a:solidFill>
              </a:defRPr>
            </a:lvl1pPr>
            <a:lvl2pPr marL="0" indent="0">
              <a:lnSpc>
                <a:spcPts val="2200"/>
              </a:lnSpc>
              <a:spcBef>
                <a:spcPts val="0"/>
              </a:spcBef>
              <a:buFontTx/>
              <a:buNone/>
              <a:defRPr sz="2000"/>
            </a:lvl2pPr>
            <a:lvl3pPr marL="0" indent="0">
              <a:lnSpc>
                <a:spcPts val="2200"/>
              </a:lnSpc>
              <a:spcBef>
                <a:spcPts val="0"/>
              </a:spcBef>
              <a:buFontTx/>
              <a:buNone/>
              <a:defRPr sz="2000"/>
            </a:lvl3pPr>
            <a:lvl4pPr marL="0" indent="0">
              <a:lnSpc>
                <a:spcPts val="2200"/>
              </a:lnSpc>
              <a:spcBef>
                <a:spcPts val="0"/>
              </a:spcBef>
              <a:buFontTx/>
              <a:buNone/>
              <a:defRPr sz="2000"/>
            </a:lvl4pPr>
            <a:lvl5pPr marL="0" indent="0">
              <a:lnSpc>
                <a:spcPts val="2200"/>
              </a:lnSpc>
              <a:spcBef>
                <a:spcPts val="0"/>
              </a:spcBef>
              <a:buFontTx/>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7076359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2200"/>
              </a:lnSpc>
              <a:spcBef>
                <a:spcPts val="0"/>
              </a:spcBef>
              <a:spcAft>
                <a:spcPts val="0"/>
              </a:spcAft>
              <a:buFontTx/>
              <a:buNone/>
              <a:defRPr sz="2000" b="1">
                <a:solidFill>
                  <a:schemeClr val="tx1"/>
                </a:solidFill>
              </a:defRPr>
            </a:lvl1pPr>
            <a:lvl2pPr marL="0" indent="0">
              <a:lnSpc>
                <a:spcPts val="2200"/>
              </a:lnSpc>
              <a:spcBef>
                <a:spcPts val="0"/>
              </a:spcBef>
              <a:buFontTx/>
              <a:buNone/>
              <a:defRPr sz="2000" b="0">
                <a:solidFill>
                  <a:schemeClr val="tx1"/>
                </a:solidFill>
              </a:defRPr>
            </a:lvl2pPr>
            <a:lvl3pPr marL="0" indent="0">
              <a:lnSpc>
                <a:spcPts val="2200"/>
              </a:lnSpc>
              <a:spcBef>
                <a:spcPts val="0"/>
              </a:spcBef>
              <a:buFontTx/>
              <a:buNone/>
              <a:defRPr sz="2000" b="0">
                <a:solidFill>
                  <a:schemeClr val="tx1"/>
                </a:solidFill>
              </a:defRPr>
            </a:lvl3pPr>
            <a:lvl4pPr marL="0" indent="0">
              <a:lnSpc>
                <a:spcPts val="2200"/>
              </a:lnSpc>
              <a:spcBef>
                <a:spcPts val="0"/>
              </a:spcBef>
              <a:buFontTx/>
              <a:buNone/>
              <a:defRPr sz="2000" b="0">
                <a:solidFill>
                  <a:schemeClr val="tx1"/>
                </a:solidFill>
              </a:defRPr>
            </a:lvl4pPr>
            <a:lvl5pPr marL="0" indent="0">
              <a:lnSpc>
                <a:spcPts val="2200"/>
              </a:lnSpc>
              <a:spcBef>
                <a:spcPts val="0"/>
              </a:spcBef>
              <a:buFontTx/>
              <a:buNone/>
              <a:defRPr sz="20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42515025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11579035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2702832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Lis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658101"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1738328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_wFooter">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5384119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MosaicFourColumn_Blue">
    <p:spTree>
      <p:nvGrpSpPr>
        <p:cNvPr id="1" name=""/>
        <p:cNvGrpSpPr/>
        <p:nvPr/>
      </p:nvGrpSpPr>
      <p:grpSpPr>
        <a:xfrm>
          <a:off x="0" y="0"/>
          <a:ext cx="0" cy="0"/>
          <a:chOff x="0" y="0"/>
          <a:chExt cx="0" cy="0"/>
        </a:xfrm>
      </p:grpSpPr>
      <p:sp>
        <p:nvSpPr>
          <p:cNvPr id="36" name="Round Diagonal Corner Rectangle 35"/>
          <p:cNvSpPr/>
          <p:nvPr userDrawn="1"/>
        </p:nvSpPr>
        <p:spPr>
          <a:xfrm>
            <a:off x="2459736" y="2862072"/>
            <a:ext cx="2057400" cy="2862072"/>
          </a:xfrm>
          <a:prstGeom prst="round2DiagRect">
            <a:avLst>
              <a:gd name="adj1" fmla="val 10971"/>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userDrawn="1"/>
        </p:nvSpPr>
        <p:spPr>
          <a:xfrm>
            <a:off x="4626864" y="914400"/>
            <a:ext cx="2057400" cy="2862072"/>
          </a:xfrm>
          <a:prstGeom prst="round2DiagRect">
            <a:avLst>
              <a:gd name="adj1" fmla="val 10362"/>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A87"/>
              </a:solidFill>
            </a:endParaRPr>
          </a:p>
        </p:txBody>
      </p:sp>
      <p:sp>
        <p:nvSpPr>
          <p:cNvPr id="37" name="Round Diagonal Corner Rectangle 36"/>
          <p:cNvSpPr/>
          <p:nvPr userDrawn="1"/>
        </p:nvSpPr>
        <p:spPr>
          <a:xfrm>
            <a:off x="6803136" y="2862072"/>
            <a:ext cx="2112264" cy="2862072"/>
          </a:xfrm>
          <a:prstGeom prst="round2DiagRect">
            <a:avLst>
              <a:gd name="adj1" fmla="val 0"/>
              <a:gd name="adj2" fmla="val 10818"/>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2112264" cy="2862072"/>
          </a:xfrm>
          <a:prstGeom prst="round2DiagRect">
            <a:avLst>
              <a:gd name="adj1" fmla="val 0"/>
              <a:gd name="adj2" fmla="val 10818"/>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A87"/>
              </a:solidFill>
            </a:endParaRPr>
          </a:p>
        </p:txBody>
      </p:sp>
      <p:sp>
        <p:nvSpPr>
          <p:cNvPr id="22" name="Picture Placeholder 21"/>
          <p:cNvSpPr>
            <a:spLocks noGrp="1"/>
          </p:cNvSpPr>
          <p:nvPr>
            <p:ph type="pic" sz="quarter" idx="14"/>
          </p:nvPr>
        </p:nvSpPr>
        <p:spPr>
          <a:xfrm>
            <a:off x="6803136" y="914400"/>
            <a:ext cx="2112264" cy="1828800"/>
          </a:xfrm>
          <a:prstGeom prst="round2DiagRect">
            <a:avLst>
              <a:gd name="adj1" fmla="val 10996"/>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2459736" y="914400"/>
            <a:ext cx="2057400" cy="1828800"/>
          </a:xfrm>
          <a:prstGeom prst="round2DiagRect">
            <a:avLst>
              <a:gd name="adj1" fmla="val 0"/>
              <a:gd name="adj2" fmla="val 14555"/>
            </a:avLst>
          </a:prstGeom>
        </p:spPr>
        <p:txBody>
          <a:bodyPr/>
          <a:lstStyle/>
          <a:p>
            <a:r>
              <a:rPr lang="en-US"/>
              <a:t>Click icon to add picture</a:t>
            </a:r>
          </a:p>
        </p:txBody>
      </p:sp>
      <p:sp>
        <p:nvSpPr>
          <p:cNvPr id="16" name="Picture Placeholder 15"/>
          <p:cNvSpPr>
            <a:spLocks noGrp="1"/>
          </p:cNvSpPr>
          <p:nvPr>
            <p:ph type="pic" sz="quarter" idx="12"/>
          </p:nvPr>
        </p:nvSpPr>
        <p:spPr>
          <a:xfrm>
            <a:off x="4626864" y="3886200"/>
            <a:ext cx="2057400" cy="1828800"/>
          </a:xfrm>
          <a:prstGeom prst="round2DiagRect">
            <a:avLst>
              <a:gd name="adj1" fmla="val 0"/>
              <a:gd name="adj2" fmla="val 12589"/>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112264" cy="1828800"/>
          </a:xfrm>
          <a:prstGeom prst="round2DiagRect">
            <a:avLst>
              <a:gd name="adj1" fmla="val 12993"/>
              <a:gd name="adj2" fmla="val 0"/>
            </a:avLst>
          </a:prstGeom>
        </p:spPr>
        <p:txBody>
          <a:bodyPr/>
          <a:lstStyle/>
          <a:p>
            <a:r>
              <a:rPr lang="en-US"/>
              <a:t>Click icon to add picture</a:t>
            </a:r>
          </a:p>
        </p:txBody>
      </p:sp>
      <p:sp>
        <p:nvSpPr>
          <p:cNvPr id="24" name="Text Placeholder 23"/>
          <p:cNvSpPr>
            <a:spLocks noGrp="1"/>
          </p:cNvSpPr>
          <p:nvPr>
            <p:ph type="body" sz="quarter" idx="15"/>
          </p:nvPr>
        </p:nvSpPr>
        <p:spPr bwMode="gray">
          <a:xfrm>
            <a:off x="4855464" y="1010984"/>
            <a:ext cx="1600200" cy="1783080"/>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6" name="Text Placeholder 25"/>
          <p:cNvSpPr>
            <a:spLocks noGrp="1"/>
          </p:cNvSpPr>
          <p:nvPr>
            <p:ph type="body" sz="quarter" idx="16"/>
          </p:nvPr>
        </p:nvSpPr>
        <p:spPr bwMode="gray">
          <a:xfrm>
            <a:off x="4855464" y="2930461"/>
            <a:ext cx="1600200" cy="804672"/>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1" name="Text Placeholder 23"/>
          <p:cNvSpPr>
            <a:spLocks noGrp="1"/>
          </p:cNvSpPr>
          <p:nvPr>
            <p:ph type="body" sz="quarter" idx="23"/>
          </p:nvPr>
        </p:nvSpPr>
        <p:spPr bwMode="gray">
          <a:xfrm>
            <a:off x="7031736" y="2952519"/>
            <a:ext cx="1600200" cy="1747381"/>
          </a:xfrm>
        </p:spPr>
        <p:txBody>
          <a:bodyPr tIns="0" bIns="0" anchor="b">
            <a:noAutofit/>
          </a:bodyPr>
          <a:lstStyle>
            <a:lvl1pPr marL="0" indent="0">
              <a:lnSpc>
                <a:spcPts val="5900"/>
              </a:lnSpc>
              <a:spcBef>
                <a:spcPts val="0"/>
              </a:spcBef>
              <a:buNone/>
              <a:defRPr sz="72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7031736" y="4814125"/>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1600200" cy="1783080"/>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930461"/>
            <a:ext cx="16002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2679192" y="2952519"/>
            <a:ext cx="1600200" cy="1747381"/>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2679192" y="4814125"/>
            <a:ext cx="1757580" cy="801415"/>
          </a:xfrm>
        </p:spPr>
        <p:txBody>
          <a:bodyPr tIns="0" bIns="0">
            <a:noAutofit/>
          </a:bodyPr>
          <a:lstStyle>
            <a:lvl1pPr marL="0" indent="0">
              <a:lnSpc>
                <a:spcPts val="1700"/>
              </a:lnSpc>
              <a:spcBef>
                <a:spcPts val="0"/>
              </a:spcBef>
              <a:buNone/>
              <a:defRPr lang="en-US" sz="1600" kern="1200" dirty="0" smtClean="0">
                <a:solidFill>
                  <a:schemeClr val="bg1"/>
                </a:solidFill>
                <a:latin typeface="+mn-lt"/>
                <a:ea typeface="+mn-ea"/>
                <a:cs typeface="+mn-cs"/>
              </a:defRPr>
            </a:lvl1pPr>
          </a:lstStyle>
          <a:p>
            <a:pPr lvl="0"/>
            <a:r>
              <a:rPr lang="en-US"/>
              <a:t>Click to edit Master text styles</a:t>
            </a:r>
          </a:p>
        </p:txBody>
      </p:sp>
      <p:sp>
        <p:nvSpPr>
          <p:cNvPr id="27"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5060245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MosaicThreeColumn_Blue">
    <p:spTree>
      <p:nvGrpSpPr>
        <p:cNvPr id="1" name=""/>
        <p:cNvGrpSpPr/>
        <p:nvPr/>
      </p:nvGrpSpPr>
      <p:grpSpPr>
        <a:xfrm>
          <a:off x="0" y="0"/>
          <a:ext cx="0" cy="0"/>
          <a:chOff x="0" y="0"/>
          <a:chExt cx="0" cy="0"/>
        </a:xfrm>
      </p:grpSpPr>
      <p:sp>
        <p:nvSpPr>
          <p:cNvPr id="36" name="Round Diagonal Corner Rectangle 35"/>
          <p:cNvSpPr/>
          <p:nvPr userDrawn="1"/>
        </p:nvSpPr>
        <p:spPr>
          <a:xfrm>
            <a:off x="3172968" y="3118104"/>
            <a:ext cx="2798064" cy="2596896"/>
          </a:xfrm>
          <a:prstGeom prst="round2DiagRect">
            <a:avLst>
              <a:gd name="adj1" fmla="val 9144"/>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userDrawn="1"/>
        </p:nvSpPr>
        <p:spPr>
          <a:xfrm>
            <a:off x="6117336" y="4069080"/>
            <a:ext cx="2798064" cy="1645920"/>
          </a:xfrm>
          <a:prstGeom prst="round2DiagRect">
            <a:avLst>
              <a:gd name="adj1" fmla="val 0"/>
              <a:gd name="adj2" fmla="val 14623"/>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07961"/>
            <a:ext cx="2798064" cy="2816352"/>
          </a:xfrm>
          <a:prstGeom prst="round2DiagRect">
            <a:avLst>
              <a:gd name="adj1" fmla="val 0"/>
              <a:gd name="adj2" fmla="val 7684"/>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6117336" y="914400"/>
            <a:ext cx="2798064" cy="2999232"/>
          </a:xfrm>
          <a:prstGeom prst="round2DiagRect">
            <a:avLst>
              <a:gd name="adj1" fmla="val 7862"/>
              <a:gd name="adj2" fmla="val 0"/>
            </a:avLst>
          </a:prstGeom>
        </p:spPr>
        <p:txBody>
          <a:bodyPr/>
          <a:lstStyle/>
          <a:p>
            <a:r>
              <a:rPr lang="en-US"/>
              <a:t>Click icon to add picture</a:t>
            </a:r>
            <a:endParaRPr lang="en-US" dirty="0"/>
          </a:p>
        </p:txBody>
      </p:sp>
      <p:sp>
        <p:nvSpPr>
          <p:cNvPr id="20" name="Picture Placeholder 19"/>
          <p:cNvSpPr>
            <a:spLocks noGrp="1"/>
          </p:cNvSpPr>
          <p:nvPr>
            <p:ph type="pic" sz="quarter" idx="13"/>
          </p:nvPr>
        </p:nvSpPr>
        <p:spPr>
          <a:xfrm>
            <a:off x="3172968" y="914400"/>
            <a:ext cx="2798064" cy="2048256"/>
          </a:xfrm>
          <a:prstGeom prst="round2DiagRect">
            <a:avLst>
              <a:gd name="adj1" fmla="val 0"/>
              <a:gd name="adj2" fmla="val 10067"/>
            </a:avLst>
          </a:prstGeom>
        </p:spPr>
        <p:txBody>
          <a:bodyPr/>
          <a:lstStyle/>
          <a:p>
            <a:r>
              <a:rPr lang="en-US"/>
              <a:t>Click icon to add picture</a:t>
            </a:r>
          </a:p>
        </p:txBody>
      </p:sp>
      <p:sp>
        <p:nvSpPr>
          <p:cNvPr id="14" name="Picture Placeholder 13"/>
          <p:cNvSpPr>
            <a:spLocks noGrp="1"/>
          </p:cNvSpPr>
          <p:nvPr>
            <p:ph type="pic" sz="quarter" idx="11"/>
          </p:nvPr>
        </p:nvSpPr>
        <p:spPr>
          <a:xfrm>
            <a:off x="228600" y="3886200"/>
            <a:ext cx="2798064" cy="1828800"/>
          </a:xfrm>
          <a:prstGeom prst="round2DiagRect">
            <a:avLst>
              <a:gd name="adj1" fmla="val 14020"/>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6355080" y="4161281"/>
            <a:ext cx="2286000" cy="563671"/>
          </a:xfrm>
        </p:spPr>
        <p:txBody>
          <a:bodyPr tIns="0" bIns="0" anchor="b">
            <a:noAutofit/>
          </a:bodyPr>
          <a:lstStyle>
            <a:lvl1pPr marL="0" indent="0">
              <a:lnSpc>
                <a:spcPts val="2900"/>
              </a:lnSpc>
              <a:spcBef>
                <a:spcPts val="0"/>
              </a:spcBef>
              <a:buNone/>
              <a:defRPr sz="24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6355080" y="4846967"/>
            <a:ext cx="2286000" cy="80141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bwMode="gray">
          <a:xfrm>
            <a:off x="457200" y="1010984"/>
            <a:ext cx="2286000" cy="1283919"/>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bwMode="gray">
          <a:xfrm>
            <a:off x="457200" y="2430246"/>
            <a:ext cx="2286000" cy="1069723"/>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34" name="Text Placeholder 23"/>
          <p:cNvSpPr>
            <a:spLocks noGrp="1"/>
          </p:cNvSpPr>
          <p:nvPr>
            <p:ph type="body" sz="quarter" idx="27"/>
          </p:nvPr>
        </p:nvSpPr>
        <p:spPr bwMode="gray">
          <a:xfrm>
            <a:off x="3410712" y="3221829"/>
            <a:ext cx="2286000" cy="870560"/>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35" name="Text Placeholder 25"/>
          <p:cNvSpPr>
            <a:spLocks noGrp="1"/>
          </p:cNvSpPr>
          <p:nvPr>
            <p:ph type="body" sz="quarter" idx="28"/>
          </p:nvPr>
        </p:nvSpPr>
        <p:spPr bwMode="gray">
          <a:xfrm>
            <a:off x="3410712" y="4206887"/>
            <a:ext cx="2286000" cy="1234440"/>
          </a:xfrm>
        </p:spPr>
        <p:txBody>
          <a:bodyPr tIns="0" bIns="0">
            <a:normAutofit/>
          </a:bodyPr>
          <a:lstStyle>
            <a:lvl1pPr marL="0" indent="0">
              <a:lnSpc>
                <a:spcPts val="2000"/>
              </a:lnSpc>
              <a:spcBef>
                <a:spcPts val="0"/>
              </a:spcBef>
              <a:buNone/>
              <a:defRPr sz="1800">
                <a:solidFill>
                  <a:schemeClr val="bg1"/>
                </a:solidFill>
              </a:defRPr>
            </a:lvl1pPr>
          </a:lstStyle>
          <a:p>
            <a:pPr lvl="0"/>
            <a:r>
              <a:rPr lang="en-US"/>
              <a:t>Click to edit Master text styles</a:t>
            </a:r>
          </a:p>
        </p:txBody>
      </p:sp>
      <p:sp>
        <p:nvSpPr>
          <p:cNvPr id="1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9731396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MosaicTwoColumn_Blue">
    <p:spTree>
      <p:nvGrpSpPr>
        <p:cNvPr id="1" name=""/>
        <p:cNvGrpSpPr/>
        <p:nvPr/>
      </p:nvGrpSpPr>
      <p:grpSpPr>
        <a:xfrm>
          <a:off x="0" y="0"/>
          <a:ext cx="0" cy="0"/>
          <a:chOff x="0" y="0"/>
          <a:chExt cx="0" cy="0"/>
        </a:xfrm>
      </p:grpSpPr>
      <p:sp>
        <p:nvSpPr>
          <p:cNvPr id="37" name="Round Diagonal Corner Rectangle 36"/>
          <p:cNvSpPr/>
          <p:nvPr userDrawn="1"/>
        </p:nvSpPr>
        <p:spPr>
          <a:xfrm>
            <a:off x="4645152" y="4069080"/>
            <a:ext cx="4270248" cy="2057400"/>
          </a:xfrm>
          <a:prstGeom prst="round2DiagRect">
            <a:avLst>
              <a:gd name="adj1" fmla="val 1095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 Diagonal Corner Rectangle 37"/>
          <p:cNvSpPr/>
          <p:nvPr userDrawn="1"/>
        </p:nvSpPr>
        <p:spPr>
          <a:xfrm>
            <a:off x="230188" y="914400"/>
            <a:ext cx="4270248" cy="1764792"/>
          </a:xfrm>
          <a:prstGeom prst="round2DiagRect">
            <a:avLst>
              <a:gd name="adj1" fmla="val 0"/>
              <a:gd name="adj2" fmla="val 11943"/>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p:cNvSpPr>
            <a:spLocks noGrp="1"/>
          </p:cNvSpPr>
          <p:nvPr>
            <p:ph type="pic" sz="quarter" idx="14"/>
          </p:nvPr>
        </p:nvSpPr>
        <p:spPr>
          <a:xfrm>
            <a:off x="4645152" y="914400"/>
            <a:ext cx="4270248" cy="3017520"/>
          </a:xfrm>
          <a:prstGeom prst="round2DiagRect">
            <a:avLst>
              <a:gd name="adj1" fmla="val 0"/>
              <a:gd name="adj2" fmla="val 7057"/>
            </a:avLst>
          </a:prstGeom>
        </p:spPr>
        <p:txBody>
          <a:bodyPr/>
          <a:lstStyle/>
          <a:p>
            <a:r>
              <a:rPr lang="en-US"/>
              <a:t>Click icon to add picture</a:t>
            </a:r>
            <a:endParaRPr lang="en-US" dirty="0"/>
          </a:p>
        </p:txBody>
      </p:sp>
      <p:sp>
        <p:nvSpPr>
          <p:cNvPr id="14" name="Picture Placeholder 13"/>
          <p:cNvSpPr>
            <a:spLocks noGrp="1"/>
          </p:cNvSpPr>
          <p:nvPr>
            <p:ph type="pic" sz="quarter" idx="11"/>
          </p:nvPr>
        </p:nvSpPr>
        <p:spPr>
          <a:xfrm>
            <a:off x="228600" y="2862072"/>
            <a:ext cx="4270248" cy="3264408"/>
          </a:xfrm>
          <a:prstGeom prst="round2DiagRect">
            <a:avLst>
              <a:gd name="adj1" fmla="val 7497"/>
              <a:gd name="adj2" fmla="val 0"/>
            </a:avLst>
          </a:prstGeom>
        </p:spPr>
        <p:txBody>
          <a:bodyPr/>
          <a:lstStyle/>
          <a:p>
            <a:r>
              <a:rPr lang="en-US"/>
              <a:t>Click icon to add picture</a:t>
            </a:r>
          </a:p>
        </p:txBody>
      </p:sp>
      <p:sp>
        <p:nvSpPr>
          <p:cNvPr id="21" name="Text Placeholder 23"/>
          <p:cNvSpPr>
            <a:spLocks noGrp="1"/>
          </p:cNvSpPr>
          <p:nvPr>
            <p:ph type="body" sz="quarter" idx="23"/>
          </p:nvPr>
        </p:nvSpPr>
        <p:spPr bwMode="gray">
          <a:xfrm>
            <a:off x="4882896" y="4161281"/>
            <a:ext cx="3840480" cy="1127342"/>
          </a:xfrm>
        </p:spPr>
        <p:txBody>
          <a:bodyPr tIns="0" bIns="0" anchor="b">
            <a:noAutofit/>
          </a:bodyPr>
          <a:lstStyle>
            <a:lvl1pPr marL="0" indent="0">
              <a:lnSpc>
                <a:spcPts val="3900"/>
              </a:lnSpc>
              <a:spcBef>
                <a:spcPts val="0"/>
              </a:spcBef>
              <a:buNone/>
              <a:defRPr sz="4800" b="1">
                <a:solidFill>
                  <a:schemeClr val="bg1"/>
                </a:solidFill>
              </a:defRPr>
            </a:lvl1pPr>
          </a:lstStyle>
          <a:p>
            <a:pPr lvl="0"/>
            <a:r>
              <a:rPr lang="en-US"/>
              <a:t>Click to edit Master text styles</a:t>
            </a:r>
          </a:p>
        </p:txBody>
      </p:sp>
      <p:sp>
        <p:nvSpPr>
          <p:cNvPr id="23" name="Text Placeholder 25"/>
          <p:cNvSpPr>
            <a:spLocks noGrp="1"/>
          </p:cNvSpPr>
          <p:nvPr>
            <p:ph type="body" sz="quarter" idx="24"/>
          </p:nvPr>
        </p:nvSpPr>
        <p:spPr bwMode="gray">
          <a:xfrm>
            <a:off x="4882895" y="5445061"/>
            <a:ext cx="3840480" cy="463169"/>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25" name="Text Placeholder 23"/>
          <p:cNvSpPr>
            <a:spLocks noGrp="1"/>
          </p:cNvSpPr>
          <p:nvPr>
            <p:ph type="body" sz="quarter" idx="25"/>
          </p:nvPr>
        </p:nvSpPr>
        <p:spPr>
          <a:xfrm>
            <a:off x="457200" y="1010984"/>
            <a:ext cx="3840480" cy="688933"/>
          </a:xfrm>
        </p:spPr>
        <p:txBody>
          <a:bodyPr tIns="0" bIns="0" anchor="b">
            <a:noAutofit/>
          </a:bodyPr>
          <a:lstStyle>
            <a:lvl1pPr marL="0" indent="0">
              <a:lnSpc>
                <a:spcPts val="3900"/>
              </a:lnSpc>
              <a:spcBef>
                <a:spcPts val="0"/>
              </a:spcBef>
              <a:buNone/>
              <a:defRPr sz="3600" b="1">
                <a:solidFill>
                  <a:schemeClr val="bg1"/>
                </a:solidFill>
              </a:defRPr>
            </a:lvl1pPr>
          </a:lstStyle>
          <a:p>
            <a:pPr lvl="0"/>
            <a:r>
              <a:rPr lang="en-US"/>
              <a:t>Click to edit Master text styles</a:t>
            </a:r>
          </a:p>
        </p:txBody>
      </p:sp>
      <p:sp>
        <p:nvSpPr>
          <p:cNvPr id="33" name="Text Placeholder 25"/>
          <p:cNvSpPr>
            <a:spLocks noGrp="1"/>
          </p:cNvSpPr>
          <p:nvPr>
            <p:ph type="body" sz="quarter" idx="26"/>
          </p:nvPr>
        </p:nvSpPr>
        <p:spPr>
          <a:xfrm>
            <a:off x="457200" y="1824038"/>
            <a:ext cx="3840480" cy="674025"/>
          </a:xfrm>
        </p:spPr>
        <p:txBody>
          <a:bodyPr tIns="0" bIns="0">
            <a:normAutofit/>
          </a:bodyPr>
          <a:lstStyle>
            <a:lvl1pPr marL="0" indent="0">
              <a:lnSpc>
                <a:spcPts val="1600"/>
              </a:lnSpc>
              <a:spcBef>
                <a:spcPts val="0"/>
              </a:spcBef>
              <a:buNone/>
              <a:defRPr sz="1400">
                <a:solidFill>
                  <a:schemeClr val="bg1"/>
                </a:solidFill>
              </a:defRPr>
            </a:lvl1pPr>
          </a:lstStyle>
          <a:p>
            <a:pPr lvl="0"/>
            <a:r>
              <a:rPr lang="en-US"/>
              <a:t>Click to edit Master text styles</a:t>
            </a:r>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575954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7853075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Closer">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argill_Webinar_graphics-87.png"/>
          <p:cNvPicPr>
            <a:picLocks noChangeAspect="1"/>
          </p:cNvPicPr>
          <p:nvPr userDrawn="1"/>
        </p:nvPicPr>
        <p:blipFill>
          <a:blip r:embed="rId2" cstate="print"/>
          <a:stretch>
            <a:fillRect/>
          </a:stretch>
        </p:blipFill>
        <p:spPr>
          <a:xfrm>
            <a:off x="3200513" y="2816402"/>
            <a:ext cx="2742973" cy="1225195"/>
          </a:xfrm>
          <a:prstGeom prst="rect">
            <a:avLst/>
          </a:prstGeom>
        </p:spPr>
      </p:pic>
    </p:spTree>
    <p:extLst>
      <p:ext uri="{BB962C8B-B14F-4D97-AF65-F5344CB8AC3E}">
        <p14:creationId xmlns:p14="http://schemas.microsoft.com/office/powerpoint/2010/main" val="29721240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5"/>
          <p:cNvSpPr>
            <a:spLocks noGrp="1"/>
          </p:cNvSpPr>
          <p:nvPr>
            <p:ph type="sldNum" sz="quarter" idx="12"/>
          </p:nvPr>
        </p:nvSpPr>
        <p:spPr>
          <a:xfrm>
            <a:off x="239714" y="6286104"/>
            <a:ext cx="378392" cy="365125"/>
          </a:xfrm>
        </p:spPr>
        <p:txBody>
          <a:bodyPr/>
          <a:lstStyle>
            <a:lvl1pPr>
              <a:defRPr>
                <a:solidFill>
                  <a:schemeClr val="bg1"/>
                </a:solidFill>
              </a:defRPr>
            </a:lvl1pPr>
          </a:lstStyle>
          <a:p>
            <a:fld id="{56E0FF23-D086-4821-B275-7B151A753CC8}" type="slidenum">
              <a:rPr lang="en-US" smtClean="0"/>
              <a:pPr/>
              <a:t>‹#›</a:t>
            </a:fld>
            <a:endParaRPr lang="en-US" dirty="0"/>
          </a:p>
        </p:txBody>
      </p:sp>
    </p:spTree>
    <p:extLst>
      <p:ext uri="{BB962C8B-B14F-4D97-AF65-F5344CB8AC3E}">
        <p14:creationId xmlns:p14="http://schemas.microsoft.com/office/powerpoint/2010/main" val="7644733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userDrawn="1"/>
        </p:nvSpPr>
        <p:spPr>
          <a:xfrm>
            <a:off x="6092679" y="457200"/>
            <a:ext cx="2359152" cy="1600200"/>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4"/>
          </p:nvPr>
        </p:nvSpPr>
        <p:spPr>
          <a:xfrm>
            <a:off x="0" y="228600"/>
            <a:ext cx="5980176" cy="5715000"/>
          </a:xfrm>
          <a:prstGeom prst="rect">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167128"/>
            <a:ext cx="2817960" cy="3775052"/>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6382511"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Tree>
    <p:extLst>
      <p:ext uri="{BB962C8B-B14F-4D97-AF65-F5344CB8AC3E}">
        <p14:creationId xmlns:p14="http://schemas.microsoft.com/office/powerpoint/2010/main" val="6879954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NoThrive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4"/>
          </p:nvPr>
        </p:nvSpPr>
        <p:spPr>
          <a:xfrm>
            <a:off x="230188" y="228600"/>
            <a:ext cx="5751576" cy="5715000"/>
          </a:xfrm>
          <a:prstGeom prst="round2DiagRect">
            <a:avLst>
              <a:gd name="adj1" fmla="val 3724"/>
              <a:gd name="adj2" fmla="val 0"/>
            </a:avLst>
          </a:prstGeom>
          <a:solidFill>
            <a:schemeClr val="bg1"/>
          </a:solidFill>
        </p:spPr>
        <p:txBody>
          <a:bodyPr/>
          <a:lstStyle/>
          <a:p>
            <a:r>
              <a:rPr lang="en-US"/>
              <a:t>Click icon to add picture</a:t>
            </a:r>
            <a:endParaRPr lang="en-US" dirty="0"/>
          </a:p>
        </p:txBody>
      </p:sp>
      <p:sp>
        <p:nvSpPr>
          <p:cNvPr id="16" name="Round Diagonal Corner Rectangle 15"/>
          <p:cNvSpPr/>
          <p:nvPr userDrawn="1"/>
        </p:nvSpPr>
        <p:spPr>
          <a:xfrm>
            <a:off x="6092679" y="2368296"/>
            <a:ext cx="2817960" cy="3575304"/>
          </a:xfrm>
          <a:prstGeom prst="round2DiagRect">
            <a:avLst>
              <a:gd name="adj1" fmla="val 0"/>
              <a:gd name="adj2" fmla="val 8742"/>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6382511" y="2697480"/>
            <a:ext cx="2249424" cy="1619459"/>
          </a:xfrm>
        </p:spPr>
        <p:txBody>
          <a:bodyPr lIns="0" tIns="0" rIns="0" bIns="0" anchor="t" anchorCtr="0">
            <a:noAutofit/>
          </a:bodyPr>
          <a:lstStyle>
            <a:lvl1pPr marL="0" indent="0" algn="l">
              <a:lnSpc>
                <a:spcPts val="3200"/>
              </a:lnSpc>
              <a:spcBef>
                <a:spcPts val="0"/>
              </a:spcBef>
              <a:buNone/>
              <a:defRPr sz="24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6382512" y="4206240"/>
            <a:ext cx="2249424" cy="1317625"/>
          </a:xfrm>
        </p:spPr>
        <p:txBody>
          <a:bodyPr tIns="0" bIns="0">
            <a:noAutofit/>
          </a:bodyPr>
          <a:lstStyle>
            <a:lvl1pPr>
              <a:buFontTx/>
              <a:buNone/>
              <a:defRPr sz="1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6085856" y="685800"/>
            <a:ext cx="2355284" cy="1572768"/>
          </a:xfrm>
          <a:prstGeom prst="round2DiagRect">
            <a:avLst>
              <a:gd name="adj1" fmla="val 12797"/>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4470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NoPhoto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userDrawn="1"/>
        </p:nvSpPr>
        <p:spPr>
          <a:xfrm>
            <a:off x="230188" y="228599"/>
            <a:ext cx="7223760" cy="5711825"/>
          </a:xfrm>
          <a:prstGeom prst="round2DiagRect">
            <a:avLst>
              <a:gd name="adj1" fmla="val 0"/>
              <a:gd name="adj2" fmla="val 4027"/>
            </a:avLst>
          </a:prstGeom>
          <a:solidFill>
            <a:srgbClr val="005F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 Diagonal Corner Rectangle 15"/>
          <p:cNvSpPr/>
          <p:nvPr userDrawn="1"/>
        </p:nvSpPr>
        <p:spPr>
          <a:xfrm>
            <a:off x="7562088" y="3078353"/>
            <a:ext cx="1353312" cy="2862072"/>
          </a:xfrm>
          <a:prstGeom prst="round2DiagRect">
            <a:avLst>
              <a:gd name="adj1" fmla="val 612"/>
              <a:gd name="adj2" fmla="val 1661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bwMode="gray">
          <a:xfrm>
            <a:off x="740664" y="1170432"/>
            <a:ext cx="5029200" cy="1828800"/>
          </a:xfrm>
        </p:spPr>
        <p:txBody>
          <a:bodyPr lIns="0" tIns="0" rIns="0" bIns="0" anchor="t" anchorCtr="0">
            <a:noAutofit/>
          </a:bodyPr>
          <a:lstStyle>
            <a:lvl1pPr marL="0" indent="0" algn="l">
              <a:lnSpc>
                <a:spcPts val="5000"/>
              </a:lnSpc>
              <a:spcBef>
                <a:spcPts val="0"/>
              </a:spcBef>
              <a:buNone/>
              <a:defRPr sz="48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p:nvPr>
        </p:nvSpPr>
        <p:spPr bwMode="gray">
          <a:xfrm>
            <a:off x="740664" y="3430587"/>
            <a:ext cx="5029200" cy="914400"/>
          </a:xfrm>
        </p:spPr>
        <p:txBody>
          <a:bodyPr tIns="0" bIns="0">
            <a:noAutofit/>
          </a:bodyPr>
          <a:lstStyle>
            <a:lvl1pPr>
              <a:lnSpc>
                <a:spcPts val="3000"/>
              </a:lnSpc>
              <a:buFontTx/>
              <a:buNone/>
              <a:defRPr sz="2400" b="1" baseline="0">
                <a:solidFill>
                  <a:schemeClr val="bg1"/>
                </a:solidFill>
                <a:latin typeface="+mn-lt"/>
              </a:defRPr>
            </a:lvl1pPr>
            <a:lvl5pPr>
              <a:defRPr/>
            </a:lvl5pPr>
          </a:lstStyle>
          <a:p>
            <a:pPr lvl="0"/>
            <a:r>
              <a:rPr lang="en-US"/>
              <a:t>Click to edit Master text styles</a:t>
            </a:r>
          </a:p>
        </p:txBody>
      </p:sp>
      <p:sp>
        <p:nvSpPr>
          <p:cNvPr id="24" name="Round Diagonal Corner Rectangle 23"/>
          <p:cNvSpPr/>
          <p:nvPr userDrawn="1"/>
        </p:nvSpPr>
        <p:spPr>
          <a:xfrm>
            <a:off x="7562088" y="1828800"/>
            <a:ext cx="1353312" cy="1143000"/>
          </a:xfrm>
          <a:prstGeom prst="round2DiagRect">
            <a:avLst>
              <a:gd name="adj1" fmla="val 20468"/>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87857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LowInk_Blue">
    <p:spTree>
      <p:nvGrpSpPr>
        <p:cNvPr id="1" name=""/>
        <p:cNvGrpSpPr/>
        <p:nvPr/>
      </p:nvGrpSpPr>
      <p:grpSpPr>
        <a:xfrm>
          <a:off x="0" y="0"/>
          <a:ext cx="0" cy="0"/>
          <a:chOff x="0" y="0"/>
          <a:chExt cx="0" cy="0"/>
        </a:xfrm>
      </p:grpSpPr>
      <p:sp>
        <p:nvSpPr>
          <p:cNvPr id="15" name="Rectangle 1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userDrawn="1"/>
        </p:nvSpPr>
        <p:spPr>
          <a:xfrm>
            <a:off x="758952" y="228600"/>
            <a:ext cx="978408" cy="603504"/>
          </a:xfrm>
          <a:prstGeom prst="round2DiagRect">
            <a:avLst>
              <a:gd name="adj1" fmla="val 0"/>
              <a:gd name="adj2" fmla="val 20819"/>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740664" y="2258568"/>
            <a:ext cx="7040880" cy="2057400"/>
          </a:xfrm>
          <a:noFill/>
        </p:spPr>
        <p:txBody>
          <a:bodyPr lIns="0" tIns="0" rIns="0" bIns="0" anchor="t" anchorCtr="0">
            <a:noAutofit/>
          </a:bodyPr>
          <a:lstStyle>
            <a:lvl1pPr marL="0" indent="0" algn="l">
              <a:lnSpc>
                <a:spcPts val="7900"/>
              </a:lnSpc>
              <a:spcBef>
                <a:spcPts val="0"/>
              </a:spcBef>
              <a:buNone/>
              <a:defRPr sz="6900" b="1">
                <a:solidFill>
                  <a:srgbClr val="005C84"/>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Cover Slide Primary</a:t>
            </a:r>
          </a:p>
        </p:txBody>
      </p:sp>
      <p:sp>
        <p:nvSpPr>
          <p:cNvPr id="14" name="Text Placeholder 13"/>
          <p:cNvSpPr>
            <a:spLocks noGrp="1"/>
          </p:cNvSpPr>
          <p:nvPr>
            <p:ph type="body" sz="quarter" idx="13"/>
          </p:nvPr>
        </p:nvSpPr>
        <p:spPr>
          <a:xfrm>
            <a:off x="230188" y="6354053"/>
            <a:ext cx="2151062" cy="293688"/>
          </a:xfrm>
        </p:spPr>
        <p:txBody>
          <a:bodyPr lIns="0" tIns="0" rIns="0" bIns="0" anchor="b">
            <a:noAutofit/>
          </a:bodyPr>
          <a:lstStyle>
            <a:lvl1pPr marL="0" indent="0">
              <a:spcBef>
                <a:spcPts val="0"/>
              </a:spcBef>
              <a:buNone/>
              <a:defRPr sz="1000" b="1"/>
            </a:lvl1pPr>
            <a:lvl2pPr>
              <a:defRPr sz="1100" b="1"/>
            </a:lvl2pPr>
            <a:lvl3pPr>
              <a:defRPr sz="1100" b="1"/>
            </a:lvl3pPr>
            <a:lvl4pPr>
              <a:defRPr sz="1100" b="1"/>
            </a:lvl4pPr>
            <a:lvl5pPr>
              <a:defRPr sz="1100" b="1"/>
            </a:lvl5pPr>
          </a:lstStyle>
          <a:p>
            <a:pPr lvl="0"/>
            <a:r>
              <a:rPr lang="en-US"/>
              <a:t>Click to edit Master text styles</a:t>
            </a:r>
          </a:p>
        </p:txBody>
      </p:sp>
      <p:pic>
        <p:nvPicPr>
          <p:cNvPr id="18" name="Picture 17" descr="Cargill_graphics-02.png"/>
          <p:cNvPicPr>
            <a:picLocks noChangeAspect="1"/>
          </p:cNvPicPr>
          <p:nvPr userDrawn="1"/>
        </p:nvPicPr>
        <p:blipFill>
          <a:blip r:embed="rId2" cstate="print"/>
          <a:stretch>
            <a:fillRect/>
          </a:stretch>
        </p:blipFill>
        <p:spPr>
          <a:xfrm>
            <a:off x="7829661" y="6187350"/>
            <a:ext cx="1145953" cy="512022"/>
          </a:xfrm>
          <a:prstGeom prst="rect">
            <a:avLst/>
          </a:prstGeom>
        </p:spPr>
      </p:pic>
      <p:sp>
        <p:nvSpPr>
          <p:cNvPr id="22" name="TextBox 21"/>
          <p:cNvSpPr txBox="1"/>
          <p:nvPr userDrawn="1"/>
        </p:nvSpPr>
        <p:spPr>
          <a:xfrm>
            <a:off x="2541319" y="6510642"/>
            <a:ext cx="3331030" cy="143629"/>
          </a:xfrm>
          <a:prstGeom prst="rect">
            <a:avLst/>
          </a:prstGeom>
          <a:noFill/>
        </p:spPr>
        <p:txBody>
          <a:bodyPr wrap="square" lIns="0" tIns="0" rIns="0" bIns="0" rtlCol="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kern="1200" baseline="30000" dirty="0">
                <a:solidFill>
                  <a:srgbClr val="959595"/>
                </a:solidFill>
                <a:latin typeface="+mn-lt"/>
                <a:ea typeface="+mn-ea"/>
                <a:cs typeface="+mn-cs"/>
              </a:rPr>
              <a:t>CONFIDENTIAL. This document contains trade secret information. Disclosure, use or reproduction outside Cargill or inside Cargill, to or by those employees who do not have a need to know is prohibited except as authorized by Cargill in writing.</a:t>
            </a:r>
          </a:p>
        </p:txBody>
      </p:sp>
      <p:sp>
        <p:nvSpPr>
          <p:cNvPr id="21" name="Text Placeholder 20"/>
          <p:cNvSpPr>
            <a:spLocks noGrp="1"/>
          </p:cNvSpPr>
          <p:nvPr>
            <p:ph type="body" sz="quarter" idx="16" hasCustomPrompt="1"/>
          </p:nvPr>
        </p:nvSpPr>
        <p:spPr>
          <a:xfrm>
            <a:off x="740664" y="4791456"/>
            <a:ext cx="5486400" cy="1271016"/>
          </a:xfrm>
          <a:noFill/>
        </p:spPr>
        <p:txBody>
          <a:bodyPr tIns="0" bIns="0">
            <a:noAutofit/>
          </a:bodyPr>
          <a:lstStyle>
            <a:lvl1pPr>
              <a:lnSpc>
                <a:spcPts val="3000"/>
              </a:lnSpc>
              <a:buFontTx/>
              <a:buNone/>
              <a:defRPr sz="2400" b="1" baseline="0">
                <a:solidFill>
                  <a:srgbClr val="007A87"/>
                </a:solidFill>
                <a:latin typeface="+mn-lt"/>
              </a:defRPr>
            </a:lvl1pPr>
            <a:lvl5pPr>
              <a:defRPr/>
            </a:lvl5pPr>
          </a:lstStyle>
          <a:p>
            <a:pPr lvl="0"/>
            <a:r>
              <a:rPr lang="en-US" dirty="0"/>
              <a:t>Secondary Information</a:t>
            </a:r>
          </a:p>
        </p:txBody>
      </p:sp>
      <p:sp>
        <p:nvSpPr>
          <p:cNvPr id="24" name="Round Diagonal Corner Rectangle 23"/>
          <p:cNvSpPr/>
          <p:nvPr userDrawn="1"/>
        </p:nvSpPr>
        <p:spPr>
          <a:xfrm>
            <a:off x="758952" y="914400"/>
            <a:ext cx="530352" cy="292608"/>
          </a:xfrm>
          <a:prstGeom prst="round2DiagRect">
            <a:avLst>
              <a:gd name="adj1" fmla="val 36979"/>
              <a:gd name="adj2" fmla="val 0"/>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758952" y="4562856"/>
            <a:ext cx="630936" cy="153987"/>
          </a:xfrm>
          <a:prstGeom prst="rect">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1083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reakerLarge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04225797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reakerLarge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6178050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reakerLarge_Aqua">
    <p:bg bwMode="gray">
      <p:bgRef idx="1001">
        <a:schemeClr val="bg1"/>
      </p:bgRef>
    </p:bg>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0664" y="1847088"/>
            <a:ext cx="7424928" cy="2340864"/>
          </a:xfrm>
        </p:spPr>
        <p:txBody>
          <a:bodyPr/>
          <a:lstStyle>
            <a:lvl1pPr>
              <a:lnSpc>
                <a:spcPts val="6300"/>
              </a:lnSpc>
              <a:defRPr sz="6000">
                <a:solidFill>
                  <a:schemeClr val="bg1"/>
                </a:solidFill>
              </a:defRPr>
            </a:lvl1pPr>
          </a:lstStyle>
          <a:p>
            <a:r>
              <a:rPr lang="en-US"/>
              <a:t>Click to edit Master title style</a:t>
            </a:r>
            <a:endParaRPr lang="en-US" dirty="0"/>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9392686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reakerBullet_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81632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prstClr val="white"/>
              </a:solidFill>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077777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reakerBullet_LightBlue">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1785533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reakerBullet_Aqua">
    <p:spTree>
      <p:nvGrpSpPr>
        <p:cNvPr id="1" name=""/>
        <p:cNvGrpSpPr/>
        <p:nvPr/>
      </p:nvGrpSpPr>
      <p:grpSpPr>
        <a:xfrm>
          <a:off x="0" y="0"/>
          <a:ext cx="0" cy="0"/>
          <a:chOff x="0" y="0"/>
          <a:chExt cx="0" cy="0"/>
        </a:xfrm>
      </p:grpSpPr>
      <p:sp>
        <p:nvSpPr>
          <p:cNvPr id="6" name="Round Diagonal Corner Rectangle 5"/>
          <p:cNvSpPr/>
          <p:nvPr userDrawn="1"/>
        </p:nvSpPr>
        <p:spPr>
          <a:xfrm>
            <a:off x="230188" y="228599"/>
            <a:ext cx="8686800" cy="5711825"/>
          </a:xfrm>
          <a:prstGeom prst="round2DiagRect">
            <a:avLst>
              <a:gd name="adj1" fmla="val 0"/>
              <a:gd name="adj2" fmla="val 3917"/>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solidFill>
                <a:schemeClr val="bg1"/>
              </a:solidFill>
              <a:latin typeface="+mj-lt"/>
            </a:endParaRPr>
          </a:p>
        </p:txBody>
      </p:sp>
      <p:sp>
        <p:nvSpPr>
          <p:cNvPr id="2" name="Title 1"/>
          <p:cNvSpPr>
            <a:spLocks noGrp="1"/>
          </p:cNvSpPr>
          <p:nvPr>
            <p:ph type="title"/>
          </p:nvPr>
        </p:nvSpPr>
        <p:spPr bwMode="gray">
          <a:xfrm>
            <a:off x="744538" y="1691640"/>
            <a:ext cx="7589520" cy="59436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bwMode="gray">
          <a:xfrm>
            <a:off x="744538" y="2606040"/>
            <a:ext cx="8166100" cy="1691640"/>
          </a:xfrm>
        </p:spPr>
        <p:txBody>
          <a:bodyPr numCol="2">
            <a:noAutofit/>
          </a:bodyPr>
          <a:lstStyle>
            <a:lvl1pPr marL="173736" indent="-173736">
              <a:lnSpc>
                <a:spcPts val="3200"/>
              </a:lnSpc>
              <a:spcBef>
                <a:spcPts val="0"/>
              </a:spcBef>
              <a:buFont typeface="Arial" pitchFamily="34" charset="0"/>
              <a:buChar char="•"/>
              <a:defRPr sz="2400" b="1">
                <a:solidFill>
                  <a:schemeClr val="bg1"/>
                </a:solidFill>
              </a:defRPr>
            </a:lvl1pPr>
            <a:lvl2pPr marL="173736" indent="-173736">
              <a:lnSpc>
                <a:spcPts val="3200"/>
              </a:lnSpc>
              <a:spcBef>
                <a:spcPts val="0"/>
              </a:spcBef>
              <a:buFont typeface="Arial" pitchFamily="34" charset="0"/>
              <a:buChar char="•"/>
              <a:defRPr sz="2400" b="1">
                <a:solidFill>
                  <a:schemeClr val="bg1"/>
                </a:solidFill>
              </a:defRPr>
            </a:lvl2pPr>
            <a:lvl3pPr marL="173736" indent="-173736">
              <a:lnSpc>
                <a:spcPts val="3200"/>
              </a:lnSpc>
              <a:spcBef>
                <a:spcPts val="0"/>
              </a:spcBef>
              <a:buFont typeface="Arial" pitchFamily="34" charset="0"/>
              <a:buChar char="•"/>
              <a:defRPr sz="2400" b="1">
                <a:solidFill>
                  <a:schemeClr val="bg1"/>
                </a:solidFill>
              </a:defRPr>
            </a:lvl3pPr>
            <a:lvl4pPr marL="173736" indent="-173736">
              <a:lnSpc>
                <a:spcPts val="3200"/>
              </a:lnSpc>
              <a:spcBef>
                <a:spcPts val="0"/>
              </a:spcBef>
              <a:buFont typeface="Arial" pitchFamily="34" charset="0"/>
              <a:buChar char="•"/>
              <a:defRPr sz="2400" b="1">
                <a:solidFill>
                  <a:schemeClr val="bg1"/>
                </a:solidFill>
              </a:defRPr>
            </a:lvl4pPr>
            <a:lvl5pPr marL="173736" indent="-173736">
              <a:lnSpc>
                <a:spcPts val="3200"/>
              </a:lnSpc>
              <a:spcBef>
                <a:spcPts val="0"/>
              </a:spcBef>
              <a:buFont typeface="Arial" pitchFamily="34" charset="0"/>
              <a:buChar char="•"/>
              <a:defRPr sz="2400" b="1">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8289091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Breaker_Photo">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0" y="0"/>
            <a:ext cx="9144000" cy="6858000"/>
          </a:xfrm>
          <a:solidFill>
            <a:srgbClr val="959595"/>
          </a:solidFill>
        </p:spPr>
        <p:txBody>
          <a:bodyPr/>
          <a:lstStyle/>
          <a:p>
            <a:r>
              <a:rPr lang="en-US"/>
              <a:t>Click icon to add picture</a:t>
            </a:r>
            <a:endParaRPr lang="en-US" dirty="0"/>
          </a:p>
        </p:txBody>
      </p:sp>
      <p:sp>
        <p:nvSpPr>
          <p:cNvPr id="10" name="Title 1"/>
          <p:cNvSpPr>
            <a:spLocks noGrp="1"/>
          </p:cNvSpPr>
          <p:nvPr>
            <p:ph type="title"/>
          </p:nvPr>
        </p:nvSpPr>
        <p:spPr bwMode="gray">
          <a:xfrm>
            <a:off x="740664" y="1005840"/>
            <a:ext cx="7772400" cy="1993392"/>
          </a:xfrm>
        </p:spPr>
        <p:txBody>
          <a:bodyPr/>
          <a:lstStyle>
            <a:lvl1pPr>
              <a:lnSpc>
                <a:spcPts val="5000"/>
              </a:lnSpc>
              <a:defRPr sz="46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7521377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reakerMosaicBullet_Blue">
    <p:spTree>
      <p:nvGrpSpPr>
        <p:cNvPr id="1" name=""/>
        <p:cNvGrpSpPr/>
        <p:nvPr/>
      </p:nvGrpSpPr>
      <p:grpSpPr>
        <a:xfrm>
          <a:off x="0" y="0"/>
          <a:ext cx="0" cy="0"/>
          <a:chOff x="0" y="0"/>
          <a:chExt cx="0" cy="0"/>
        </a:xfrm>
      </p:grpSpPr>
      <p:sp>
        <p:nvSpPr>
          <p:cNvPr id="8" name="Round Diagonal Corner Rectangle 7"/>
          <p:cNvSpPr/>
          <p:nvPr userDrawn="1"/>
        </p:nvSpPr>
        <p:spPr>
          <a:xfrm>
            <a:off x="228600" y="228600"/>
            <a:ext cx="6949440" cy="2487168"/>
          </a:xfrm>
          <a:prstGeom prst="round2DiagRect">
            <a:avLst>
              <a:gd name="adj1" fmla="val 8670"/>
              <a:gd name="adj2" fmla="val 0"/>
            </a:avLst>
          </a:prstGeom>
          <a:solidFill>
            <a:srgbClr val="005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bwMode="gray">
          <a:xfrm>
            <a:off x="740664" y="694944"/>
            <a:ext cx="5029200" cy="1371600"/>
          </a:xfrm>
        </p:spPr>
        <p:txBody>
          <a:bodyPr/>
          <a:lstStyle>
            <a:lvl1pPr>
              <a:lnSpc>
                <a:spcPts val="5500"/>
              </a:lnSpc>
              <a:defRPr sz="48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2"/>
          </p:nvPr>
        </p:nvSpPr>
        <p:spPr>
          <a:xfrm>
            <a:off x="744538" y="3026664"/>
            <a:ext cx="7567612" cy="3142404"/>
          </a:xfrm>
        </p:spPr>
        <p:txBody>
          <a:bodyPr numCol="1">
            <a:noAutofit/>
          </a:bodyPr>
          <a:lstStyle>
            <a:lvl1pPr marL="173736" indent="-173736">
              <a:lnSpc>
                <a:spcPts val="3200"/>
              </a:lnSpc>
              <a:spcBef>
                <a:spcPts val="0"/>
              </a:spcBef>
              <a:buFont typeface="Arial" pitchFamily="34" charset="0"/>
              <a:buChar char="•"/>
              <a:defRPr sz="2400" b="1">
                <a:solidFill>
                  <a:schemeClr val="tx1"/>
                </a:solidFill>
              </a:defRPr>
            </a:lvl1pPr>
            <a:lvl2pPr marL="173736" indent="-173736">
              <a:lnSpc>
                <a:spcPts val="3200"/>
              </a:lnSpc>
              <a:spcBef>
                <a:spcPts val="0"/>
              </a:spcBef>
              <a:buFont typeface="Arial" pitchFamily="34" charset="0"/>
              <a:buChar char="•"/>
              <a:defRPr sz="2400" b="1">
                <a:solidFill>
                  <a:schemeClr val="tx1"/>
                </a:solidFill>
              </a:defRPr>
            </a:lvl2pPr>
            <a:lvl3pPr marL="173736" indent="-173736">
              <a:lnSpc>
                <a:spcPts val="3200"/>
              </a:lnSpc>
              <a:spcBef>
                <a:spcPts val="0"/>
              </a:spcBef>
              <a:buFont typeface="Arial" pitchFamily="34" charset="0"/>
              <a:buChar char="•"/>
              <a:defRPr sz="2400" b="1">
                <a:solidFill>
                  <a:schemeClr val="tx1"/>
                </a:solidFill>
              </a:defRPr>
            </a:lvl3pPr>
            <a:lvl4pPr marL="173736" indent="-173736">
              <a:lnSpc>
                <a:spcPts val="3200"/>
              </a:lnSpc>
              <a:spcBef>
                <a:spcPts val="0"/>
              </a:spcBef>
              <a:buFont typeface="Arial" pitchFamily="34" charset="0"/>
              <a:buChar char="•"/>
              <a:defRPr sz="2400" b="1">
                <a:solidFill>
                  <a:schemeClr val="tx1"/>
                </a:solidFill>
              </a:defRPr>
            </a:lvl4pPr>
            <a:lvl5pPr marL="173736" indent="-173736">
              <a:lnSpc>
                <a:spcPts val="3200"/>
              </a:lnSpc>
              <a:spcBef>
                <a:spcPts val="0"/>
              </a:spcBef>
              <a:buFont typeface="Arial" pitchFamily="34" charset="0"/>
              <a:buChar char="•"/>
              <a:defRPr sz="2400" b="1">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ound Diagonal Corner Rectangle 9"/>
          <p:cNvSpPr/>
          <p:nvPr userDrawn="1"/>
        </p:nvSpPr>
        <p:spPr>
          <a:xfrm>
            <a:off x="7296912" y="1115568"/>
            <a:ext cx="877824" cy="493776"/>
          </a:xfrm>
          <a:prstGeom prst="round2DiagRect">
            <a:avLst>
              <a:gd name="adj1" fmla="val 38584"/>
              <a:gd name="adj2" fmla="val 0"/>
            </a:avLst>
          </a:prstGeom>
          <a:solidFill>
            <a:srgbClr val="1E9D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userDrawn="1"/>
        </p:nvSpPr>
        <p:spPr>
          <a:xfrm>
            <a:off x="7296912" y="1719072"/>
            <a:ext cx="1627632" cy="996696"/>
          </a:xfrm>
          <a:prstGeom prst="round2DiagRect">
            <a:avLst>
              <a:gd name="adj1" fmla="val 612"/>
              <a:gd name="adj2" fmla="val 21637"/>
            </a:avLst>
          </a:prstGeom>
          <a:solidFill>
            <a:srgbClr val="007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17790821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Bullet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2" y="1945300"/>
            <a:ext cx="7571488" cy="397952"/>
          </a:xfrm>
        </p:spPr>
        <p:txBody>
          <a:bodyPr/>
          <a:lstStyle>
            <a:lvl1pPr marL="0" indent="0">
              <a:lnSpc>
                <a:spcPts val="2100"/>
              </a:lnSpc>
              <a:spcBef>
                <a:spcPts val="0"/>
              </a:spcBef>
              <a:buFontTx/>
              <a:buNone/>
              <a:defRPr b="1" cap="all" baseline="0">
                <a:solidFill>
                  <a:srgbClr val="1E9D8B"/>
                </a:solidFill>
              </a:defRPr>
            </a:lvl1pPr>
          </a:lstStyle>
          <a:p>
            <a:pPr lvl="0"/>
            <a:r>
              <a:rPr lang="en-US" dirty="0"/>
              <a:t>CLICK TO EDIT MASTER TEXT STYLES</a:t>
            </a:r>
          </a:p>
        </p:txBody>
      </p:sp>
      <p:sp>
        <p:nvSpPr>
          <p:cNvPr id="12" name="Text Placeholder 8"/>
          <p:cNvSpPr>
            <a:spLocks noGrp="1"/>
          </p:cNvSpPr>
          <p:nvPr>
            <p:ph type="body" sz="quarter" idx="13"/>
          </p:nvPr>
        </p:nvSpPr>
        <p:spPr>
          <a:xfrm>
            <a:off x="744538" y="2347635"/>
            <a:ext cx="7567612" cy="3592789"/>
          </a:xfrm>
        </p:spPr>
        <p:txBody>
          <a:bodyPr numCol="1">
            <a:noAutofit/>
          </a:bodyPr>
          <a:lstStyle>
            <a:lvl1pPr marL="173736" indent="-173736">
              <a:lnSpc>
                <a:spcPts val="1900"/>
              </a:lnSpc>
              <a:spcBef>
                <a:spcPts val="0"/>
              </a:spcBef>
              <a:spcAft>
                <a:spcPts val="900"/>
              </a:spcAft>
              <a:buFont typeface="Arial" pitchFamily="34" charset="0"/>
              <a:buChar char="•"/>
              <a:defRPr sz="1400" b="0">
                <a:solidFill>
                  <a:schemeClr val="tx1"/>
                </a:solidFill>
              </a:defRPr>
            </a:lvl1pPr>
            <a:lvl2pPr marL="173736" indent="-173736">
              <a:lnSpc>
                <a:spcPts val="1900"/>
              </a:lnSpc>
              <a:spcBef>
                <a:spcPts val="0"/>
              </a:spcBef>
              <a:spcAft>
                <a:spcPts val="900"/>
              </a:spcAft>
              <a:buFont typeface="Arial" pitchFamily="34" charset="0"/>
              <a:buChar char="•"/>
              <a:defRPr sz="1400" b="0">
                <a:solidFill>
                  <a:schemeClr val="tx1"/>
                </a:solidFill>
              </a:defRPr>
            </a:lvl2pPr>
            <a:lvl3pPr marL="173736" indent="-173736">
              <a:lnSpc>
                <a:spcPts val="1900"/>
              </a:lnSpc>
              <a:spcBef>
                <a:spcPts val="0"/>
              </a:spcBef>
              <a:spcAft>
                <a:spcPts val="900"/>
              </a:spcAft>
              <a:buFont typeface="Arial" pitchFamily="34" charset="0"/>
              <a:buChar char="•"/>
              <a:defRPr sz="1400" b="0">
                <a:solidFill>
                  <a:schemeClr val="tx1"/>
                </a:solidFill>
              </a:defRPr>
            </a:lvl3pPr>
            <a:lvl4pPr marL="173736" indent="-173736">
              <a:lnSpc>
                <a:spcPts val="1900"/>
              </a:lnSpc>
              <a:spcBef>
                <a:spcPts val="0"/>
              </a:spcBef>
              <a:spcAft>
                <a:spcPts val="900"/>
              </a:spcAft>
              <a:buFont typeface="Arial" pitchFamily="34" charset="0"/>
              <a:buChar char="•"/>
              <a:defRPr sz="1400" b="0">
                <a:solidFill>
                  <a:schemeClr val="tx1"/>
                </a:solidFill>
              </a:defRPr>
            </a:lvl4pPr>
            <a:lvl5pPr marL="173736" indent="-173736">
              <a:lnSpc>
                <a:spcPts val="1900"/>
              </a:lnSpc>
              <a:spcBef>
                <a:spcPts val="0"/>
              </a:spcBef>
              <a:spcAft>
                <a:spcPts val="900"/>
              </a:spcAft>
              <a:buFont typeface="Arial" pitchFamily="34" charset="0"/>
              <a:buChar char="•"/>
              <a:defRPr sz="1400"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858525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One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30"/>
            <a:ext cx="7567612" cy="1425258"/>
          </a:xfrm>
        </p:spPr>
        <p:txBody>
          <a:bodyPr numCol="1">
            <a:noAutofit/>
          </a:bodyPr>
          <a:lstStyle>
            <a:lvl1pPr marL="0" indent="0">
              <a:lnSpc>
                <a:spcPts val="1800"/>
              </a:lnSpc>
              <a:spcBef>
                <a:spcPts val="0"/>
              </a:spcBef>
              <a:spcAft>
                <a:spcPts val="900"/>
              </a:spcAft>
              <a:buFontTx/>
              <a:buNone/>
              <a:defRPr sz="1400" b="1" cap="all" baseline="0">
                <a:solidFill>
                  <a:srgbClr val="007A87"/>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744539" y="3937977"/>
            <a:ext cx="7567611" cy="1426464"/>
          </a:xfrm>
        </p:spPr>
        <p:txBody>
          <a:bodyPr>
            <a:noAutofit/>
          </a:bodyPr>
          <a:lstStyle>
            <a:lvl1pPr marL="0" indent="0">
              <a:lnSpc>
                <a:spcPts val="1800"/>
              </a:lnSpc>
              <a:spcBef>
                <a:spcPts val="0"/>
              </a:spcBef>
              <a:spcAft>
                <a:spcPts val="900"/>
              </a:spcAft>
              <a:buFontTx/>
              <a:buNone/>
              <a:tabLst/>
              <a:defRPr sz="1400" b="1" cap="all" baseline="0">
                <a:solidFill>
                  <a:srgbClr val="007A87"/>
                </a:solidFill>
              </a:defRPr>
            </a:lvl1pPr>
            <a:lvl2pPr marL="0" indent="0">
              <a:lnSpc>
                <a:spcPts val="1800"/>
              </a:lnSpc>
              <a:spcBef>
                <a:spcPts val="0"/>
              </a:spcBef>
              <a:buFontTx/>
              <a:buNone/>
              <a:tabLst/>
              <a:defRPr sz="1400"/>
            </a:lvl2pPr>
            <a:lvl3pPr marL="0" indent="0">
              <a:lnSpc>
                <a:spcPts val="1800"/>
              </a:lnSpc>
              <a:spcBef>
                <a:spcPts val="0"/>
              </a:spcBef>
              <a:buFontTx/>
              <a:buNone/>
              <a:tabLst/>
              <a:defRPr sz="1400"/>
            </a:lvl3pPr>
            <a:lvl4pPr marL="0" indent="0">
              <a:lnSpc>
                <a:spcPts val="1800"/>
              </a:lnSpc>
              <a:spcBef>
                <a:spcPts val="0"/>
              </a:spcBef>
              <a:buFontTx/>
              <a:buNone/>
              <a:tabLst/>
              <a:defRPr sz="1400"/>
            </a:lvl4pPr>
            <a:lvl5pPr marL="0" indent="0">
              <a:lnSpc>
                <a:spcPts val="1800"/>
              </a:lnSpc>
              <a:spcBef>
                <a:spcPts val="0"/>
              </a:spcBef>
              <a:buFontTx/>
              <a:buNone/>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918335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TwoColumn_Blue">
    <p:spTree>
      <p:nvGrpSpPr>
        <p:cNvPr id="1" name=""/>
        <p:cNvGrpSpPr/>
        <p:nvPr/>
      </p:nvGrpSpPr>
      <p:grpSpPr>
        <a:xfrm>
          <a:off x="0" y="0"/>
          <a:ext cx="0" cy="0"/>
          <a:chOff x="0" y="0"/>
          <a:chExt cx="0" cy="0"/>
        </a:xfrm>
      </p:grpSpPr>
      <p:sp>
        <p:nvSpPr>
          <p:cNvPr id="7" name="Title 1"/>
          <p:cNvSpPr>
            <a:spLocks noGrp="1"/>
          </p:cNvSpPr>
          <p:nvPr>
            <p:ph type="title"/>
          </p:nvPr>
        </p:nvSpPr>
        <p:spPr>
          <a:xfrm>
            <a:off x="744538"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0"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0929"/>
            <a:ext cx="3639312" cy="3529495"/>
          </a:xfrm>
        </p:spPr>
        <p:txBody>
          <a:bodyPr numCol="1">
            <a:noAutofit/>
          </a:bodyPr>
          <a:lstStyle>
            <a:lvl1pPr marL="0" indent="0">
              <a:lnSpc>
                <a:spcPts val="1800"/>
              </a:lnSpc>
              <a:spcBef>
                <a:spcPts val="0"/>
              </a:spcBef>
              <a:spcAft>
                <a:spcPts val="900"/>
              </a:spcAft>
              <a:buFontTx/>
              <a:buNone/>
              <a:tabLst/>
              <a:defRPr sz="1400" b="1" cap="all" baseline="0">
                <a:solidFill>
                  <a:srgbClr val="007A87"/>
                </a:solidFill>
              </a:defRPr>
            </a:lvl1pPr>
            <a:lvl2pPr marL="0" indent="0">
              <a:lnSpc>
                <a:spcPts val="1800"/>
              </a:lnSpc>
              <a:spcBef>
                <a:spcPts val="0"/>
              </a:spcBef>
              <a:buFontTx/>
              <a:buNone/>
              <a:tabLst/>
              <a:defRPr sz="1400" b="0">
                <a:solidFill>
                  <a:schemeClr val="tx1"/>
                </a:solidFill>
              </a:defRPr>
            </a:lvl2pPr>
            <a:lvl3pPr marL="0" indent="0">
              <a:lnSpc>
                <a:spcPts val="1800"/>
              </a:lnSpc>
              <a:spcBef>
                <a:spcPts val="0"/>
              </a:spcBef>
              <a:buFontTx/>
              <a:buNone/>
              <a:tabLst/>
              <a:defRPr sz="1400" b="0">
                <a:solidFill>
                  <a:schemeClr val="tx1"/>
                </a:solidFill>
              </a:defRPr>
            </a:lvl3pPr>
            <a:lvl4pPr marL="0" indent="0">
              <a:lnSpc>
                <a:spcPts val="1800"/>
              </a:lnSpc>
              <a:spcBef>
                <a:spcPts val="0"/>
              </a:spcBef>
              <a:buFontTx/>
              <a:buNone/>
              <a:tabLst/>
              <a:defRPr sz="1400" b="0">
                <a:solidFill>
                  <a:schemeClr val="tx1"/>
                </a:solidFill>
              </a:defRPr>
            </a:lvl4pPr>
            <a:lvl5pPr marL="0" indent="0">
              <a:lnSpc>
                <a:spcPts val="1800"/>
              </a:lnSpc>
              <a:spcBef>
                <a:spcPts val="0"/>
              </a:spcBef>
              <a:buFontTx/>
              <a:buNone/>
              <a:tabLst/>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4" hasCustomPrompt="1"/>
          </p:nvPr>
        </p:nvSpPr>
        <p:spPr>
          <a:xfrm>
            <a:off x="4671884" y="2409722"/>
            <a:ext cx="3640265" cy="3530703"/>
          </a:xfrm>
        </p:spPr>
        <p:txBody>
          <a:bodyPr>
            <a:noAutofit/>
          </a:bodyPr>
          <a:lstStyle>
            <a:lvl1pPr marL="0" indent="0">
              <a:lnSpc>
                <a:spcPts val="1800"/>
              </a:lnSpc>
              <a:spcBef>
                <a:spcPts val="0"/>
              </a:spcBef>
              <a:spcAft>
                <a:spcPts val="900"/>
              </a:spcAft>
              <a:buFontTx/>
              <a:buNone/>
              <a:defRPr sz="1400" b="1" cap="all" baseline="0">
                <a:solidFill>
                  <a:srgbClr val="007A87"/>
                </a:solidFill>
              </a:defRPr>
            </a:lvl1pPr>
            <a:lvl2pPr marL="0" indent="0">
              <a:lnSpc>
                <a:spcPts val="1800"/>
              </a:lnSpc>
              <a:spcBef>
                <a:spcPts val="0"/>
              </a:spcBef>
              <a:buFontTx/>
              <a:buNone/>
              <a:defRPr sz="1400"/>
            </a:lvl2pPr>
            <a:lvl3pPr marL="0" indent="0">
              <a:lnSpc>
                <a:spcPts val="1800"/>
              </a:lnSpc>
              <a:spcBef>
                <a:spcPts val="0"/>
              </a:spcBef>
              <a:buFontTx/>
              <a:buNone/>
              <a:defRPr sz="1400"/>
            </a:lvl3pPr>
            <a:lvl4pPr marL="0" indent="0">
              <a:lnSpc>
                <a:spcPts val="1800"/>
              </a:lnSpc>
              <a:spcBef>
                <a:spcPts val="0"/>
              </a:spcBef>
              <a:buFontTx/>
              <a:buNone/>
              <a:defRPr sz="1400"/>
            </a:lvl4pPr>
            <a:lvl5pPr marL="0" indent="0">
              <a:lnSpc>
                <a:spcPts val="1800"/>
              </a:lnSpc>
              <a:spcBef>
                <a:spcPts val="0"/>
              </a:spcBef>
              <a:buFontTx/>
              <a:buNone/>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477405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TwoColumnPhoto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859028"/>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1" y="1368513"/>
            <a:ext cx="7571489" cy="685800"/>
          </a:xfrm>
        </p:spPr>
        <p:txBody>
          <a:bodyPr>
            <a:noAutofit/>
          </a:bodyPr>
          <a:lstStyle>
            <a:lvl1pPr marL="0" indent="0">
              <a:lnSpc>
                <a:spcPts val="2900"/>
              </a:lnSpc>
              <a:spcBef>
                <a:spcPts val="0"/>
              </a:spcBef>
              <a:buFontTx/>
              <a:buNone/>
              <a:defRPr sz="2400" b="1">
                <a:solidFill>
                  <a:srgbClr val="1E9D8B"/>
                </a:solidFill>
              </a:defRPr>
            </a:lvl1pPr>
          </a:lstStyle>
          <a:p>
            <a:pPr lvl="0"/>
            <a:r>
              <a:rPr lang="en-US" dirty="0"/>
              <a:t>Click to edit master text styles</a:t>
            </a:r>
          </a:p>
        </p:txBody>
      </p:sp>
      <p:sp>
        <p:nvSpPr>
          <p:cNvPr id="12" name="Text Placeholder 8"/>
          <p:cNvSpPr>
            <a:spLocks noGrp="1"/>
          </p:cNvSpPr>
          <p:nvPr>
            <p:ph type="body" sz="quarter" idx="13" hasCustomPrompt="1"/>
          </p:nvPr>
        </p:nvSpPr>
        <p:spPr>
          <a:xfrm>
            <a:off x="744538" y="2419611"/>
            <a:ext cx="3639312" cy="3520814"/>
          </a:xfrm>
        </p:spPr>
        <p:txBody>
          <a:bodyPr numCol="1">
            <a:noAutofit/>
          </a:bodyPr>
          <a:lstStyle>
            <a:lvl1pPr marL="0" indent="0">
              <a:lnSpc>
                <a:spcPts val="1800"/>
              </a:lnSpc>
              <a:spcBef>
                <a:spcPts val="0"/>
              </a:spcBef>
              <a:spcAft>
                <a:spcPts val="0"/>
              </a:spcAft>
              <a:buFontTx/>
              <a:buNone/>
              <a:defRPr sz="1400" b="1">
                <a:solidFill>
                  <a:schemeClr val="tx1"/>
                </a:solidFill>
              </a:defRPr>
            </a:lvl1pPr>
            <a:lvl2pPr marL="0" indent="0">
              <a:lnSpc>
                <a:spcPts val="1800"/>
              </a:lnSpc>
              <a:spcBef>
                <a:spcPts val="0"/>
              </a:spcBef>
              <a:buFontTx/>
              <a:buNone/>
              <a:defRPr sz="1400" b="0">
                <a:solidFill>
                  <a:schemeClr val="tx1"/>
                </a:solidFill>
              </a:defRPr>
            </a:lvl2pPr>
            <a:lvl3pPr marL="0" indent="0">
              <a:lnSpc>
                <a:spcPts val="1800"/>
              </a:lnSpc>
              <a:spcBef>
                <a:spcPts val="0"/>
              </a:spcBef>
              <a:buFontTx/>
              <a:buNone/>
              <a:defRPr sz="1400" b="0">
                <a:solidFill>
                  <a:schemeClr val="tx1"/>
                </a:solidFill>
              </a:defRPr>
            </a:lvl3pPr>
            <a:lvl4pPr marL="0" indent="0">
              <a:lnSpc>
                <a:spcPts val="1800"/>
              </a:lnSpc>
              <a:spcBef>
                <a:spcPts val="0"/>
              </a:spcBef>
              <a:buFontTx/>
              <a:buNone/>
              <a:defRPr sz="1400" b="0">
                <a:solidFill>
                  <a:schemeClr val="tx1"/>
                </a:solidFill>
              </a:defRPr>
            </a:lvl4pPr>
            <a:lvl5pPr marL="0" indent="0">
              <a:lnSpc>
                <a:spcPts val="1800"/>
              </a:lnSpc>
              <a:spcBef>
                <a:spcPts val="0"/>
              </a:spcBef>
              <a:buFontTx/>
              <a:buNone/>
              <a:defRPr sz="1400"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4671886" y="2494883"/>
            <a:ext cx="3640264" cy="3445541"/>
          </a:xfrm>
        </p:spPr>
        <p:txBody>
          <a:bodyPr/>
          <a:lstStyle/>
          <a:p>
            <a:r>
              <a:rPr lang="en-US"/>
              <a:t>Click icon to add picture</a:t>
            </a:r>
          </a:p>
        </p:txBody>
      </p:sp>
      <p:sp>
        <p:nvSpPr>
          <p:cNvPr id="8"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7436600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tentThreeColumn_Photos">
    <p:spTree>
      <p:nvGrpSpPr>
        <p:cNvPr id="1" name=""/>
        <p:cNvGrpSpPr/>
        <p:nvPr/>
      </p:nvGrpSpPr>
      <p:grpSpPr>
        <a:xfrm>
          <a:off x="0" y="0"/>
          <a:ext cx="0" cy="0"/>
          <a:chOff x="0" y="0"/>
          <a:chExt cx="0" cy="0"/>
        </a:xfrm>
      </p:grpSpPr>
      <p:sp>
        <p:nvSpPr>
          <p:cNvPr id="12" name="Text Placeholder 8"/>
          <p:cNvSpPr>
            <a:spLocks noGrp="1"/>
          </p:cNvSpPr>
          <p:nvPr>
            <p:ph type="body" sz="quarter" idx="13" hasCustomPrompt="1"/>
          </p:nvPr>
        </p:nvSpPr>
        <p:spPr>
          <a:xfrm>
            <a:off x="230188"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p:cNvSpPr>
            <a:spLocks noGrp="1"/>
          </p:cNvSpPr>
          <p:nvPr>
            <p:ph type="pic" sz="quarter" idx="14"/>
          </p:nvPr>
        </p:nvSpPr>
        <p:spPr>
          <a:xfrm>
            <a:off x="228600" y="1200354"/>
            <a:ext cx="2898648" cy="2587752"/>
          </a:xfrm>
        </p:spPr>
        <p:txBody>
          <a:bodyPr/>
          <a:lstStyle/>
          <a:p>
            <a:r>
              <a:rPr lang="en-US"/>
              <a:t>Click icon to add picture</a:t>
            </a:r>
          </a:p>
        </p:txBody>
      </p:sp>
      <p:sp>
        <p:nvSpPr>
          <p:cNvPr id="8" name="Picture Placeholder 13"/>
          <p:cNvSpPr>
            <a:spLocks noGrp="1"/>
          </p:cNvSpPr>
          <p:nvPr>
            <p:ph type="pic" sz="quarter" idx="15"/>
          </p:nvPr>
        </p:nvSpPr>
        <p:spPr>
          <a:xfrm>
            <a:off x="6002754" y="1200354"/>
            <a:ext cx="2898648" cy="2587752"/>
          </a:xfrm>
        </p:spPr>
        <p:txBody>
          <a:bodyPr/>
          <a:lstStyle/>
          <a:p>
            <a:r>
              <a:rPr lang="en-US"/>
              <a:t>Click icon to add picture</a:t>
            </a:r>
          </a:p>
        </p:txBody>
      </p:sp>
      <p:sp>
        <p:nvSpPr>
          <p:cNvPr id="15" name="Picture Placeholder 13"/>
          <p:cNvSpPr>
            <a:spLocks noGrp="1"/>
          </p:cNvSpPr>
          <p:nvPr>
            <p:ph type="pic" sz="quarter" idx="16"/>
          </p:nvPr>
        </p:nvSpPr>
        <p:spPr>
          <a:xfrm>
            <a:off x="3118196" y="1200354"/>
            <a:ext cx="2898648" cy="2587752"/>
          </a:xfrm>
        </p:spPr>
        <p:txBody>
          <a:bodyPr/>
          <a:lstStyle/>
          <a:p>
            <a:r>
              <a:rPr lang="en-US"/>
              <a:t>Click icon to add picture</a:t>
            </a:r>
          </a:p>
        </p:txBody>
      </p:sp>
      <p:sp>
        <p:nvSpPr>
          <p:cNvPr id="16" name="Text Placeholder 8"/>
          <p:cNvSpPr>
            <a:spLocks noGrp="1"/>
          </p:cNvSpPr>
          <p:nvPr>
            <p:ph type="body" sz="quarter" idx="17" hasCustomPrompt="1"/>
          </p:nvPr>
        </p:nvSpPr>
        <p:spPr>
          <a:xfrm>
            <a:off x="3108960"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8"/>
          <p:cNvSpPr>
            <a:spLocks noGrp="1"/>
          </p:cNvSpPr>
          <p:nvPr>
            <p:ph type="body" sz="quarter" idx="18" hasCustomPrompt="1"/>
          </p:nvPr>
        </p:nvSpPr>
        <p:spPr>
          <a:xfrm>
            <a:off x="6003725" y="3946728"/>
            <a:ext cx="2743200" cy="1993697"/>
          </a:xfrm>
        </p:spPr>
        <p:txBody>
          <a:bodyPr numCol="1">
            <a:noAutofit/>
          </a:bodyPr>
          <a:lstStyle>
            <a:lvl1pPr marL="0" indent="0">
              <a:lnSpc>
                <a:spcPts val="1800"/>
              </a:lnSpc>
              <a:spcBef>
                <a:spcPts val="0"/>
              </a:spcBef>
              <a:spcAft>
                <a:spcPts val="0"/>
              </a:spcAft>
              <a:buFontTx/>
              <a:buNone/>
              <a:defRPr sz="1400" b="1" baseline="0">
                <a:solidFill>
                  <a:schemeClr val="tx1"/>
                </a:solidFill>
              </a:defRPr>
            </a:lvl1pPr>
            <a:lvl2pPr marL="0" indent="0">
              <a:lnSpc>
                <a:spcPts val="1800"/>
              </a:lnSpc>
              <a:spcBef>
                <a:spcPts val="0"/>
              </a:spcBef>
              <a:buFontTx/>
              <a:buNone/>
              <a:defRPr sz="1400" b="0" baseline="0">
                <a:solidFill>
                  <a:schemeClr val="tx1"/>
                </a:solidFill>
              </a:defRPr>
            </a:lvl2pPr>
            <a:lvl3pPr marL="0" indent="0">
              <a:lnSpc>
                <a:spcPts val="1800"/>
              </a:lnSpc>
              <a:spcBef>
                <a:spcPts val="0"/>
              </a:spcBef>
              <a:buFontTx/>
              <a:buNone/>
              <a:defRPr sz="1400" b="0" baseline="0">
                <a:solidFill>
                  <a:schemeClr val="tx1"/>
                </a:solidFill>
              </a:defRPr>
            </a:lvl3pPr>
            <a:lvl4pPr marL="0" indent="0">
              <a:lnSpc>
                <a:spcPts val="1800"/>
              </a:lnSpc>
              <a:spcBef>
                <a:spcPts val="0"/>
              </a:spcBef>
              <a:buFontTx/>
              <a:buNone/>
              <a:defRPr sz="1400" b="0" baseline="0">
                <a:solidFill>
                  <a:schemeClr val="tx1"/>
                </a:solidFill>
              </a:defRPr>
            </a:lvl4pPr>
            <a:lvl5pPr marL="0" indent="0">
              <a:lnSpc>
                <a:spcPts val="1800"/>
              </a:lnSpc>
              <a:spcBef>
                <a:spcPts val="0"/>
              </a:spcBef>
              <a:buFontTx/>
              <a:buNone/>
              <a:defRPr sz="1400" b="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37391807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able_Blue">
    <p:spTree>
      <p:nvGrpSpPr>
        <p:cNvPr id="1" name=""/>
        <p:cNvGrpSpPr/>
        <p:nvPr/>
      </p:nvGrpSpPr>
      <p:grpSpPr>
        <a:xfrm>
          <a:off x="0" y="0"/>
          <a:ext cx="0" cy="0"/>
          <a:chOff x="0" y="0"/>
          <a:chExt cx="0" cy="0"/>
        </a:xfrm>
      </p:grpSpPr>
      <p:sp>
        <p:nvSpPr>
          <p:cNvPr id="7" name="Title 1"/>
          <p:cNvSpPr>
            <a:spLocks noGrp="1"/>
          </p:cNvSpPr>
          <p:nvPr>
            <p:ph type="title"/>
          </p:nvPr>
        </p:nvSpPr>
        <p:spPr>
          <a:xfrm>
            <a:off x="744539" y="502920"/>
            <a:ext cx="7567612" cy="1154927"/>
          </a:xfrm>
        </p:spPr>
        <p:txBody>
          <a:bodyPr/>
          <a:lstStyle>
            <a:lvl1pPr>
              <a:lnSpc>
                <a:spcPts val="4000"/>
              </a:lnSpc>
              <a:defRPr sz="3600">
                <a:solidFill>
                  <a:srgbClr val="005C84"/>
                </a:solidFill>
              </a:defRPr>
            </a:lvl1pPr>
          </a:lstStyle>
          <a:p>
            <a:r>
              <a:rPr lang="en-US"/>
              <a:t>Click to edit Master title style</a:t>
            </a:r>
            <a:endParaRPr lang="en-US" dirty="0"/>
          </a:p>
        </p:txBody>
      </p:sp>
      <p:sp>
        <p:nvSpPr>
          <p:cNvPr id="11" name="Text Placeholder 5"/>
          <p:cNvSpPr>
            <a:spLocks noGrp="1"/>
          </p:cNvSpPr>
          <p:nvPr>
            <p:ph type="body" sz="quarter" idx="12" hasCustomPrompt="1"/>
          </p:nvPr>
        </p:nvSpPr>
        <p:spPr>
          <a:xfrm>
            <a:off x="740663" y="1839320"/>
            <a:ext cx="7571488" cy="397952"/>
          </a:xfrm>
        </p:spPr>
        <p:txBody>
          <a:bodyPr>
            <a:noAutofit/>
          </a:bodyPr>
          <a:lstStyle>
            <a:lvl1pPr marL="0" indent="0">
              <a:lnSpc>
                <a:spcPts val="1800"/>
              </a:lnSpc>
              <a:spcBef>
                <a:spcPts val="0"/>
              </a:spcBef>
              <a:buFontTx/>
              <a:buNone/>
              <a:defRPr b="0">
                <a:solidFill>
                  <a:schemeClr val="tx1"/>
                </a:solidFill>
              </a:defRPr>
            </a:lvl1pPr>
          </a:lstStyle>
          <a:p>
            <a:pPr lvl="0"/>
            <a:r>
              <a:rPr lang="en-US" dirty="0"/>
              <a:t>Click to edit master text styles</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spTree>
    <p:extLst>
      <p:ext uri="{BB962C8B-B14F-4D97-AF65-F5344CB8AC3E}">
        <p14:creationId xmlns:p14="http://schemas.microsoft.com/office/powerpoint/2010/main" val="2967782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slideLayout" Target="../slideLayouts/slideLayout255.xml"/><Relationship Id="rId18" Type="http://schemas.openxmlformats.org/officeDocument/2006/relationships/slideLayout" Target="../slideLayouts/slideLayout260.xml"/><Relationship Id="rId26" Type="http://schemas.openxmlformats.org/officeDocument/2006/relationships/slideLayout" Target="../slideLayouts/slideLayout268.xml"/><Relationship Id="rId3" Type="http://schemas.openxmlformats.org/officeDocument/2006/relationships/slideLayout" Target="../slideLayouts/slideLayout245.xml"/><Relationship Id="rId21" Type="http://schemas.openxmlformats.org/officeDocument/2006/relationships/slideLayout" Target="../slideLayouts/slideLayout263.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17" Type="http://schemas.openxmlformats.org/officeDocument/2006/relationships/slideLayout" Target="../slideLayouts/slideLayout259.xml"/><Relationship Id="rId25" Type="http://schemas.openxmlformats.org/officeDocument/2006/relationships/slideLayout" Target="../slideLayouts/slideLayout267.xml"/><Relationship Id="rId2" Type="http://schemas.openxmlformats.org/officeDocument/2006/relationships/slideLayout" Target="../slideLayouts/slideLayout244.xml"/><Relationship Id="rId16" Type="http://schemas.openxmlformats.org/officeDocument/2006/relationships/slideLayout" Target="../slideLayouts/slideLayout258.xml"/><Relationship Id="rId20" Type="http://schemas.openxmlformats.org/officeDocument/2006/relationships/slideLayout" Target="../slideLayouts/slideLayout262.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24" Type="http://schemas.openxmlformats.org/officeDocument/2006/relationships/slideLayout" Target="../slideLayouts/slideLayout266.xml"/><Relationship Id="rId5" Type="http://schemas.openxmlformats.org/officeDocument/2006/relationships/slideLayout" Target="../slideLayouts/slideLayout247.xml"/><Relationship Id="rId15" Type="http://schemas.openxmlformats.org/officeDocument/2006/relationships/slideLayout" Target="../slideLayouts/slideLayout257.xml"/><Relationship Id="rId23" Type="http://schemas.openxmlformats.org/officeDocument/2006/relationships/slideLayout" Target="../slideLayouts/slideLayout265.xml"/><Relationship Id="rId28" Type="http://schemas.openxmlformats.org/officeDocument/2006/relationships/image" Target="../media/image2.png"/><Relationship Id="rId10" Type="http://schemas.openxmlformats.org/officeDocument/2006/relationships/slideLayout" Target="../slideLayouts/slideLayout252.xml"/><Relationship Id="rId19" Type="http://schemas.openxmlformats.org/officeDocument/2006/relationships/slideLayout" Target="../slideLayouts/slideLayout261.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slideLayout" Target="../slideLayouts/slideLayout256.xml"/><Relationship Id="rId22" Type="http://schemas.openxmlformats.org/officeDocument/2006/relationships/slideLayout" Target="../slideLayouts/slideLayout264.xml"/><Relationship Id="rId27"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slideLayout" Target="../slideLayouts/slideLayout281.xml"/><Relationship Id="rId18" Type="http://schemas.openxmlformats.org/officeDocument/2006/relationships/slideLayout" Target="../slideLayouts/slideLayout286.xml"/><Relationship Id="rId26" Type="http://schemas.openxmlformats.org/officeDocument/2006/relationships/slideLayout" Target="../slideLayouts/slideLayout294.xml"/><Relationship Id="rId3" Type="http://schemas.openxmlformats.org/officeDocument/2006/relationships/slideLayout" Target="../slideLayouts/slideLayout271.xml"/><Relationship Id="rId21" Type="http://schemas.openxmlformats.org/officeDocument/2006/relationships/slideLayout" Target="../slideLayouts/slideLayout289.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17" Type="http://schemas.openxmlformats.org/officeDocument/2006/relationships/slideLayout" Target="../slideLayouts/slideLayout285.xml"/><Relationship Id="rId25" Type="http://schemas.openxmlformats.org/officeDocument/2006/relationships/slideLayout" Target="../slideLayouts/slideLayout293.xml"/><Relationship Id="rId2" Type="http://schemas.openxmlformats.org/officeDocument/2006/relationships/slideLayout" Target="../slideLayouts/slideLayout270.xml"/><Relationship Id="rId16" Type="http://schemas.openxmlformats.org/officeDocument/2006/relationships/slideLayout" Target="../slideLayouts/slideLayout284.xml"/><Relationship Id="rId20" Type="http://schemas.openxmlformats.org/officeDocument/2006/relationships/slideLayout" Target="../slideLayouts/slideLayout288.xml"/><Relationship Id="rId29" Type="http://schemas.openxmlformats.org/officeDocument/2006/relationships/tags" Target="../tags/tag4.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24" Type="http://schemas.openxmlformats.org/officeDocument/2006/relationships/slideLayout" Target="../slideLayouts/slideLayout292.xml"/><Relationship Id="rId32" Type="http://schemas.openxmlformats.org/officeDocument/2006/relationships/image" Target="../media/image2.png"/><Relationship Id="rId5" Type="http://schemas.openxmlformats.org/officeDocument/2006/relationships/slideLayout" Target="../slideLayouts/slideLayout273.xml"/><Relationship Id="rId15" Type="http://schemas.openxmlformats.org/officeDocument/2006/relationships/slideLayout" Target="../slideLayouts/slideLayout283.xml"/><Relationship Id="rId23" Type="http://schemas.openxmlformats.org/officeDocument/2006/relationships/slideLayout" Target="../slideLayouts/slideLayout291.xml"/><Relationship Id="rId28" Type="http://schemas.openxmlformats.org/officeDocument/2006/relationships/vmlDrawing" Target="../drawings/vmlDrawing4.vml"/><Relationship Id="rId10" Type="http://schemas.openxmlformats.org/officeDocument/2006/relationships/slideLayout" Target="../slideLayouts/slideLayout278.xml"/><Relationship Id="rId19" Type="http://schemas.openxmlformats.org/officeDocument/2006/relationships/slideLayout" Target="../slideLayouts/slideLayout287.xml"/><Relationship Id="rId31" Type="http://schemas.openxmlformats.org/officeDocument/2006/relationships/image" Target="../media/image1.emf"/><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slideLayout" Target="../slideLayouts/slideLayout282.xml"/><Relationship Id="rId22" Type="http://schemas.openxmlformats.org/officeDocument/2006/relationships/slideLayout" Target="../slideLayouts/slideLayout290.xml"/><Relationship Id="rId27" Type="http://schemas.openxmlformats.org/officeDocument/2006/relationships/theme" Target="../theme/theme11.xml"/><Relationship Id="rId30" Type="http://schemas.openxmlformats.org/officeDocument/2006/relationships/oleObject" Target="../embeddings/oleObject4.bin"/></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02.xml"/><Relationship Id="rId13" Type="http://schemas.openxmlformats.org/officeDocument/2006/relationships/slideLayout" Target="../slideLayouts/slideLayout307.xml"/><Relationship Id="rId18" Type="http://schemas.openxmlformats.org/officeDocument/2006/relationships/slideLayout" Target="../slideLayouts/slideLayout312.xml"/><Relationship Id="rId26" Type="http://schemas.openxmlformats.org/officeDocument/2006/relationships/slideLayout" Target="../slideLayouts/slideLayout320.xml"/><Relationship Id="rId3" Type="http://schemas.openxmlformats.org/officeDocument/2006/relationships/slideLayout" Target="../slideLayouts/slideLayout297.xml"/><Relationship Id="rId21" Type="http://schemas.openxmlformats.org/officeDocument/2006/relationships/slideLayout" Target="../slideLayouts/slideLayout315.xml"/><Relationship Id="rId7" Type="http://schemas.openxmlformats.org/officeDocument/2006/relationships/slideLayout" Target="../slideLayouts/slideLayout301.xml"/><Relationship Id="rId12" Type="http://schemas.openxmlformats.org/officeDocument/2006/relationships/slideLayout" Target="../slideLayouts/slideLayout306.xml"/><Relationship Id="rId17" Type="http://schemas.openxmlformats.org/officeDocument/2006/relationships/slideLayout" Target="../slideLayouts/slideLayout311.xml"/><Relationship Id="rId25" Type="http://schemas.openxmlformats.org/officeDocument/2006/relationships/slideLayout" Target="../slideLayouts/slideLayout319.xml"/><Relationship Id="rId2" Type="http://schemas.openxmlformats.org/officeDocument/2006/relationships/slideLayout" Target="../slideLayouts/slideLayout296.xml"/><Relationship Id="rId16" Type="http://schemas.openxmlformats.org/officeDocument/2006/relationships/slideLayout" Target="../slideLayouts/slideLayout310.xml"/><Relationship Id="rId20" Type="http://schemas.openxmlformats.org/officeDocument/2006/relationships/slideLayout" Target="../slideLayouts/slideLayout314.xml"/><Relationship Id="rId29" Type="http://schemas.openxmlformats.org/officeDocument/2006/relationships/tags" Target="../tags/tag5.xml"/><Relationship Id="rId1" Type="http://schemas.openxmlformats.org/officeDocument/2006/relationships/slideLayout" Target="../slideLayouts/slideLayout295.xml"/><Relationship Id="rId6" Type="http://schemas.openxmlformats.org/officeDocument/2006/relationships/slideLayout" Target="../slideLayouts/slideLayout300.xml"/><Relationship Id="rId11" Type="http://schemas.openxmlformats.org/officeDocument/2006/relationships/slideLayout" Target="../slideLayouts/slideLayout305.xml"/><Relationship Id="rId24" Type="http://schemas.openxmlformats.org/officeDocument/2006/relationships/slideLayout" Target="../slideLayouts/slideLayout318.xml"/><Relationship Id="rId32" Type="http://schemas.openxmlformats.org/officeDocument/2006/relationships/image" Target="../media/image2.png"/><Relationship Id="rId5" Type="http://schemas.openxmlformats.org/officeDocument/2006/relationships/slideLayout" Target="../slideLayouts/slideLayout299.xml"/><Relationship Id="rId15" Type="http://schemas.openxmlformats.org/officeDocument/2006/relationships/slideLayout" Target="../slideLayouts/slideLayout309.xml"/><Relationship Id="rId23" Type="http://schemas.openxmlformats.org/officeDocument/2006/relationships/slideLayout" Target="../slideLayouts/slideLayout317.xml"/><Relationship Id="rId28" Type="http://schemas.openxmlformats.org/officeDocument/2006/relationships/vmlDrawing" Target="../drawings/vmlDrawing5.vml"/><Relationship Id="rId10" Type="http://schemas.openxmlformats.org/officeDocument/2006/relationships/slideLayout" Target="../slideLayouts/slideLayout304.xml"/><Relationship Id="rId19" Type="http://schemas.openxmlformats.org/officeDocument/2006/relationships/slideLayout" Target="../slideLayouts/slideLayout313.xml"/><Relationship Id="rId31" Type="http://schemas.openxmlformats.org/officeDocument/2006/relationships/image" Target="../media/image1.emf"/><Relationship Id="rId4" Type="http://schemas.openxmlformats.org/officeDocument/2006/relationships/slideLayout" Target="../slideLayouts/slideLayout298.xml"/><Relationship Id="rId9" Type="http://schemas.openxmlformats.org/officeDocument/2006/relationships/slideLayout" Target="../slideLayouts/slideLayout303.xml"/><Relationship Id="rId14" Type="http://schemas.openxmlformats.org/officeDocument/2006/relationships/slideLayout" Target="../slideLayouts/slideLayout308.xml"/><Relationship Id="rId22" Type="http://schemas.openxmlformats.org/officeDocument/2006/relationships/slideLayout" Target="../slideLayouts/slideLayout316.xml"/><Relationship Id="rId27" Type="http://schemas.openxmlformats.org/officeDocument/2006/relationships/theme" Target="../theme/theme12.xml"/><Relationship Id="rId30" Type="http://schemas.openxmlformats.org/officeDocument/2006/relationships/oleObject" Target="../embeddings/oleObject5.bin"/></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28.xml"/><Relationship Id="rId13" Type="http://schemas.openxmlformats.org/officeDocument/2006/relationships/slideLayout" Target="../slideLayouts/slideLayout333.xml"/><Relationship Id="rId18" Type="http://schemas.openxmlformats.org/officeDocument/2006/relationships/slideLayout" Target="../slideLayouts/slideLayout338.xml"/><Relationship Id="rId26" Type="http://schemas.openxmlformats.org/officeDocument/2006/relationships/vmlDrawing" Target="../drawings/vmlDrawing6.vml"/><Relationship Id="rId3" Type="http://schemas.openxmlformats.org/officeDocument/2006/relationships/slideLayout" Target="../slideLayouts/slideLayout323.xml"/><Relationship Id="rId21" Type="http://schemas.openxmlformats.org/officeDocument/2006/relationships/slideLayout" Target="../slideLayouts/slideLayout341.xml"/><Relationship Id="rId7" Type="http://schemas.openxmlformats.org/officeDocument/2006/relationships/slideLayout" Target="../slideLayouts/slideLayout327.xml"/><Relationship Id="rId12" Type="http://schemas.openxmlformats.org/officeDocument/2006/relationships/slideLayout" Target="../slideLayouts/slideLayout332.xml"/><Relationship Id="rId17" Type="http://schemas.openxmlformats.org/officeDocument/2006/relationships/slideLayout" Target="../slideLayouts/slideLayout337.xml"/><Relationship Id="rId25" Type="http://schemas.openxmlformats.org/officeDocument/2006/relationships/theme" Target="../theme/theme13.xml"/><Relationship Id="rId2" Type="http://schemas.openxmlformats.org/officeDocument/2006/relationships/slideLayout" Target="../slideLayouts/slideLayout322.xml"/><Relationship Id="rId16" Type="http://schemas.openxmlformats.org/officeDocument/2006/relationships/slideLayout" Target="../slideLayouts/slideLayout336.xml"/><Relationship Id="rId20" Type="http://schemas.openxmlformats.org/officeDocument/2006/relationships/slideLayout" Target="../slideLayouts/slideLayout340.xml"/><Relationship Id="rId29" Type="http://schemas.openxmlformats.org/officeDocument/2006/relationships/image" Target="../media/image1.emf"/><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24" Type="http://schemas.openxmlformats.org/officeDocument/2006/relationships/slideLayout" Target="../slideLayouts/slideLayout344.xml"/><Relationship Id="rId5" Type="http://schemas.openxmlformats.org/officeDocument/2006/relationships/slideLayout" Target="../slideLayouts/slideLayout325.xml"/><Relationship Id="rId15" Type="http://schemas.openxmlformats.org/officeDocument/2006/relationships/slideLayout" Target="../slideLayouts/slideLayout335.xml"/><Relationship Id="rId23" Type="http://schemas.openxmlformats.org/officeDocument/2006/relationships/slideLayout" Target="../slideLayouts/slideLayout343.xml"/><Relationship Id="rId28" Type="http://schemas.openxmlformats.org/officeDocument/2006/relationships/oleObject" Target="../embeddings/oleObject6.bin"/><Relationship Id="rId10" Type="http://schemas.openxmlformats.org/officeDocument/2006/relationships/slideLayout" Target="../slideLayouts/slideLayout330.xml"/><Relationship Id="rId19" Type="http://schemas.openxmlformats.org/officeDocument/2006/relationships/slideLayout" Target="../slideLayouts/slideLayout339.xml"/><Relationship Id="rId4" Type="http://schemas.openxmlformats.org/officeDocument/2006/relationships/slideLayout" Target="../slideLayouts/slideLayout324.xml"/><Relationship Id="rId9" Type="http://schemas.openxmlformats.org/officeDocument/2006/relationships/slideLayout" Target="../slideLayouts/slideLayout329.xml"/><Relationship Id="rId14" Type="http://schemas.openxmlformats.org/officeDocument/2006/relationships/slideLayout" Target="../slideLayouts/slideLayout334.xml"/><Relationship Id="rId22" Type="http://schemas.openxmlformats.org/officeDocument/2006/relationships/slideLayout" Target="../slideLayouts/slideLayout342.xml"/><Relationship Id="rId27" Type="http://schemas.openxmlformats.org/officeDocument/2006/relationships/tags" Target="../tags/tag6.xml"/><Relationship Id="rId30"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52.xml"/><Relationship Id="rId13" Type="http://schemas.openxmlformats.org/officeDocument/2006/relationships/slideLayout" Target="../slideLayouts/slideLayout357.xml"/><Relationship Id="rId18" Type="http://schemas.openxmlformats.org/officeDocument/2006/relationships/slideLayout" Target="../slideLayouts/slideLayout362.xml"/><Relationship Id="rId26" Type="http://schemas.openxmlformats.org/officeDocument/2006/relationships/image" Target="../media/image2.png"/><Relationship Id="rId3" Type="http://schemas.openxmlformats.org/officeDocument/2006/relationships/slideLayout" Target="../slideLayouts/slideLayout347.xml"/><Relationship Id="rId21" Type="http://schemas.openxmlformats.org/officeDocument/2006/relationships/slideLayout" Target="../slideLayouts/slideLayout365.xml"/><Relationship Id="rId7" Type="http://schemas.openxmlformats.org/officeDocument/2006/relationships/slideLayout" Target="../slideLayouts/slideLayout351.xml"/><Relationship Id="rId12" Type="http://schemas.openxmlformats.org/officeDocument/2006/relationships/slideLayout" Target="../slideLayouts/slideLayout356.xml"/><Relationship Id="rId17" Type="http://schemas.openxmlformats.org/officeDocument/2006/relationships/slideLayout" Target="../slideLayouts/slideLayout361.xml"/><Relationship Id="rId25" Type="http://schemas.openxmlformats.org/officeDocument/2006/relationships/theme" Target="../theme/theme14.xml"/><Relationship Id="rId2" Type="http://schemas.openxmlformats.org/officeDocument/2006/relationships/slideLayout" Target="../slideLayouts/slideLayout346.xml"/><Relationship Id="rId16" Type="http://schemas.openxmlformats.org/officeDocument/2006/relationships/slideLayout" Target="../slideLayouts/slideLayout360.xml"/><Relationship Id="rId20" Type="http://schemas.openxmlformats.org/officeDocument/2006/relationships/slideLayout" Target="../slideLayouts/slideLayout364.xml"/><Relationship Id="rId1" Type="http://schemas.openxmlformats.org/officeDocument/2006/relationships/slideLayout" Target="../slideLayouts/slideLayout345.xml"/><Relationship Id="rId6" Type="http://schemas.openxmlformats.org/officeDocument/2006/relationships/slideLayout" Target="../slideLayouts/slideLayout350.xml"/><Relationship Id="rId11" Type="http://schemas.openxmlformats.org/officeDocument/2006/relationships/slideLayout" Target="../slideLayouts/slideLayout355.xml"/><Relationship Id="rId24" Type="http://schemas.openxmlformats.org/officeDocument/2006/relationships/slideLayout" Target="../slideLayouts/slideLayout368.xml"/><Relationship Id="rId5" Type="http://schemas.openxmlformats.org/officeDocument/2006/relationships/slideLayout" Target="../slideLayouts/slideLayout349.xml"/><Relationship Id="rId15" Type="http://schemas.openxmlformats.org/officeDocument/2006/relationships/slideLayout" Target="../slideLayouts/slideLayout359.xml"/><Relationship Id="rId23" Type="http://schemas.openxmlformats.org/officeDocument/2006/relationships/slideLayout" Target="../slideLayouts/slideLayout367.xml"/><Relationship Id="rId10" Type="http://schemas.openxmlformats.org/officeDocument/2006/relationships/slideLayout" Target="../slideLayouts/slideLayout354.xml"/><Relationship Id="rId19" Type="http://schemas.openxmlformats.org/officeDocument/2006/relationships/slideLayout" Target="../slideLayouts/slideLayout363.xml"/><Relationship Id="rId4" Type="http://schemas.openxmlformats.org/officeDocument/2006/relationships/slideLayout" Target="../slideLayouts/slideLayout348.xml"/><Relationship Id="rId9" Type="http://schemas.openxmlformats.org/officeDocument/2006/relationships/slideLayout" Target="../slideLayouts/slideLayout353.xml"/><Relationship Id="rId14" Type="http://schemas.openxmlformats.org/officeDocument/2006/relationships/slideLayout" Target="../slideLayouts/slideLayout358.xml"/><Relationship Id="rId22" Type="http://schemas.openxmlformats.org/officeDocument/2006/relationships/slideLayout" Target="../slideLayouts/slideLayout36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76.xml"/><Relationship Id="rId13" Type="http://schemas.openxmlformats.org/officeDocument/2006/relationships/slideLayout" Target="../slideLayouts/slideLayout381.xml"/><Relationship Id="rId18" Type="http://schemas.openxmlformats.org/officeDocument/2006/relationships/slideLayout" Target="../slideLayouts/slideLayout386.xml"/><Relationship Id="rId26" Type="http://schemas.openxmlformats.org/officeDocument/2006/relationships/slideLayout" Target="../slideLayouts/slideLayout394.xml"/><Relationship Id="rId3" Type="http://schemas.openxmlformats.org/officeDocument/2006/relationships/slideLayout" Target="../slideLayouts/slideLayout371.xml"/><Relationship Id="rId21" Type="http://schemas.openxmlformats.org/officeDocument/2006/relationships/slideLayout" Target="../slideLayouts/slideLayout389.xml"/><Relationship Id="rId34" Type="http://schemas.openxmlformats.org/officeDocument/2006/relationships/oleObject" Target="../embeddings/oleObject7.bin"/><Relationship Id="rId7" Type="http://schemas.openxmlformats.org/officeDocument/2006/relationships/slideLayout" Target="../slideLayouts/slideLayout375.xml"/><Relationship Id="rId12" Type="http://schemas.openxmlformats.org/officeDocument/2006/relationships/slideLayout" Target="../slideLayouts/slideLayout380.xml"/><Relationship Id="rId17" Type="http://schemas.openxmlformats.org/officeDocument/2006/relationships/slideLayout" Target="../slideLayouts/slideLayout385.xml"/><Relationship Id="rId25" Type="http://schemas.openxmlformats.org/officeDocument/2006/relationships/slideLayout" Target="../slideLayouts/slideLayout393.xml"/><Relationship Id="rId33" Type="http://schemas.openxmlformats.org/officeDocument/2006/relationships/tags" Target="../tags/tag7.xml"/><Relationship Id="rId2" Type="http://schemas.openxmlformats.org/officeDocument/2006/relationships/slideLayout" Target="../slideLayouts/slideLayout370.xml"/><Relationship Id="rId16" Type="http://schemas.openxmlformats.org/officeDocument/2006/relationships/slideLayout" Target="../slideLayouts/slideLayout384.xml"/><Relationship Id="rId20" Type="http://schemas.openxmlformats.org/officeDocument/2006/relationships/slideLayout" Target="../slideLayouts/slideLayout388.xml"/><Relationship Id="rId29" Type="http://schemas.openxmlformats.org/officeDocument/2006/relationships/slideLayout" Target="../slideLayouts/slideLayout397.xml"/><Relationship Id="rId1" Type="http://schemas.openxmlformats.org/officeDocument/2006/relationships/slideLayout" Target="../slideLayouts/slideLayout369.xml"/><Relationship Id="rId6" Type="http://schemas.openxmlformats.org/officeDocument/2006/relationships/slideLayout" Target="../slideLayouts/slideLayout374.xml"/><Relationship Id="rId11" Type="http://schemas.openxmlformats.org/officeDocument/2006/relationships/slideLayout" Target="../slideLayouts/slideLayout379.xml"/><Relationship Id="rId24" Type="http://schemas.openxmlformats.org/officeDocument/2006/relationships/slideLayout" Target="../slideLayouts/slideLayout392.xml"/><Relationship Id="rId32" Type="http://schemas.openxmlformats.org/officeDocument/2006/relationships/vmlDrawing" Target="../drawings/vmlDrawing7.vml"/><Relationship Id="rId5" Type="http://schemas.openxmlformats.org/officeDocument/2006/relationships/slideLayout" Target="../slideLayouts/slideLayout373.xml"/><Relationship Id="rId15" Type="http://schemas.openxmlformats.org/officeDocument/2006/relationships/slideLayout" Target="../slideLayouts/slideLayout383.xml"/><Relationship Id="rId23" Type="http://schemas.openxmlformats.org/officeDocument/2006/relationships/slideLayout" Target="../slideLayouts/slideLayout391.xml"/><Relationship Id="rId28" Type="http://schemas.openxmlformats.org/officeDocument/2006/relationships/slideLayout" Target="../slideLayouts/slideLayout396.xml"/><Relationship Id="rId36" Type="http://schemas.openxmlformats.org/officeDocument/2006/relationships/image" Target="../media/image2.png"/><Relationship Id="rId10" Type="http://schemas.openxmlformats.org/officeDocument/2006/relationships/slideLayout" Target="../slideLayouts/slideLayout378.xml"/><Relationship Id="rId19" Type="http://schemas.openxmlformats.org/officeDocument/2006/relationships/slideLayout" Target="../slideLayouts/slideLayout387.xml"/><Relationship Id="rId31" Type="http://schemas.openxmlformats.org/officeDocument/2006/relationships/theme" Target="../theme/theme15.xml"/><Relationship Id="rId4" Type="http://schemas.openxmlformats.org/officeDocument/2006/relationships/slideLayout" Target="../slideLayouts/slideLayout372.xml"/><Relationship Id="rId9" Type="http://schemas.openxmlformats.org/officeDocument/2006/relationships/slideLayout" Target="../slideLayouts/slideLayout377.xml"/><Relationship Id="rId14" Type="http://schemas.openxmlformats.org/officeDocument/2006/relationships/slideLayout" Target="../slideLayouts/slideLayout382.xml"/><Relationship Id="rId22" Type="http://schemas.openxmlformats.org/officeDocument/2006/relationships/slideLayout" Target="../slideLayouts/slideLayout390.xml"/><Relationship Id="rId27" Type="http://schemas.openxmlformats.org/officeDocument/2006/relationships/slideLayout" Target="../slideLayouts/slideLayout395.xml"/><Relationship Id="rId30" Type="http://schemas.openxmlformats.org/officeDocument/2006/relationships/slideLayout" Target="../slideLayouts/slideLayout398.xml"/><Relationship Id="rId35" Type="http://schemas.openxmlformats.org/officeDocument/2006/relationships/image" Target="../media/image1.emf"/></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406.xml"/><Relationship Id="rId13" Type="http://schemas.openxmlformats.org/officeDocument/2006/relationships/slideLayout" Target="../slideLayouts/slideLayout411.xml"/><Relationship Id="rId18" Type="http://schemas.openxmlformats.org/officeDocument/2006/relationships/slideLayout" Target="../slideLayouts/slideLayout416.xml"/><Relationship Id="rId26" Type="http://schemas.openxmlformats.org/officeDocument/2006/relationships/vmlDrawing" Target="../drawings/vmlDrawing8.vml"/><Relationship Id="rId3" Type="http://schemas.openxmlformats.org/officeDocument/2006/relationships/slideLayout" Target="../slideLayouts/slideLayout401.xml"/><Relationship Id="rId21" Type="http://schemas.openxmlformats.org/officeDocument/2006/relationships/slideLayout" Target="../slideLayouts/slideLayout419.xml"/><Relationship Id="rId7" Type="http://schemas.openxmlformats.org/officeDocument/2006/relationships/slideLayout" Target="../slideLayouts/slideLayout405.xml"/><Relationship Id="rId12" Type="http://schemas.openxmlformats.org/officeDocument/2006/relationships/slideLayout" Target="../slideLayouts/slideLayout410.xml"/><Relationship Id="rId17" Type="http://schemas.openxmlformats.org/officeDocument/2006/relationships/slideLayout" Target="../slideLayouts/slideLayout415.xml"/><Relationship Id="rId25" Type="http://schemas.openxmlformats.org/officeDocument/2006/relationships/theme" Target="../theme/theme16.xml"/><Relationship Id="rId2" Type="http://schemas.openxmlformats.org/officeDocument/2006/relationships/slideLayout" Target="../slideLayouts/slideLayout400.xml"/><Relationship Id="rId16" Type="http://schemas.openxmlformats.org/officeDocument/2006/relationships/slideLayout" Target="../slideLayouts/slideLayout414.xml"/><Relationship Id="rId20" Type="http://schemas.openxmlformats.org/officeDocument/2006/relationships/slideLayout" Target="../slideLayouts/slideLayout418.xml"/><Relationship Id="rId29" Type="http://schemas.openxmlformats.org/officeDocument/2006/relationships/image" Target="../media/image6.emf"/><Relationship Id="rId1" Type="http://schemas.openxmlformats.org/officeDocument/2006/relationships/slideLayout" Target="../slideLayouts/slideLayout399.xml"/><Relationship Id="rId6" Type="http://schemas.openxmlformats.org/officeDocument/2006/relationships/slideLayout" Target="../slideLayouts/slideLayout404.xml"/><Relationship Id="rId11" Type="http://schemas.openxmlformats.org/officeDocument/2006/relationships/slideLayout" Target="../slideLayouts/slideLayout409.xml"/><Relationship Id="rId24" Type="http://schemas.openxmlformats.org/officeDocument/2006/relationships/slideLayout" Target="../slideLayouts/slideLayout422.xml"/><Relationship Id="rId5" Type="http://schemas.openxmlformats.org/officeDocument/2006/relationships/slideLayout" Target="../slideLayouts/slideLayout403.xml"/><Relationship Id="rId15" Type="http://schemas.openxmlformats.org/officeDocument/2006/relationships/slideLayout" Target="../slideLayouts/slideLayout413.xml"/><Relationship Id="rId23" Type="http://schemas.openxmlformats.org/officeDocument/2006/relationships/slideLayout" Target="../slideLayouts/slideLayout421.xml"/><Relationship Id="rId28" Type="http://schemas.openxmlformats.org/officeDocument/2006/relationships/oleObject" Target="../embeddings/oleObject8.bin"/><Relationship Id="rId10" Type="http://schemas.openxmlformats.org/officeDocument/2006/relationships/slideLayout" Target="../slideLayouts/slideLayout408.xml"/><Relationship Id="rId19" Type="http://schemas.openxmlformats.org/officeDocument/2006/relationships/slideLayout" Target="../slideLayouts/slideLayout417.xml"/><Relationship Id="rId4" Type="http://schemas.openxmlformats.org/officeDocument/2006/relationships/slideLayout" Target="../slideLayouts/slideLayout402.xml"/><Relationship Id="rId9" Type="http://schemas.openxmlformats.org/officeDocument/2006/relationships/slideLayout" Target="../slideLayouts/slideLayout407.xml"/><Relationship Id="rId14" Type="http://schemas.openxmlformats.org/officeDocument/2006/relationships/slideLayout" Target="../slideLayouts/slideLayout412.xml"/><Relationship Id="rId22" Type="http://schemas.openxmlformats.org/officeDocument/2006/relationships/slideLayout" Target="../slideLayouts/slideLayout420.xml"/><Relationship Id="rId27" Type="http://schemas.openxmlformats.org/officeDocument/2006/relationships/tags" Target="../tags/tag8.xml"/><Relationship Id="rId30"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430.xml"/><Relationship Id="rId13" Type="http://schemas.openxmlformats.org/officeDocument/2006/relationships/slideLayout" Target="../slideLayouts/slideLayout435.xml"/><Relationship Id="rId18" Type="http://schemas.openxmlformats.org/officeDocument/2006/relationships/slideLayout" Target="../slideLayouts/slideLayout440.xml"/><Relationship Id="rId26" Type="http://schemas.openxmlformats.org/officeDocument/2006/relationships/slideLayout" Target="../slideLayouts/slideLayout448.xml"/><Relationship Id="rId3" Type="http://schemas.openxmlformats.org/officeDocument/2006/relationships/slideLayout" Target="../slideLayouts/slideLayout425.xml"/><Relationship Id="rId21" Type="http://schemas.openxmlformats.org/officeDocument/2006/relationships/slideLayout" Target="../slideLayouts/slideLayout443.xml"/><Relationship Id="rId7" Type="http://schemas.openxmlformats.org/officeDocument/2006/relationships/slideLayout" Target="../slideLayouts/slideLayout429.xml"/><Relationship Id="rId12" Type="http://schemas.openxmlformats.org/officeDocument/2006/relationships/slideLayout" Target="../slideLayouts/slideLayout434.xml"/><Relationship Id="rId17" Type="http://schemas.openxmlformats.org/officeDocument/2006/relationships/slideLayout" Target="../slideLayouts/slideLayout439.xml"/><Relationship Id="rId25" Type="http://schemas.openxmlformats.org/officeDocument/2006/relationships/slideLayout" Target="../slideLayouts/slideLayout447.xml"/><Relationship Id="rId2" Type="http://schemas.openxmlformats.org/officeDocument/2006/relationships/slideLayout" Target="../slideLayouts/slideLayout424.xml"/><Relationship Id="rId16" Type="http://schemas.openxmlformats.org/officeDocument/2006/relationships/slideLayout" Target="../slideLayouts/slideLayout438.xml"/><Relationship Id="rId20" Type="http://schemas.openxmlformats.org/officeDocument/2006/relationships/slideLayout" Target="../slideLayouts/slideLayout442.xml"/><Relationship Id="rId29" Type="http://schemas.openxmlformats.org/officeDocument/2006/relationships/image" Target="../media/image2.png"/><Relationship Id="rId1" Type="http://schemas.openxmlformats.org/officeDocument/2006/relationships/slideLayout" Target="../slideLayouts/slideLayout423.xml"/><Relationship Id="rId6" Type="http://schemas.openxmlformats.org/officeDocument/2006/relationships/slideLayout" Target="../slideLayouts/slideLayout428.xml"/><Relationship Id="rId11" Type="http://schemas.openxmlformats.org/officeDocument/2006/relationships/slideLayout" Target="../slideLayouts/slideLayout433.xml"/><Relationship Id="rId24" Type="http://schemas.openxmlformats.org/officeDocument/2006/relationships/slideLayout" Target="../slideLayouts/slideLayout446.xml"/><Relationship Id="rId5" Type="http://schemas.openxmlformats.org/officeDocument/2006/relationships/slideLayout" Target="../slideLayouts/slideLayout427.xml"/><Relationship Id="rId15" Type="http://schemas.openxmlformats.org/officeDocument/2006/relationships/slideLayout" Target="../slideLayouts/slideLayout437.xml"/><Relationship Id="rId23" Type="http://schemas.openxmlformats.org/officeDocument/2006/relationships/slideLayout" Target="../slideLayouts/slideLayout445.xml"/><Relationship Id="rId28" Type="http://schemas.openxmlformats.org/officeDocument/2006/relationships/theme" Target="../theme/theme17.xml"/><Relationship Id="rId10" Type="http://schemas.openxmlformats.org/officeDocument/2006/relationships/slideLayout" Target="../slideLayouts/slideLayout432.xml"/><Relationship Id="rId19" Type="http://schemas.openxmlformats.org/officeDocument/2006/relationships/slideLayout" Target="../slideLayouts/slideLayout441.xml"/><Relationship Id="rId4" Type="http://schemas.openxmlformats.org/officeDocument/2006/relationships/slideLayout" Target="../slideLayouts/slideLayout426.xml"/><Relationship Id="rId9" Type="http://schemas.openxmlformats.org/officeDocument/2006/relationships/slideLayout" Target="../slideLayouts/slideLayout431.xml"/><Relationship Id="rId14" Type="http://schemas.openxmlformats.org/officeDocument/2006/relationships/slideLayout" Target="../slideLayouts/slideLayout436.xml"/><Relationship Id="rId22" Type="http://schemas.openxmlformats.org/officeDocument/2006/relationships/slideLayout" Target="../slideLayouts/slideLayout444.xml"/><Relationship Id="rId27" Type="http://schemas.openxmlformats.org/officeDocument/2006/relationships/slideLayout" Target="../slideLayouts/slideLayout44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457.xml"/><Relationship Id="rId13" Type="http://schemas.openxmlformats.org/officeDocument/2006/relationships/slideLayout" Target="../slideLayouts/slideLayout462.xml"/><Relationship Id="rId18" Type="http://schemas.openxmlformats.org/officeDocument/2006/relationships/slideLayout" Target="../slideLayouts/slideLayout467.xml"/><Relationship Id="rId26" Type="http://schemas.openxmlformats.org/officeDocument/2006/relationships/slideLayout" Target="../slideLayouts/slideLayout475.xml"/><Relationship Id="rId3" Type="http://schemas.openxmlformats.org/officeDocument/2006/relationships/slideLayout" Target="../slideLayouts/slideLayout452.xml"/><Relationship Id="rId21" Type="http://schemas.openxmlformats.org/officeDocument/2006/relationships/slideLayout" Target="../slideLayouts/slideLayout470.xml"/><Relationship Id="rId7" Type="http://schemas.openxmlformats.org/officeDocument/2006/relationships/slideLayout" Target="../slideLayouts/slideLayout456.xml"/><Relationship Id="rId12" Type="http://schemas.openxmlformats.org/officeDocument/2006/relationships/slideLayout" Target="../slideLayouts/slideLayout461.xml"/><Relationship Id="rId17" Type="http://schemas.openxmlformats.org/officeDocument/2006/relationships/slideLayout" Target="../slideLayouts/slideLayout466.xml"/><Relationship Id="rId25" Type="http://schemas.openxmlformats.org/officeDocument/2006/relationships/slideLayout" Target="../slideLayouts/slideLayout474.xml"/><Relationship Id="rId2" Type="http://schemas.openxmlformats.org/officeDocument/2006/relationships/slideLayout" Target="../slideLayouts/slideLayout451.xml"/><Relationship Id="rId16" Type="http://schemas.openxmlformats.org/officeDocument/2006/relationships/slideLayout" Target="../slideLayouts/slideLayout465.xml"/><Relationship Id="rId20" Type="http://schemas.openxmlformats.org/officeDocument/2006/relationships/slideLayout" Target="../slideLayouts/slideLayout469.xml"/><Relationship Id="rId1" Type="http://schemas.openxmlformats.org/officeDocument/2006/relationships/slideLayout" Target="../slideLayouts/slideLayout450.xml"/><Relationship Id="rId6" Type="http://schemas.openxmlformats.org/officeDocument/2006/relationships/slideLayout" Target="../slideLayouts/slideLayout455.xml"/><Relationship Id="rId11" Type="http://schemas.openxmlformats.org/officeDocument/2006/relationships/slideLayout" Target="../slideLayouts/slideLayout460.xml"/><Relationship Id="rId24" Type="http://schemas.openxmlformats.org/officeDocument/2006/relationships/slideLayout" Target="../slideLayouts/slideLayout473.xml"/><Relationship Id="rId5" Type="http://schemas.openxmlformats.org/officeDocument/2006/relationships/slideLayout" Target="../slideLayouts/slideLayout454.xml"/><Relationship Id="rId15" Type="http://schemas.openxmlformats.org/officeDocument/2006/relationships/slideLayout" Target="../slideLayouts/slideLayout464.xml"/><Relationship Id="rId23" Type="http://schemas.openxmlformats.org/officeDocument/2006/relationships/slideLayout" Target="../slideLayouts/slideLayout472.xml"/><Relationship Id="rId10" Type="http://schemas.openxmlformats.org/officeDocument/2006/relationships/slideLayout" Target="../slideLayouts/slideLayout459.xml"/><Relationship Id="rId19" Type="http://schemas.openxmlformats.org/officeDocument/2006/relationships/slideLayout" Target="../slideLayouts/slideLayout468.xml"/><Relationship Id="rId4" Type="http://schemas.openxmlformats.org/officeDocument/2006/relationships/slideLayout" Target="../slideLayouts/slideLayout453.xml"/><Relationship Id="rId9" Type="http://schemas.openxmlformats.org/officeDocument/2006/relationships/slideLayout" Target="../slideLayouts/slideLayout458.xml"/><Relationship Id="rId14" Type="http://schemas.openxmlformats.org/officeDocument/2006/relationships/slideLayout" Target="../slideLayouts/slideLayout463.xml"/><Relationship Id="rId22" Type="http://schemas.openxmlformats.org/officeDocument/2006/relationships/slideLayout" Target="../slideLayouts/slideLayout471.xml"/><Relationship Id="rId27" Type="http://schemas.openxmlformats.org/officeDocument/2006/relationships/theme" Target="../theme/theme1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image" Target="../media/image5.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theme" Target="../theme/theme3.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26" Type="http://schemas.openxmlformats.org/officeDocument/2006/relationships/theme" Target="../theme/theme4.xml"/><Relationship Id="rId3" Type="http://schemas.openxmlformats.org/officeDocument/2006/relationships/slideLayout" Target="../slideLayouts/slideLayout84.xml"/><Relationship Id="rId21" Type="http://schemas.openxmlformats.org/officeDocument/2006/relationships/slideLayout" Target="../slideLayouts/slideLayout102.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20" Type="http://schemas.openxmlformats.org/officeDocument/2006/relationships/slideLayout" Target="../slideLayouts/slideLayout101.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24" Type="http://schemas.openxmlformats.org/officeDocument/2006/relationships/slideLayout" Target="../slideLayouts/slideLayout105.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10" Type="http://schemas.openxmlformats.org/officeDocument/2006/relationships/slideLayout" Target="../slideLayouts/slideLayout91.xml"/><Relationship Id="rId19" Type="http://schemas.openxmlformats.org/officeDocument/2006/relationships/slideLayout" Target="../slideLayouts/slideLayout100.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26" Type="http://schemas.openxmlformats.org/officeDocument/2006/relationships/slideLayout" Target="../slideLayouts/slideLayout132.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slideLayout" Target="../slideLayouts/slideLayout131.xml"/><Relationship Id="rId33" Type="http://schemas.openxmlformats.org/officeDocument/2006/relationships/image" Target="../media/image2.png"/><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29" Type="http://schemas.openxmlformats.org/officeDocument/2006/relationships/vmlDrawing" Target="../drawings/vmlDrawing2.v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slideLayout" Target="../slideLayouts/slideLayout130.xml"/><Relationship Id="rId32" Type="http://schemas.openxmlformats.org/officeDocument/2006/relationships/image" Target="../media/image1.emf"/><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28" Type="http://schemas.openxmlformats.org/officeDocument/2006/relationships/theme" Target="../theme/theme5.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31" Type="http://schemas.openxmlformats.org/officeDocument/2006/relationships/oleObject" Target="../embeddings/oleObject2.bin"/><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 Id="rId27" Type="http://schemas.openxmlformats.org/officeDocument/2006/relationships/slideLayout" Target="../slideLayouts/slideLayout133.xml"/><Relationship Id="rId30" Type="http://schemas.openxmlformats.org/officeDocument/2006/relationships/tags" Target="../tags/tag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26" Type="http://schemas.openxmlformats.org/officeDocument/2006/relationships/slideLayout" Target="../slideLayouts/slideLayout159.xml"/><Relationship Id="rId3" Type="http://schemas.openxmlformats.org/officeDocument/2006/relationships/slideLayout" Target="../slideLayouts/slideLayout136.xml"/><Relationship Id="rId21" Type="http://schemas.openxmlformats.org/officeDocument/2006/relationships/slideLayout" Target="../slideLayouts/slideLayout154.xml"/><Relationship Id="rId34" Type="http://schemas.openxmlformats.org/officeDocument/2006/relationships/image" Target="../media/image2.png"/><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5" Type="http://schemas.openxmlformats.org/officeDocument/2006/relationships/slideLayout" Target="../slideLayouts/slideLayout158.xml"/><Relationship Id="rId33" Type="http://schemas.openxmlformats.org/officeDocument/2006/relationships/image" Target="../media/image1.emf"/><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slideLayout" Target="../slideLayouts/slideLayout153.xml"/><Relationship Id="rId29" Type="http://schemas.openxmlformats.org/officeDocument/2006/relationships/theme" Target="../theme/theme6.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24" Type="http://schemas.openxmlformats.org/officeDocument/2006/relationships/slideLayout" Target="../slideLayouts/slideLayout157.xml"/><Relationship Id="rId32" Type="http://schemas.openxmlformats.org/officeDocument/2006/relationships/oleObject" Target="../embeddings/oleObject3.bin"/><Relationship Id="rId5" Type="http://schemas.openxmlformats.org/officeDocument/2006/relationships/slideLayout" Target="../slideLayouts/slideLayout138.xml"/><Relationship Id="rId15" Type="http://schemas.openxmlformats.org/officeDocument/2006/relationships/slideLayout" Target="../slideLayouts/slideLayout148.xml"/><Relationship Id="rId23" Type="http://schemas.openxmlformats.org/officeDocument/2006/relationships/slideLayout" Target="../slideLayouts/slideLayout156.xml"/><Relationship Id="rId28" Type="http://schemas.openxmlformats.org/officeDocument/2006/relationships/slideLayout" Target="../slideLayouts/slideLayout161.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31" Type="http://schemas.openxmlformats.org/officeDocument/2006/relationships/tags" Target="../tags/tag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 Id="rId22" Type="http://schemas.openxmlformats.org/officeDocument/2006/relationships/slideLayout" Target="../slideLayouts/slideLayout155.xml"/><Relationship Id="rId27" Type="http://schemas.openxmlformats.org/officeDocument/2006/relationships/slideLayout" Target="../slideLayouts/slideLayout160.xml"/><Relationship Id="rId30" Type="http://schemas.openxmlformats.org/officeDocument/2006/relationships/vmlDrawing" Target="../drawings/vmlDrawing3.v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18" Type="http://schemas.openxmlformats.org/officeDocument/2006/relationships/slideLayout" Target="../slideLayouts/slideLayout179.xml"/><Relationship Id="rId26" Type="http://schemas.openxmlformats.org/officeDocument/2006/relationships/slideLayout" Target="../slideLayouts/slideLayout187.xml"/><Relationship Id="rId3" Type="http://schemas.openxmlformats.org/officeDocument/2006/relationships/slideLayout" Target="../slideLayouts/slideLayout164.xml"/><Relationship Id="rId21" Type="http://schemas.openxmlformats.org/officeDocument/2006/relationships/slideLayout" Target="../slideLayouts/slideLayout182.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17" Type="http://schemas.openxmlformats.org/officeDocument/2006/relationships/slideLayout" Target="../slideLayouts/slideLayout178.xml"/><Relationship Id="rId25" Type="http://schemas.openxmlformats.org/officeDocument/2006/relationships/slideLayout" Target="../slideLayouts/slideLayout186.xml"/><Relationship Id="rId2" Type="http://schemas.openxmlformats.org/officeDocument/2006/relationships/slideLayout" Target="../slideLayouts/slideLayout163.xml"/><Relationship Id="rId16" Type="http://schemas.openxmlformats.org/officeDocument/2006/relationships/slideLayout" Target="../slideLayouts/slideLayout177.xml"/><Relationship Id="rId20" Type="http://schemas.openxmlformats.org/officeDocument/2006/relationships/slideLayout" Target="../slideLayouts/slideLayout181.xml"/><Relationship Id="rId29" Type="http://schemas.openxmlformats.org/officeDocument/2006/relationships/image" Target="../media/image2.png"/><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24" Type="http://schemas.openxmlformats.org/officeDocument/2006/relationships/slideLayout" Target="../slideLayouts/slideLayout185.xml"/><Relationship Id="rId5" Type="http://schemas.openxmlformats.org/officeDocument/2006/relationships/slideLayout" Target="../slideLayouts/slideLayout166.xml"/><Relationship Id="rId15" Type="http://schemas.openxmlformats.org/officeDocument/2006/relationships/slideLayout" Target="../slideLayouts/slideLayout176.xml"/><Relationship Id="rId23" Type="http://schemas.openxmlformats.org/officeDocument/2006/relationships/slideLayout" Target="../slideLayouts/slideLayout184.xml"/><Relationship Id="rId28" Type="http://schemas.openxmlformats.org/officeDocument/2006/relationships/theme" Target="../theme/theme7.xml"/><Relationship Id="rId10" Type="http://schemas.openxmlformats.org/officeDocument/2006/relationships/slideLayout" Target="../slideLayouts/slideLayout171.xml"/><Relationship Id="rId19" Type="http://schemas.openxmlformats.org/officeDocument/2006/relationships/slideLayout" Target="../slideLayouts/slideLayout180.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slideLayout" Target="../slideLayouts/slideLayout175.xml"/><Relationship Id="rId22" Type="http://schemas.openxmlformats.org/officeDocument/2006/relationships/slideLayout" Target="../slideLayouts/slideLayout183.xml"/><Relationship Id="rId27" Type="http://schemas.openxmlformats.org/officeDocument/2006/relationships/slideLayout" Target="../slideLayouts/slideLayout1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slideLayout" Target="../slideLayouts/slideLayout201.xml"/><Relationship Id="rId18" Type="http://schemas.openxmlformats.org/officeDocument/2006/relationships/slideLayout" Target="../slideLayouts/slideLayout206.xml"/><Relationship Id="rId26" Type="http://schemas.openxmlformats.org/officeDocument/2006/relationships/slideLayout" Target="../slideLayouts/slideLayout214.xml"/><Relationship Id="rId3" Type="http://schemas.openxmlformats.org/officeDocument/2006/relationships/slideLayout" Target="../slideLayouts/slideLayout191.xml"/><Relationship Id="rId21" Type="http://schemas.openxmlformats.org/officeDocument/2006/relationships/slideLayout" Target="../slideLayouts/slideLayout209.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17" Type="http://schemas.openxmlformats.org/officeDocument/2006/relationships/slideLayout" Target="../slideLayouts/slideLayout205.xml"/><Relationship Id="rId25" Type="http://schemas.openxmlformats.org/officeDocument/2006/relationships/slideLayout" Target="../slideLayouts/slideLayout213.xml"/><Relationship Id="rId2" Type="http://schemas.openxmlformats.org/officeDocument/2006/relationships/slideLayout" Target="../slideLayouts/slideLayout190.xml"/><Relationship Id="rId16" Type="http://schemas.openxmlformats.org/officeDocument/2006/relationships/slideLayout" Target="../slideLayouts/slideLayout204.xml"/><Relationship Id="rId20" Type="http://schemas.openxmlformats.org/officeDocument/2006/relationships/slideLayout" Target="../slideLayouts/slideLayout208.xml"/><Relationship Id="rId29" Type="http://schemas.openxmlformats.org/officeDocument/2006/relationships/slideLayout" Target="../slideLayouts/slideLayout217.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24" Type="http://schemas.openxmlformats.org/officeDocument/2006/relationships/slideLayout" Target="../slideLayouts/slideLayout212.xml"/><Relationship Id="rId32" Type="http://schemas.openxmlformats.org/officeDocument/2006/relationships/image" Target="../media/image5.png"/><Relationship Id="rId5" Type="http://schemas.openxmlformats.org/officeDocument/2006/relationships/slideLayout" Target="../slideLayouts/slideLayout193.xml"/><Relationship Id="rId15" Type="http://schemas.openxmlformats.org/officeDocument/2006/relationships/slideLayout" Target="../slideLayouts/slideLayout203.xml"/><Relationship Id="rId23" Type="http://schemas.openxmlformats.org/officeDocument/2006/relationships/slideLayout" Target="../slideLayouts/slideLayout211.xml"/><Relationship Id="rId28" Type="http://schemas.openxmlformats.org/officeDocument/2006/relationships/slideLayout" Target="../slideLayouts/slideLayout216.xml"/><Relationship Id="rId10" Type="http://schemas.openxmlformats.org/officeDocument/2006/relationships/slideLayout" Target="../slideLayouts/slideLayout198.xml"/><Relationship Id="rId19" Type="http://schemas.openxmlformats.org/officeDocument/2006/relationships/slideLayout" Target="../slideLayouts/slideLayout207.xml"/><Relationship Id="rId31" Type="http://schemas.openxmlformats.org/officeDocument/2006/relationships/theme" Target="../theme/theme8.xml"/><Relationship Id="rId4" Type="http://schemas.openxmlformats.org/officeDocument/2006/relationships/slideLayout" Target="../slideLayouts/slideLayout192.xml"/><Relationship Id="rId9" Type="http://schemas.openxmlformats.org/officeDocument/2006/relationships/slideLayout" Target="../slideLayouts/slideLayout197.xml"/><Relationship Id="rId14" Type="http://schemas.openxmlformats.org/officeDocument/2006/relationships/slideLayout" Target="../slideLayouts/slideLayout202.xml"/><Relationship Id="rId22" Type="http://schemas.openxmlformats.org/officeDocument/2006/relationships/slideLayout" Target="../slideLayouts/slideLayout210.xml"/><Relationship Id="rId27" Type="http://schemas.openxmlformats.org/officeDocument/2006/relationships/slideLayout" Target="../slideLayouts/slideLayout215.xml"/><Relationship Id="rId30" Type="http://schemas.openxmlformats.org/officeDocument/2006/relationships/slideLayout" Target="../slideLayouts/slideLayout21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26.xml"/><Relationship Id="rId13" Type="http://schemas.openxmlformats.org/officeDocument/2006/relationships/slideLayout" Target="../slideLayouts/slideLayout231.xml"/><Relationship Id="rId18" Type="http://schemas.openxmlformats.org/officeDocument/2006/relationships/slideLayout" Target="../slideLayouts/slideLayout236.xml"/><Relationship Id="rId26" Type="http://schemas.openxmlformats.org/officeDocument/2006/relationships/image" Target="../media/image2.png"/><Relationship Id="rId3" Type="http://schemas.openxmlformats.org/officeDocument/2006/relationships/slideLayout" Target="../slideLayouts/slideLayout221.xml"/><Relationship Id="rId21" Type="http://schemas.openxmlformats.org/officeDocument/2006/relationships/slideLayout" Target="../slideLayouts/slideLayout239.xml"/><Relationship Id="rId7" Type="http://schemas.openxmlformats.org/officeDocument/2006/relationships/slideLayout" Target="../slideLayouts/slideLayout225.xml"/><Relationship Id="rId12" Type="http://schemas.openxmlformats.org/officeDocument/2006/relationships/slideLayout" Target="../slideLayouts/slideLayout230.xml"/><Relationship Id="rId17" Type="http://schemas.openxmlformats.org/officeDocument/2006/relationships/slideLayout" Target="../slideLayouts/slideLayout235.xml"/><Relationship Id="rId25" Type="http://schemas.openxmlformats.org/officeDocument/2006/relationships/theme" Target="../theme/theme9.xml"/><Relationship Id="rId2" Type="http://schemas.openxmlformats.org/officeDocument/2006/relationships/slideLayout" Target="../slideLayouts/slideLayout220.xml"/><Relationship Id="rId16" Type="http://schemas.openxmlformats.org/officeDocument/2006/relationships/slideLayout" Target="../slideLayouts/slideLayout234.xml"/><Relationship Id="rId20" Type="http://schemas.openxmlformats.org/officeDocument/2006/relationships/slideLayout" Target="../slideLayouts/slideLayout238.xml"/><Relationship Id="rId1" Type="http://schemas.openxmlformats.org/officeDocument/2006/relationships/slideLayout" Target="../slideLayouts/slideLayout219.xml"/><Relationship Id="rId6" Type="http://schemas.openxmlformats.org/officeDocument/2006/relationships/slideLayout" Target="../slideLayouts/slideLayout224.xml"/><Relationship Id="rId11" Type="http://schemas.openxmlformats.org/officeDocument/2006/relationships/slideLayout" Target="../slideLayouts/slideLayout229.xml"/><Relationship Id="rId24" Type="http://schemas.openxmlformats.org/officeDocument/2006/relationships/slideLayout" Target="../slideLayouts/slideLayout242.xml"/><Relationship Id="rId5" Type="http://schemas.openxmlformats.org/officeDocument/2006/relationships/slideLayout" Target="../slideLayouts/slideLayout223.xml"/><Relationship Id="rId15" Type="http://schemas.openxmlformats.org/officeDocument/2006/relationships/slideLayout" Target="../slideLayouts/slideLayout233.xml"/><Relationship Id="rId23" Type="http://schemas.openxmlformats.org/officeDocument/2006/relationships/slideLayout" Target="../slideLayouts/slideLayout241.xml"/><Relationship Id="rId10" Type="http://schemas.openxmlformats.org/officeDocument/2006/relationships/slideLayout" Target="../slideLayouts/slideLayout228.xml"/><Relationship Id="rId19" Type="http://schemas.openxmlformats.org/officeDocument/2006/relationships/slideLayout" Target="../slideLayouts/slideLayout237.xml"/><Relationship Id="rId4" Type="http://schemas.openxmlformats.org/officeDocument/2006/relationships/slideLayout" Target="../slideLayouts/slideLayout222.xml"/><Relationship Id="rId9" Type="http://schemas.openxmlformats.org/officeDocument/2006/relationships/slideLayout" Target="../slideLayouts/slideLayout227.xml"/><Relationship Id="rId14" Type="http://schemas.openxmlformats.org/officeDocument/2006/relationships/slideLayout" Target="../slideLayouts/slideLayout232.xml"/><Relationship Id="rId22" Type="http://schemas.openxmlformats.org/officeDocument/2006/relationships/slideLayout" Target="../slideLayouts/slideLayout2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 name="think-cell Slide" r:id="rId30" imgW="270" imgH="270" progId="TCLayout.ActiveDocument.1">
                  <p:embed/>
                </p:oleObj>
              </mc:Choice>
              <mc:Fallback>
                <p:oleObj name="think-cell Slide" r:id="rId30" imgW="270" imgH="270" progId="TCLayout.ActiveDocument.1">
                  <p:embed/>
                  <p:pic>
                    <p:nvPicPr>
                      <p:cNvPr id="4" name="Object 3" hidden="1"/>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dirty="0">
                <a:solidFill>
                  <a:srgbClr val="63666A"/>
                </a:solidFill>
              </a:rPr>
              <a:t>Program Maestro Global CCE Strategy</a:t>
            </a: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32"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Tree>
    <p:extLst>
      <p:ext uri="{BB962C8B-B14F-4D97-AF65-F5344CB8AC3E}">
        <p14:creationId xmlns:p14="http://schemas.microsoft.com/office/powerpoint/2010/main" val="42260870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716"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1"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Placeholder 1"/>
          <p:cNvSpPr>
            <a:spLocks noGrp="1"/>
          </p:cNvSpPr>
          <p:nvPr>
            <p:ph type="title"/>
          </p:nvPr>
        </p:nvSpPr>
        <p:spPr>
          <a:xfrm>
            <a:off x="744539" y="502922"/>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9" y="2605738"/>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28" cstate="print"/>
          <a:stretch>
            <a:fillRect/>
          </a:stretch>
        </p:blipFill>
        <p:spPr>
          <a:xfrm>
            <a:off x="8402638" y="6322734"/>
            <a:ext cx="535376" cy="239135"/>
          </a:xfrm>
          <a:prstGeom prst="rect">
            <a:avLst/>
          </a:prstGeom>
        </p:spPr>
      </p:pic>
      <p:sp>
        <p:nvSpPr>
          <p:cNvPr id="9" name="TextBox 8"/>
          <p:cNvSpPr txBox="1"/>
          <p:nvPr/>
        </p:nvSpPr>
        <p:spPr>
          <a:xfrm>
            <a:off x="6750204" y="6415577"/>
            <a:ext cx="1156086" cy="173124"/>
          </a:xfrm>
          <a:prstGeom prst="rect">
            <a:avLst/>
          </a:prstGeom>
          <a:noFill/>
        </p:spPr>
        <p:txBody>
          <a:bodyPr wrap="none" rtlCol="0">
            <a:spAutoFit/>
          </a:bodyPr>
          <a:lstStyle/>
          <a:p>
            <a:pPr>
              <a:defRPr/>
            </a:pPr>
            <a:r>
              <a:rPr lang="en-US" sz="525" baseline="30000" dirty="0">
                <a:solidFill>
                  <a:srgbClr val="959595"/>
                </a:solidFill>
              </a:rPr>
              <a:t>© 2014 Cargill, Incorporated. All rights reserved.</a:t>
            </a:r>
            <a:endParaRPr lang="en-US" sz="1350" dirty="0">
              <a:solidFill>
                <a:prstClr val="black"/>
              </a:solidFill>
            </a:endParaRPr>
          </a:p>
        </p:txBody>
      </p:sp>
    </p:spTree>
    <p:extLst>
      <p:ext uri="{BB962C8B-B14F-4D97-AF65-F5344CB8AC3E}">
        <p14:creationId xmlns:p14="http://schemas.microsoft.com/office/powerpoint/2010/main" val="2325526371"/>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 id="2147484032" r:id="rId18"/>
    <p:sldLayoutId id="2147484033" r:id="rId19"/>
    <p:sldLayoutId id="2147484034" r:id="rId20"/>
    <p:sldLayoutId id="2147484035" r:id="rId21"/>
    <p:sldLayoutId id="2147484036" r:id="rId22"/>
    <p:sldLayoutId id="2147484037" r:id="rId23"/>
    <p:sldLayoutId id="2147484038" r:id="rId24"/>
    <p:sldLayoutId id="2147484039" r:id="rId25"/>
    <p:sldLayoutId id="2147484040" r:id="rId26"/>
  </p:sldLayoutIdLst>
  <p:hf hdr="0" ftr="0" dt="0"/>
  <p:txStyles>
    <p:titleStyle>
      <a:lvl1pPr algn="l" defTabSz="685800" rtl="0" eaLnBrk="1" latinLnBrk="0" hangingPunct="1">
        <a:lnSpc>
          <a:spcPct val="100000"/>
        </a:lnSpc>
        <a:spcBef>
          <a:spcPct val="0"/>
        </a:spcBef>
        <a:buNone/>
        <a:defRPr sz="2700" b="1" kern="1200">
          <a:solidFill>
            <a:srgbClr val="005C84"/>
          </a:solidFill>
          <a:latin typeface="+mj-lt"/>
          <a:ea typeface="+mj-ea"/>
          <a:cs typeface="+mj-cs"/>
        </a:defRPr>
      </a:lvl1pPr>
    </p:titleStyle>
    <p:bodyStyle>
      <a:lvl1pPr marL="128588" indent="-128588" algn="l" defTabSz="685800" rtl="0" eaLnBrk="1" latinLnBrk="0" hangingPunct="1">
        <a:spcBef>
          <a:spcPct val="20000"/>
        </a:spcBef>
        <a:buFont typeface="Arial" pitchFamily="34" charset="0"/>
        <a:buChar char="•"/>
        <a:defRPr sz="1050" kern="1200">
          <a:solidFill>
            <a:schemeClr val="tx1"/>
          </a:solidFill>
          <a:latin typeface="+mn-lt"/>
          <a:ea typeface="+mn-ea"/>
          <a:cs typeface="+mn-cs"/>
        </a:defRPr>
      </a:lvl1pPr>
      <a:lvl2pPr marL="301229" indent="-172641" algn="l" defTabSz="685800" rtl="0" eaLnBrk="1" latinLnBrk="0" hangingPunct="1">
        <a:spcBef>
          <a:spcPct val="20000"/>
        </a:spcBef>
        <a:buFont typeface="Arial" pitchFamily="34" charset="0"/>
        <a:buChar char="–"/>
        <a:defRPr sz="9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7" name="think-cell Slide" r:id="rId30" imgW="270" imgH="270" progId="TCLayout.ActiveDocument.1">
                  <p:embed/>
                </p:oleObj>
              </mc:Choice>
              <mc:Fallback>
                <p:oleObj name="think-cell Slide" r:id="rId30" imgW="270" imgH="270" progId="TCLayout.ActiveDocument.1">
                  <p:embed/>
                  <p:pic>
                    <p:nvPicPr>
                      <p:cNvPr id="4" name="Object 3" hidden="1"/>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32"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2016 Cargill, Incorporated. All rights reserved.</a:t>
            </a:r>
            <a:endParaRPr lang="en-US" dirty="0">
              <a:solidFill>
                <a:prstClr val="black"/>
              </a:solidFill>
            </a:endParaRPr>
          </a:p>
        </p:txBody>
      </p:sp>
      <p:sp>
        <p:nvSpPr>
          <p:cNvPr id="12" name="TextBox 11"/>
          <p:cNvSpPr txBox="1"/>
          <p:nvPr/>
        </p:nvSpPr>
        <p:spPr>
          <a:xfrm>
            <a:off x="740663" y="6281928"/>
            <a:ext cx="4821237" cy="365760"/>
          </a:xfrm>
          <a:prstGeom prst="rect">
            <a:avLst/>
          </a:prstGeom>
          <a:noFill/>
        </p:spPr>
        <p:txBody>
          <a:bodyPr wrap="square" rtlCol="0" anchor="ctr">
            <a:noAutofit/>
          </a:bodyPr>
          <a:lstStyle/>
          <a:p>
            <a:pPr>
              <a:defRPr/>
            </a:pPr>
            <a:r>
              <a:rPr lang="en-US" sz="1200" b="1" dirty="0">
                <a:solidFill>
                  <a:srgbClr val="97999B"/>
                </a:solidFill>
              </a:rPr>
              <a:t>Program Maestro</a:t>
            </a:r>
          </a:p>
        </p:txBody>
      </p:sp>
      <p:sp>
        <p:nvSpPr>
          <p:cNvPr id="13" name="Rectangle 12"/>
          <p:cNvSpPr/>
          <p:nvPr userDrawn="1"/>
        </p:nvSpPr>
        <p:spPr>
          <a:xfrm>
            <a:off x="744539" y="6198781"/>
            <a:ext cx="7567612" cy="452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800768"/>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 id="2147484067" r:id="rId26"/>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71" name="think-cell Slide" r:id="rId30" imgW="270" imgH="270" progId="TCLayout.ActiveDocument.1">
                  <p:embed/>
                </p:oleObj>
              </mc:Choice>
              <mc:Fallback>
                <p:oleObj name="think-cell Slide" r:id="rId30" imgW="270" imgH="270" progId="TCLayout.ActiveDocument.1">
                  <p:embed/>
                  <p:pic>
                    <p:nvPicPr>
                      <p:cNvPr id="4" name="Object 3" hidden="1"/>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32"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
        <p:nvSpPr>
          <p:cNvPr id="12" name="TextBox 11"/>
          <p:cNvSpPr txBox="1"/>
          <p:nvPr/>
        </p:nvSpPr>
        <p:spPr>
          <a:xfrm>
            <a:off x="740663" y="6281928"/>
            <a:ext cx="4821237" cy="365760"/>
          </a:xfrm>
          <a:prstGeom prst="rect">
            <a:avLst/>
          </a:prstGeom>
          <a:noFill/>
        </p:spPr>
        <p:txBody>
          <a:bodyPr wrap="square" rtlCol="0" anchor="ctr">
            <a:noAutofit/>
          </a:bodyPr>
          <a:lstStyle/>
          <a:p>
            <a:pPr>
              <a:defRPr/>
            </a:pPr>
            <a:r>
              <a:rPr lang="en-US" sz="1200" b="1" dirty="0">
                <a:solidFill>
                  <a:srgbClr val="97999B"/>
                </a:solidFill>
              </a:rPr>
              <a:t>Program Maestro Regional Leads Workshop 2017</a:t>
            </a:r>
          </a:p>
        </p:txBody>
      </p:sp>
    </p:spTree>
    <p:extLst>
      <p:ext uri="{BB962C8B-B14F-4D97-AF65-F5344CB8AC3E}">
        <p14:creationId xmlns:p14="http://schemas.microsoft.com/office/powerpoint/2010/main" val="1682134440"/>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 id="2147484088" r:id="rId14"/>
    <p:sldLayoutId id="2147484089" r:id="rId15"/>
    <p:sldLayoutId id="2147484090" r:id="rId16"/>
    <p:sldLayoutId id="2147484091" r:id="rId17"/>
    <p:sldLayoutId id="2147484092" r:id="rId18"/>
    <p:sldLayoutId id="2147484093" r:id="rId19"/>
    <p:sldLayoutId id="2147484094" r:id="rId20"/>
    <p:sldLayoutId id="2147484095" r:id="rId21"/>
    <p:sldLayoutId id="2147484096" r:id="rId22"/>
    <p:sldLayoutId id="2147484097" r:id="rId23"/>
    <p:sldLayoutId id="2147484098" r:id="rId24"/>
    <p:sldLayoutId id="2147484099" r:id="rId25"/>
    <p:sldLayoutId id="2147484100" r:id="rId26"/>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7"/>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95" name="think-cell Slide" r:id="rId28" imgW="270" imgH="270" progId="TCLayout.ActiveDocument.1">
                  <p:embed/>
                </p:oleObj>
              </mc:Choice>
              <mc:Fallback>
                <p:oleObj name="think-cell Slide" r:id="rId28" imgW="270" imgH="270" progId="TCLayout.ActiveDocument.1">
                  <p:embed/>
                  <p:pic>
                    <p:nvPicPr>
                      <p:cNvPr id="4" name="Object 3" hidden="1"/>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30"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defRPr/>
            </a:pPr>
            <a:r>
              <a:rPr lang="en-US" sz="700" baseline="30000">
                <a:solidFill>
                  <a:srgbClr val="959595"/>
                </a:solidFill>
              </a:rPr>
              <a:t>© 2014 </a:t>
            </a:r>
            <a:r>
              <a:rPr lang="en-US" sz="700" baseline="30000" dirty="0">
                <a:solidFill>
                  <a:srgbClr val="959595"/>
                </a:solidFill>
              </a:rPr>
              <a:t>Cargill, Incorporated. All rights reserved.</a:t>
            </a:r>
            <a:endParaRPr lang="en-US" dirty="0">
              <a:solidFill>
                <a:prstClr val="black"/>
              </a:solidFill>
            </a:endParaRPr>
          </a:p>
        </p:txBody>
      </p:sp>
      <p:sp>
        <p:nvSpPr>
          <p:cNvPr id="12" name="TextBox 11"/>
          <p:cNvSpPr txBox="1"/>
          <p:nvPr/>
        </p:nvSpPr>
        <p:spPr>
          <a:xfrm>
            <a:off x="740664" y="6281928"/>
            <a:ext cx="4572000" cy="365760"/>
          </a:xfrm>
          <a:prstGeom prst="rect">
            <a:avLst/>
          </a:prstGeom>
          <a:noFill/>
        </p:spPr>
        <p:txBody>
          <a:bodyPr wrap="square" rtlCol="0" anchor="ctr">
            <a:noAutofit/>
          </a:bodyPr>
          <a:lstStyle/>
          <a:p>
            <a:pPr>
              <a:defRPr/>
            </a:pPr>
            <a:r>
              <a:rPr lang="en-US" sz="1200" b="1" dirty="0">
                <a:solidFill>
                  <a:srgbClr val="97999B"/>
                </a:solidFill>
              </a:rPr>
              <a:t>Program Maestro Steering Committee Meeting </a:t>
            </a:r>
          </a:p>
        </p:txBody>
      </p:sp>
    </p:spTree>
    <p:extLst>
      <p:ext uri="{BB962C8B-B14F-4D97-AF65-F5344CB8AC3E}">
        <p14:creationId xmlns:p14="http://schemas.microsoft.com/office/powerpoint/2010/main" val="3916674390"/>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 id="2147484119" r:id="rId18"/>
    <p:sldLayoutId id="2147484120" r:id="rId19"/>
    <p:sldLayoutId id="2147484121" r:id="rId20"/>
    <p:sldLayoutId id="2147484122" r:id="rId21"/>
    <p:sldLayoutId id="2147484123" r:id="rId22"/>
    <p:sldLayoutId id="2147484124" r:id="rId23"/>
    <p:sldLayoutId id="2147484125" r:id="rId24"/>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fontAlgn="auto">
              <a:spcBef>
                <a:spcPts val="0"/>
              </a:spcBef>
              <a:spcAft>
                <a:spcPts val="0"/>
              </a:spcAft>
            </a:pPr>
            <a:fld id="{3DF1AFCE-D540-41EE-B441-3ED6DEB25CDC}" type="slidenum">
              <a:rPr lang="en-US" smtClean="0">
                <a:solidFill>
                  <a:prstClr val="white"/>
                </a:solidFill>
                <a:latin typeface="Helvetica"/>
                <a:ea typeface="+mn-ea"/>
              </a:rPr>
              <a:pPr fontAlgn="auto">
                <a:spcBef>
                  <a:spcPts val="0"/>
                </a:spcBef>
                <a:spcAft>
                  <a:spcPts val="0"/>
                </a:spcAft>
              </a:pPr>
              <a:t>‹#›</a:t>
            </a:fld>
            <a:endParaRPr lang="en-US" dirty="0">
              <a:solidFill>
                <a:prstClr val="white"/>
              </a:solidFill>
              <a:latin typeface="Helvetica"/>
              <a:ea typeface="+mn-ea"/>
            </a:endParaRPr>
          </a:p>
        </p:txBody>
      </p:sp>
      <p:pic>
        <p:nvPicPr>
          <p:cNvPr id="11" name="Picture 10" descr="Cargill_Webinar_graphics-87.png"/>
          <p:cNvPicPr>
            <a:picLocks noChangeAspect="1"/>
          </p:cNvPicPr>
          <p:nvPr/>
        </p:nvPicPr>
        <p:blipFill>
          <a:blip r:embed="rId26"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lgn="l" fontAlgn="auto">
              <a:spcBef>
                <a:spcPts val="0"/>
              </a:spcBef>
              <a:spcAft>
                <a:spcPts val="0"/>
              </a:spcAft>
              <a:defRPr/>
            </a:pPr>
            <a:r>
              <a:rPr lang="en-US" sz="700" baseline="30000">
                <a:solidFill>
                  <a:srgbClr val="959595"/>
                </a:solidFill>
                <a:latin typeface="Helvetica"/>
                <a:ea typeface="+mn-ea"/>
              </a:rPr>
              <a:t>© 2014 </a:t>
            </a:r>
            <a:r>
              <a:rPr lang="en-US" sz="700" baseline="30000" dirty="0">
                <a:solidFill>
                  <a:srgbClr val="959595"/>
                </a:solidFill>
                <a:latin typeface="Helvetica"/>
                <a:ea typeface="+mn-ea"/>
              </a:rPr>
              <a:t>Cargill, Incorporated. All rights reserved.</a:t>
            </a:r>
            <a:endParaRPr lang="en-US" sz="1800" dirty="0">
              <a:solidFill>
                <a:prstClr val="black"/>
              </a:solidFill>
              <a:latin typeface="Helvetica"/>
              <a:ea typeface="+mn-ea"/>
            </a:endParaRPr>
          </a:p>
        </p:txBody>
      </p:sp>
      <p:sp>
        <p:nvSpPr>
          <p:cNvPr id="10" name="TextBox 9"/>
          <p:cNvSpPr txBox="1"/>
          <p:nvPr userDrawn="1"/>
        </p:nvSpPr>
        <p:spPr>
          <a:xfrm>
            <a:off x="740664" y="6281928"/>
            <a:ext cx="4572000" cy="365760"/>
          </a:xfrm>
          <a:prstGeom prst="rect">
            <a:avLst/>
          </a:prstGeom>
          <a:noFill/>
        </p:spPr>
        <p:txBody>
          <a:bodyPr wrap="square"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97999B"/>
                </a:solidFill>
              </a:rPr>
              <a:t>Program Maestro Regional Workshop North</a:t>
            </a:r>
            <a:r>
              <a:rPr lang="en-US" sz="1200" b="1" baseline="0" dirty="0">
                <a:solidFill>
                  <a:srgbClr val="97999B"/>
                </a:solidFill>
              </a:rPr>
              <a:t> America</a:t>
            </a:r>
            <a:r>
              <a:rPr lang="en-US" sz="1200" b="1" dirty="0">
                <a:solidFill>
                  <a:srgbClr val="97999B"/>
                </a:solidFill>
              </a:rPr>
              <a:t> 2016</a:t>
            </a:r>
          </a:p>
        </p:txBody>
      </p:sp>
    </p:spTree>
    <p:extLst>
      <p:ext uri="{BB962C8B-B14F-4D97-AF65-F5344CB8AC3E}">
        <p14:creationId xmlns:p14="http://schemas.microsoft.com/office/powerpoint/2010/main" val="845572777"/>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 id="2147484144" r:id="rId17"/>
    <p:sldLayoutId id="2147484145" r:id="rId18"/>
    <p:sldLayoutId id="2147484146" r:id="rId19"/>
    <p:sldLayoutId id="2147484147" r:id="rId20"/>
    <p:sldLayoutId id="2147484148" r:id="rId21"/>
    <p:sldLayoutId id="2147484149" r:id="rId22"/>
    <p:sldLayoutId id="2147484150" r:id="rId23"/>
    <p:sldLayoutId id="2147484151" r:id="rId24"/>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9" name="think-cell Slide" r:id="rId34" imgW="270" imgH="270" progId="TCLayout.ActiveDocument.1">
                  <p:embed/>
                </p:oleObj>
              </mc:Choice>
              <mc:Fallback>
                <p:oleObj name="think-cell Slide" r:id="rId34" imgW="270" imgH="270" progId="TCLayout.ActiveDocument.1">
                  <p:embed/>
                  <p:pic>
                    <p:nvPicPr>
                      <p:cNvPr id="4" name="Object 3" hidden="1"/>
                      <p:cNvPicPr/>
                      <p:nvPr/>
                    </p:nvPicPr>
                    <p:blipFill>
                      <a:blip r:embed="rId35"/>
                      <a:stretch>
                        <a:fillRect/>
                      </a:stretch>
                    </p:blipFill>
                    <p:spPr>
                      <a:xfrm>
                        <a:off x="1588" y="1588"/>
                        <a:ext cx="1587" cy="1587"/>
                      </a:xfrm>
                      <a:prstGeom prst="rect">
                        <a:avLst/>
                      </a:prstGeom>
                    </p:spPr>
                  </p:pic>
                </p:oleObj>
              </mc:Fallback>
            </mc:AlternateContent>
          </a:graphicData>
        </a:graphic>
      </p:graphicFrame>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36"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Tree>
    <p:extLst>
      <p:ext uri="{BB962C8B-B14F-4D97-AF65-F5344CB8AC3E}">
        <p14:creationId xmlns:p14="http://schemas.microsoft.com/office/powerpoint/2010/main" val="211470365"/>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 id="2147484166" r:id="rId13"/>
    <p:sldLayoutId id="2147484167" r:id="rId14"/>
    <p:sldLayoutId id="2147484168" r:id="rId15"/>
    <p:sldLayoutId id="2147484169" r:id="rId16"/>
    <p:sldLayoutId id="2147484170" r:id="rId17"/>
    <p:sldLayoutId id="2147484171" r:id="rId18"/>
    <p:sldLayoutId id="2147484172" r:id="rId19"/>
    <p:sldLayoutId id="2147484173" r:id="rId20"/>
    <p:sldLayoutId id="2147484174" r:id="rId21"/>
    <p:sldLayoutId id="2147484175" r:id="rId22"/>
    <p:sldLayoutId id="2147484176" r:id="rId23"/>
    <p:sldLayoutId id="2147484177" r:id="rId24"/>
    <p:sldLayoutId id="2147484178" r:id="rId25"/>
    <p:sldLayoutId id="2147484179" r:id="rId26"/>
    <p:sldLayoutId id="2147484180" r:id="rId27"/>
    <p:sldLayoutId id="2147484182" r:id="rId28"/>
    <p:sldLayoutId id="2147484183" r:id="rId29"/>
    <p:sldLayoutId id="2147484184" r:id="rId30"/>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7"/>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8243" name="think-cell Slide" r:id="rId28" imgW="360" imgH="360" progId="TCLayout.ActiveDocument.1">
                  <p:embed/>
                </p:oleObj>
              </mc:Choice>
              <mc:Fallback>
                <p:oleObj name="think-cell Slide" r:id="rId28" imgW="360" imgH="360" progId="TCLayout.ActiveDocument.1">
                  <p:embed/>
                  <p:pic>
                    <p:nvPicPr>
                      <p:cNvPr id="4" name="Object 3" hidden="1"/>
                      <p:cNvPicPr/>
                      <p:nvPr/>
                    </p:nvPicPr>
                    <p:blipFill>
                      <a:blip r:embed="rId29"/>
                      <a:stretch>
                        <a:fillRect/>
                      </a:stretch>
                    </p:blipFill>
                    <p:spPr>
                      <a:xfrm>
                        <a:off x="1589" y="1590"/>
                        <a:ext cx="1587" cy="1587"/>
                      </a:xfrm>
                      <a:prstGeom prst="rect">
                        <a:avLst/>
                      </a:prstGeom>
                    </p:spPr>
                  </p:pic>
                </p:oleObj>
              </mc:Fallback>
            </mc:AlternateContent>
          </a:graphicData>
        </a:graphic>
      </p:graphicFrame>
      <p:sp>
        <p:nvSpPr>
          <p:cNvPr id="7" name="Round Diagonal Corner Rectangle 6"/>
          <p:cNvSpPr/>
          <p:nvPr/>
        </p:nvSpPr>
        <p:spPr>
          <a:xfrm>
            <a:off x="742951"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Placeholder 1"/>
          <p:cNvSpPr>
            <a:spLocks noGrp="1"/>
          </p:cNvSpPr>
          <p:nvPr>
            <p:ph type="title"/>
          </p:nvPr>
        </p:nvSpPr>
        <p:spPr>
          <a:xfrm>
            <a:off x="744539" y="502922"/>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9" y="2605738"/>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5" y="6286106"/>
            <a:ext cx="378392" cy="365125"/>
          </a:xfrm>
          <a:prstGeom prst="rect">
            <a:avLst/>
          </a:prstGeom>
        </p:spPr>
        <p:txBody>
          <a:bodyPr vert="horz" wrap="none" lIns="91440" tIns="45720" rIns="91440" bIns="45720" rtlCol="0" anchor="ctr"/>
          <a:lstStyle>
            <a:lvl1pPr algn="ctr">
              <a:defRPr sz="9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30" cstate="print"/>
          <a:stretch>
            <a:fillRect/>
          </a:stretch>
        </p:blipFill>
        <p:spPr>
          <a:xfrm>
            <a:off x="8402638" y="6322734"/>
            <a:ext cx="535376" cy="239135"/>
          </a:xfrm>
          <a:prstGeom prst="rect">
            <a:avLst/>
          </a:prstGeom>
        </p:spPr>
      </p:pic>
      <p:sp>
        <p:nvSpPr>
          <p:cNvPr id="9" name="TextBox 8"/>
          <p:cNvSpPr txBox="1"/>
          <p:nvPr/>
        </p:nvSpPr>
        <p:spPr>
          <a:xfrm>
            <a:off x="6750204" y="6415577"/>
            <a:ext cx="1156086" cy="173124"/>
          </a:xfrm>
          <a:prstGeom prst="rect">
            <a:avLst/>
          </a:prstGeom>
          <a:noFill/>
        </p:spPr>
        <p:txBody>
          <a:bodyPr wrap="none" rtlCol="0">
            <a:spAutoFit/>
          </a:bodyPr>
          <a:lstStyle/>
          <a:p>
            <a:pPr>
              <a:defRPr/>
            </a:pPr>
            <a:r>
              <a:rPr lang="en-US" sz="525" baseline="30000" dirty="0">
                <a:solidFill>
                  <a:srgbClr val="959595"/>
                </a:solidFill>
              </a:rPr>
              <a:t>© 2014 Cargill, Incorporated. All rights reserved.</a:t>
            </a:r>
            <a:endParaRPr lang="en-US" sz="1350" dirty="0">
              <a:solidFill>
                <a:prstClr val="black"/>
              </a:solidFill>
            </a:endParaRPr>
          </a:p>
        </p:txBody>
      </p:sp>
    </p:spTree>
    <p:extLst>
      <p:ext uri="{BB962C8B-B14F-4D97-AF65-F5344CB8AC3E}">
        <p14:creationId xmlns:p14="http://schemas.microsoft.com/office/powerpoint/2010/main" val="2892814173"/>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 id="2147484197" r:id="rId12"/>
    <p:sldLayoutId id="2147484198" r:id="rId13"/>
    <p:sldLayoutId id="2147484199" r:id="rId14"/>
    <p:sldLayoutId id="2147484200" r:id="rId15"/>
    <p:sldLayoutId id="2147484201" r:id="rId16"/>
    <p:sldLayoutId id="2147484202" r:id="rId17"/>
    <p:sldLayoutId id="2147484203" r:id="rId18"/>
    <p:sldLayoutId id="2147484204" r:id="rId19"/>
    <p:sldLayoutId id="2147484205" r:id="rId20"/>
    <p:sldLayoutId id="2147484206" r:id="rId21"/>
    <p:sldLayoutId id="2147484207" r:id="rId22"/>
    <p:sldLayoutId id="2147484208" r:id="rId23"/>
    <p:sldLayoutId id="2147484209" r:id="rId24"/>
  </p:sldLayoutIdLst>
  <p:hf hdr="0" ftr="0" dt="0"/>
  <p:txStyles>
    <p:titleStyle>
      <a:lvl1pPr algn="l" defTabSz="685800" rtl="0" eaLnBrk="1" latinLnBrk="0" hangingPunct="1">
        <a:lnSpc>
          <a:spcPct val="100000"/>
        </a:lnSpc>
        <a:spcBef>
          <a:spcPct val="0"/>
        </a:spcBef>
        <a:buNone/>
        <a:defRPr sz="2700" b="1" kern="1200">
          <a:solidFill>
            <a:srgbClr val="005C84"/>
          </a:solidFill>
          <a:latin typeface="+mj-lt"/>
          <a:ea typeface="+mj-ea"/>
          <a:cs typeface="+mj-cs"/>
        </a:defRPr>
      </a:lvl1pPr>
    </p:titleStyle>
    <p:bodyStyle>
      <a:lvl1pPr marL="128588" indent="-128588" algn="l" defTabSz="685800" rtl="0" eaLnBrk="1" latinLnBrk="0" hangingPunct="1">
        <a:spcBef>
          <a:spcPct val="20000"/>
        </a:spcBef>
        <a:buFont typeface="Arial" pitchFamily="34" charset="0"/>
        <a:buChar char="•"/>
        <a:defRPr sz="1050" kern="1200">
          <a:solidFill>
            <a:schemeClr val="tx1"/>
          </a:solidFill>
          <a:latin typeface="+mn-lt"/>
          <a:ea typeface="+mn-ea"/>
          <a:cs typeface="+mn-cs"/>
        </a:defRPr>
      </a:lvl1pPr>
      <a:lvl2pPr marL="301229" indent="-172641" algn="l" defTabSz="685800" rtl="0" eaLnBrk="1" latinLnBrk="0" hangingPunct="1">
        <a:spcBef>
          <a:spcPct val="20000"/>
        </a:spcBef>
        <a:buFont typeface="Arial" pitchFamily="34" charset="0"/>
        <a:buChar char="–"/>
        <a:defRPr sz="9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rgbClr val="005F86"/>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1" name="Round Diagonal Corner Rectangle 6">
            <a:extLst>
              <a:ext uri="{FF2B5EF4-FFF2-40B4-BE49-F238E27FC236}">
                <a16:creationId xmlns:a16="http://schemas.microsoft.com/office/drawing/2014/main" id="{4758BB67-32EE-4205-8FEC-0F48E1191C44}"/>
              </a:ext>
            </a:extLst>
          </p:cNvPr>
          <p:cNvSpPr/>
          <p:nvPr userDrawn="1"/>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dirty="0">
                <a:solidFill>
                  <a:srgbClr val="63666A"/>
                </a:solidFill>
              </a:rPr>
              <a:t>Cargill Ariba Light Account Enablement</a:t>
            </a:r>
          </a:p>
        </p:txBody>
      </p:sp>
      <p:sp>
        <p:nvSpPr>
          <p:cNvPr id="13" name="Round Diagonal Corner Rectangle 7">
            <a:extLst>
              <a:ext uri="{FF2B5EF4-FFF2-40B4-BE49-F238E27FC236}">
                <a16:creationId xmlns:a16="http://schemas.microsoft.com/office/drawing/2014/main" id="{62BB3BB6-24D3-4D1D-821D-B29FAC22DA1F}"/>
              </a:ext>
            </a:extLst>
          </p:cNvPr>
          <p:cNvSpPr/>
          <p:nvPr userDrawn="1"/>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Slide Number Placeholder 5">
            <a:extLst>
              <a:ext uri="{FF2B5EF4-FFF2-40B4-BE49-F238E27FC236}">
                <a16:creationId xmlns:a16="http://schemas.microsoft.com/office/drawing/2014/main" id="{6CFCEDA6-7AE9-46CB-97F1-425841A95A52}"/>
              </a:ext>
            </a:extLst>
          </p:cNvPr>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5" name="Picture 14" descr="Cargill_Webinar_graphics-87.png">
            <a:extLst>
              <a:ext uri="{FF2B5EF4-FFF2-40B4-BE49-F238E27FC236}">
                <a16:creationId xmlns:a16="http://schemas.microsoft.com/office/drawing/2014/main" id="{656852C1-9A49-4B62-9F52-E81355A230EB}"/>
              </a:ext>
            </a:extLst>
          </p:cNvPr>
          <p:cNvPicPr>
            <a:picLocks noChangeAspect="1"/>
          </p:cNvPicPr>
          <p:nvPr userDrawn="1"/>
        </p:nvPicPr>
        <p:blipFill>
          <a:blip r:embed="rId29" cstate="print"/>
          <a:stretch>
            <a:fillRect/>
          </a:stretch>
        </p:blipFill>
        <p:spPr>
          <a:xfrm>
            <a:off x="8402638" y="6322732"/>
            <a:ext cx="535376" cy="239135"/>
          </a:xfrm>
          <a:prstGeom prst="rect">
            <a:avLst/>
          </a:prstGeom>
        </p:spPr>
      </p:pic>
      <p:sp>
        <p:nvSpPr>
          <p:cNvPr id="16" name="TextBox 15">
            <a:extLst>
              <a:ext uri="{FF2B5EF4-FFF2-40B4-BE49-F238E27FC236}">
                <a16:creationId xmlns:a16="http://schemas.microsoft.com/office/drawing/2014/main" id="{CAA8BBBB-8DF4-42A1-9F93-E0620135108D}"/>
              </a:ext>
            </a:extLst>
          </p:cNvPr>
          <p:cNvSpPr txBox="1"/>
          <p:nvPr userDrawn="1"/>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Tree>
    <p:extLst>
      <p:ext uri="{BB962C8B-B14F-4D97-AF65-F5344CB8AC3E}">
        <p14:creationId xmlns:p14="http://schemas.microsoft.com/office/powerpoint/2010/main" val="1679421653"/>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4" r:id="rId14"/>
    <p:sldLayoutId id="2147484225" r:id="rId15"/>
    <p:sldLayoutId id="2147484226" r:id="rId16"/>
    <p:sldLayoutId id="2147484227" r:id="rId17"/>
    <p:sldLayoutId id="2147484228" r:id="rId18"/>
    <p:sldLayoutId id="2147484229" r:id="rId19"/>
    <p:sldLayoutId id="2147484230" r:id="rId20"/>
    <p:sldLayoutId id="2147484231" r:id="rId21"/>
    <p:sldLayoutId id="2147484232" r:id="rId22"/>
    <p:sldLayoutId id="2147484233" r:id="rId23"/>
    <p:sldLayoutId id="2147484234" r:id="rId24"/>
    <p:sldLayoutId id="2147484235" r:id="rId25"/>
    <p:sldLayoutId id="2147484236" r:id="rId26"/>
    <p:sldLayoutId id="2147484237" r:id="rId27"/>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userDrawn="1"/>
        </p:nvSpPr>
        <p:spPr bwMode="gray">
          <a:xfrm>
            <a:off x="324000" y="0"/>
            <a:ext cx="8496000" cy="162000"/>
          </a:xfrm>
          <a:prstGeom prst="rect">
            <a:avLst/>
          </a:prstGeom>
          <a:solidFill>
            <a:srgbClr val="005F86"/>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ound Same Side Corner Rectangle 11"/>
          <p:cNvSpPr/>
          <p:nvPr/>
        </p:nvSpPr>
        <p:spPr bwMode="gray">
          <a:xfrm>
            <a:off x="7039897" y="112456"/>
            <a:ext cx="1780103" cy="423087"/>
          </a:xfrm>
          <a:prstGeom prst="round2SameRect">
            <a:avLst>
              <a:gd name="adj1" fmla="val 0"/>
              <a:gd name="adj2" fmla="val 32353"/>
            </a:avLst>
          </a:prstGeom>
          <a:solidFill>
            <a:srgbClr val="005F86"/>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323664282"/>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 id="2147484250" r:id="rId12"/>
    <p:sldLayoutId id="2147484251" r:id="rId13"/>
    <p:sldLayoutId id="2147484252" r:id="rId14"/>
    <p:sldLayoutId id="2147484253" r:id="rId15"/>
    <p:sldLayoutId id="2147484254" r:id="rId16"/>
    <p:sldLayoutId id="2147484255" r:id="rId17"/>
    <p:sldLayoutId id="2147484256" r:id="rId18"/>
    <p:sldLayoutId id="2147484257" r:id="rId19"/>
    <p:sldLayoutId id="2147484258" r:id="rId20"/>
    <p:sldLayoutId id="2147484259" r:id="rId21"/>
    <p:sldLayoutId id="2147484260" r:id="rId22"/>
    <p:sldLayoutId id="2147484261" r:id="rId23"/>
    <p:sldLayoutId id="2147484262" r:id="rId24"/>
    <p:sldLayoutId id="2147484263" r:id="rId25"/>
    <p:sldLayoutId id="2147484264" r:id="rId26"/>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pic>
        <p:nvPicPr>
          <p:cNvPr id="11" name="Picture 10" descr="Cargill_Webinar_graphics-87.png"/>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8402638" y="6322732"/>
            <a:ext cx="535376" cy="239135"/>
          </a:xfrm>
          <a:prstGeom prst="rect">
            <a:avLst/>
          </a:prstGeom>
        </p:spPr>
      </p:pic>
      <p:sp>
        <p:nvSpPr>
          <p:cNvPr id="12" name="TextBox 11"/>
          <p:cNvSpPr txBox="1"/>
          <p:nvPr userDrawn="1"/>
        </p:nvSpPr>
        <p:spPr>
          <a:xfrm>
            <a:off x="740663" y="6281928"/>
            <a:ext cx="4821237" cy="365760"/>
          </a:xfrm>
          <a:prstGeom prst="rect">
            <a:avLst/>
          </a:prstGeom>
          <a:noFill/>
        </p:spPr>
        <p:txBody>
          <a:bodyPr wrap="square" rtlCol="0" anchor="ctr">
            <a:noAutofit/>
          </a:bodyPr>
          <a:lstStyle/>
          <a:p>
            <a:pPr>
              <a:defRPr/>
            </a:pPr>
            <a:r>
              <a:rPr lang="en-US" sz="1200" b="1" dirty="0">
                <a:solidFill>
                  <a:srgbClr val="97999B"/>
                </a:solidFill>
              </a:rPr>
              <a:t>Program Maestro Regional</a:t>
            </a:r>
            <a:r>
              <a:rPr lang="en-US" sz="1200" b="1" baseline="0" dirty="0">
                <a:solidFill>
                  <a:srgbClr val="97999B"/>
                </a:solidFill>
              </a:rPr>
              <a:t> Leads Workshop 2017</a:t>
            </a:r>
            <a:endParaRPr lang="en-US" sz="1200" b="1" dirty="0">
              <a:solidFill>
                <a:srgbClr val="97999B"/>
              </a:solidFill>
            </a:endParaRPr>
          </a:p>
        </p:txBody>
      </p:sp>
    </p:spTree>
    <p:extLst>
      <p:ext uri="{BB962C8B-B14F-4D97-AF65-F5344CB8AC3E}">
        <p14:creationId xmlns:p14="http://schemas.microsoft.com/office/powerpoint/2010/main" val="67126885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9" r:id="rId30"/>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pic>
        <p:nvPicPr>
          <p:cNvPr id="11" name="Picture 10" descr="Cargill_Webinar_graphics-87.png"/>
          <p:cNvPicPr>
            <a:picLocks noChangeAspect="1"/>
          </p:cNvPicPr>
          <p:nvPr/>
        </p:nvPicPr>
        <p:blipFill>
          <a:blip r:embed="rId27"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30000" noProof="0">
                <a:ln>
                  <a:noFill/>
                </a:ln>
                <a:solidFill>
                  <a:srgbClr val="959595"/>
                </a:solidFill>
                <a:effectLst/>
                <a:uLnTx/>
                <a:uFillTx/>
                <a:latin typeface="+mn-lt"/>
                <a:ea typeface="+mn-ea"/>
                <a:cs typeface="+mn-cs"/>
              </a:rPr>
              <a:t>© 2014 </a:t>
            </a:r>
            <a:r>
              <a:rPr kumimoji="0" lang="en-US" sz="700" b="0" i="0" u="none" strike="noStrike" kern="1200" cap="none" spc="0" normalizeH="0" baseline="30000" noProof="0" dirty="0">
                <a:ln>
                  <a:noFill/>
                </a:ln>
                <a:solidFill>
                  <a:srgbClr val="959595"/>
                </a:solidFill>
                <a:effectLst/>
                <a:uLnTx/>
                <a:uFillTx/>
                <a:latin typeface="+mn-lt"/>
                <a:ea typeface="+mn-ea"/>
                <a:cs typeface="+mn-cs"/>
              </a:rPr>
              <a:t>Cargill, Incorporated. All rights reserved.</a:t>
            </a:r>
            <a:endParaRPr lang="en-US" dirty="0"/>
          </a:p>
        </p:txBody>
      </p:sp>
      <p:sp>
        <p:nvSpPr>
          <p:cNvPr id="12" name="TextBox 11"/>
          <p:cNvSpPr txBox="1"/>
          <p:nvPr userDrawn="1"/>
        </p:nvSpPr>
        <p:spPr>
          <a:xfrm>
            <a:off x="740663" y="6281928"/>
            <a:ext cx="4821237" cy="365760"/>
          </a:xfrm>
          <a:prstGeom prst="rect">
            <a:avLst/>
          </a:prstGeom>
          <a:noFill/>
        </p:spPr>
        <p:txBody>
          <a:bodyPr wrap="square" rtlCol="0" anchor="ctr">
            <a:noAutofit/>
          </a:bodyPr>
          <a:lstStyle/>
          <a:p>
            <a:pPr>
              <a:defRPr/>
            </a:pPr>
            <a:r>
              <a:rPr lang="en-US" sz="1200" b="1" dirty="0">
                <a:solidFill>
                  <a:srgbClr val="97999B"/>
                </a:solidFill>
              </a:rPr>
              <a:t>Program Maestro Regional</a:t>
            </a:r>
            <a:r>
              <a:rPr lang="en-US" sz="1200" b="1" baseline="0" dirty="0">
                <a:solidFill>
                  <a:srgbClr val="97999B"/>
                </a:solidFill>
              </a:rPr>
              <a:t> Leads Workshop 2017</a:t>
            </a:r>
            <a:endParaRPr lang="en-US" sz="1200" b="1" dirty="0">
              <a:solidFill>
                <a:srgbClr val="97999B"/>
              </a:solidFill>
            </a:endParaRPr>
          </a:p>
        </p:txBody>
      </p:sp>
    </p:spTree>
    <p:extLst>
      <p:ext uri="{BB962C8B-B14F-4D97-AF65-F5344CB8AC3E}">
        <p14:creationId xmlns:p14="http://schemas.microsoft.com/office/powerpoint/2010/main" val="378856192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pic>
        <p:nvPicPr>
          <p:cNvPr id="11" name="Picture 10" descr="Cargill_Webinar_graphics-87.png"/>
          <p:cNvPicPr>
            <a:picLocks noChangeAspect="1"/>
          </p:cNvPicPr>
          <p:nvPr/>
        </p:nvPicPr>
        <p:blipFill>
          <a:blip r:embed="rId27" cstate="print"/>
          <a:stretch>
            <a:fillRect/>
          </a:stretch>
        </p:blipFill>
        <p:spPr>
          <a:xfrm>
            <a:off x="8402638" y="6322732"/>
            <a:ext cx="535376" cy="239135"/>
          </a:xfrm>
          <a:prstGeom prst="rect">
            <a:avLst/>
          </a:prstGeom>
        </p:spPr>
      </p:pic>
      <p:sp>
        <p:nvSpPr>
          <p:cNvPr id="9" name="TextBox 8"/>
          <p:cNvSpPr txBox="1"/>
          <p:nvPr userDrawn="1"/>
        </p:nvSpPr>
        <p:spPr>
          <a:xfrm>
            <a:off x="740663" y="6281928"/>
            <a:ext cx="4821237" cy="365760"/>
          </a:xfrm>
          <a:prstGeom prst="rect">
            <a:avLst/>
          </a:prstGeom>
          <a:noFill/>
        </p:spPr>
        <p:txBody>
          <a:bodyPr wrap="square" rtlCol="0" anchor="ctr">
            <a:noAutofit/>
          </a:bodyPr>
          <a:lstStyle/>
          <a:p>
            <a:pPr>
              <a:defRPr/>
            </a:pPr>
            <a:r>
              <a:rPr lang="en-US" sz="1200" b="1" dirty="0">
                <a:solidFill>
                  <a:srgbClr val="97999B"/>
                </a:solidFill>
              </a:rPr>
              <a:t>Program Maestro Regional</a:t>
            </a:r>
            <a:r>
              <a:rPr lang="en-US" sz="1200" b="1" baseline="0" dirty="0">
                <a:solidFill>
                  <a:srgbClr val="97999B"/>
                </a:solidFill>
              </a:rPr>
              <a:t> Leads Workshop 2017</a:t>
            </a:r>
            <a:endParaRPr lang="en-US" sz="1200" b="1" dirty="0">
              <a:solidFill>
                <a:srgbClr val="97999B"/>
              </a:solidFill>
            </a:endParaRPr>
          </a:p>
        </p:txBody>
      </p:sp>
    </p:spTree>
    <p:extLst>
      <p:ext uri="{BB962C8B-B14F-4D97-AF65-F5344CB8AC3E}">
        <p14:creationId xmlns:p14="http://schemas.microsoft.com/office/powerpoint/2010/main" val="153241228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 id="2147483808" r:id="rId21"/>
    <p:sldLayoutId id="2147483809" r:id="rId22"/>
    <p:sldLayoutId id="2147483810" r:id="rId23"/>
    <p:sldLayoutId id="2147483811" r:id="rId24"/>
    <p:sldLayoutId id="2147483812" r:id="rId25"/>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 name="think-cell Slide" r:id="rId31" imgW="270" imgH="270" progId="TCLayout.ActiveDocument.1">
                  <p:embed/>
                </p:oleObj>
              </mc:Choice>
              <mc:Fallback>
                <p:oleObj name="think-cell Slide" r:id="rId31" imgW="270" imgH="270" progId="TCLayout.ActiveDocument.1">
                  <p:embed/>
                  <p:pic>
                    <p:nvPicPr>
                      <p:cNvPr id="4" name="Object 3" hidden="1"/>
                      <p:cNvPicPr/>
                      <p:nvPr/>
                    </p:nvPicPr>
                    <p:blipFill>
                      <a:blip r:embed="rId32"/>
                      <a:stretch>
                        <a:fillRect/>
                      </a:stretch>
                    </p:blipFill>
                    <p:spPr>
                      <a:xfrm>
                        <a:off x="1588" y="1588"/>
                        <a:ext cx="1587" cy="1587"/>
                      </a:xfrm>
                      <a:prstGeom prst="rect">
                        <a:avLst/>
                      </a:prstGeom>
                    </p:spPr>
                  </p:pic>
                </p:oleObj>
              </mc:Fallback>
            </mc:AlternateContent>
          </a:graphicData>
        </a:graphic>
      </p:graphicFrame>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33"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
        <p:nvSpPr>
          <p:cNvPr id="12" name="TextBox 11"/>
          <p:cNvSpPr txBox="1"/>
          <p:nvPr/>
        </p:nvSpPr>
        <p:spPr>
          <a:xfrm>
            <a:off x="740663" y="6281928"/>
            <a:ext cx="4821237" cy="365760"/>
          </a:xfrm>
          <a:prstGeom prst="rect">
            <a:avLst/>
          </a:prstGeom>
          <a:noFill/>
        </p:spPr>
        <p:txBody>
          <a:bodyPr wrap="square" rtlCol="0" anchor="ctr">
            <a:noAutofit/>
          </a:bodyPr>
          <a:lstStyle/>
          <a:p>
            <a:pPr>
              <a:defRPr/>
            </a:pPr>
            <a:r>
              <a:rPr lang="en-US" sz="1200" b="1" dirty="0">
                <a:solidFill>
                  <a:srgbClr val="97999B"/>
                </a:solidFill>
              </a:rPr>
              <a:t>Program Maestro Regional Leads</a:t>
            </a:r>
            <a:r>
              <a:rPr lang="en-US" sz="1200" b="1" baseline="0" dirty="0">
                <a:solidFill>
                  <a:srgbClr val="97999B"/>
                </a:solidFill>
              </a:rPr>
              <a:t> Workshop 2017</a:t>
            </a:r>
            <a:endParaRPr lang="en-US" sz="1200" b="1" dirty="0">
              <a:solidFill>
                <a:srgbClr val="97999B"/>
              </a:solidFill>
            </a:endParaRPr>
          </a:p>
        </p:txBody>
      </p:sp>
    </p:spTree>
    <p:extLst>
      <p:ext uri="{BB962C8B-B14F-4D97-AF65-F5344CB8AC3E}">
        <p14:creationId xmlns:p14="http://schemas.microsoft.com/office/powerpoint/2010/main" val="3176753225"/>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 id="2147483827" r:id="rId14"/>
    <p:sldLayoutId id="2147483828" r:id="rId15"/>
    <p:sldLayoutId id="2147483829" r:id="rId16"/>
    <p:sldLayoutId id="2147483830" r:id="rId17"/>
    <p:sldLayoutId id="2147483831" r:id="rId18"/>
    <p:sldLayoutId id="2147483832" r:id="rId19"/>
    <p:sldLayoutId id="2147483833" r:id="rId20"/>
    <p:sldLayoutId id="2147483834" r:id="rId21"/>
    <p:sldLayoutId id="2147483835" r:id="rId22"/>
    <p:sldLayoutId id="2147483836" r:id="rId23"/>
    <p:sldLayoutId id="2147483837" r:id="rId24"/>
    <p:sldLayoutId id="2147483838" r:id="rId25"/>
    <p:sldLayoutId id="2147483839" r:id="rId26"/>
    <p:sldLayoutId id="2147483840" r:id="rId27"/>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23" name="think-cell Slide" r:id="rId32" imgW="270" imgH="270" progId="TCLayout.ActiveDocument.1">
                  <p:embed/>
                </p:oleObj>
              </mc:Choice>
              <mc:Fallback>
                <p:oleObj name="think-cell Slide" r:id="rId32" imgW="270" imgH="270" progId="TCLayout.ActiveDocument.1">
                  <p:embed/>
                  <p:pic>
                    <p:nvPicPr>
                      <p:cNvPr id="4" name="Object 3" hidden="1"/>
                      <p:cNvPicPr/>
                      <p:nvPr/>
                    </p:nvPicPr>
                    <p:blipFill>
                      <a:blip r:embed="rId33"/>
                      <a:stretch>
                        <a:fillRect/>
                      </a:stretch>
                    </p:blipFill>
                    <p:spPr>
                      <a:xfrm>
                        <a:off x="1588" y="1588"/>
                        <a:ext cx="1587" cy="1587"/>
                      </a:xfrm>
                      <a:prstGeom prst="rect">
                        <a:avLst/>
                      </a:prstGeom>
                    </p:spPr>
                  </p:pic>
                </p:oleObj>
              </mc:Fallback>
            </mc:AlternateContent>
          </a:graphicData>
        </a:graphic>
      </p:graphicFrame>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solidFill>
                  <a:prstClr val="white"/>
                </a:solidFill>
              </a:rPr>
              <a:pPr/>
              <a:t>‹#›</a:t>
            </a:fld>
            <a:endParaRPr lang="en-US" dirty="0">
              <a:solidFill>
                <a:prstClr val="white"/>
              </a:solidFill>
            </a:endParaRPr>
          </a:p>
        </p:txBody>
      </p:sp>
      <p:pic>
        <p:nvPicPr>
          <p:cNvPr id="11" name="Picture 10" descr="Cargill_Webinar_graphics-87.png"/>
          <p:cNvPicPr>
            <a:picLocks noChangeAspect="1"/>
          </p:cNvPicPr>
          <p:nvPr/>
        </p:nvPicPr>
        <p:blipFill>
          <a:blip r:embed="rId34"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
        <p:nvSpPr>
          <p:cNvPr id="12" name="TextBox 11"/>
          <p:cNvSpPr txBox="1"/>
          <p:nvPr/>
        </p:nvSpPr>
        <p:spPr>
          <a:xfrm>
            <a:off x="740663" y="6281928"/>
            <a:ext cx="4821237" cy="365760"/>
          </a:xfrm>
          <a:prstGeom prst="rect">
            <a:avLst/>
          </a:prstGeom>
          <a:noFill/>
        </p:spPr>
        <p:txBody>
          <a:bodyPr wrap="square" rtlCol="0" anchor="ctr">
            <a:noAutofit/>
          </a:bodyPr>
          <a:lstStyle/>
          <a:p>
            <a:pPr>
              <a:defRPr/>
            </a:pPr>
            <a:r>
              <a:rPr lang="en-US" sz="1200" b="1" dirty="0">
                <a:solidFill>
                  <a:srgbClr val="97999B"/>
                </a:solidFill>
              </a:rPr>
              <a:t>Program Maestro</a:t>
            </a:r>
            <a:r>
              <a:rPr lang="en-US" sz="1200" b="1" baseline="0" dirty="0">
                <a:solidFill>
                  <a:srgbClr val="97999B"/>
                </a:solidFill>
              </a:rPr>
              <a:t> Regional Leads Workshop 2017</a:t>
            </a:r>
            <a:endParaRPr lang="en-US" sz="1200" b="1" dirty="0">
              <a:solidFill>
                <a:srgbClr val="97999B"/>
              </a:solidFill>
            </a:endParaRPr>
          </a:p>
        </p:txBody>
      </p:sp>
    </p:spTree>
    <p:extLst>
      <p:ext uri="{BB962C8B-B14F-4D97-AF65-F5344CB8AC3E}">
        <p14:creationId xmlns:p14="http://schemas.microsoft.com/office/powerpoint/2010/main" val="241457694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 id="2147483855" r:id="rId13"/>
    <p:sldLayoutId id="2147483856" r:id="rId14"/>
    <p:sldLayoutId id="2147483857" r:id="rId15"/>
    <p:sldLayoutId id="2147483858" r:id="rId16"/>
    <p:sldLayoutId id="2147483859" r:id="rId17"/>
    <p:sldLayoutId id="2147483860" r:id="rId18"/>
    <p:sldLayoutId id="2147483861" r:id="rId19"/>
    <p:sldLayoutId id="2147483862" r:id="rId20"/>
    <p:sldLayoutId id="2147483863" r:id="rId21"/>
    <p:sldLayoutId id="2147483864" r:id="rId22"/>
    <p:sldLayoutId id="2147483865" r:id="rId23"/>
    <p:sldLayoutId id="2147483866" r:id="rId24"/>
    <p:sldLayoutId id="2147483867" r:id="rId25"/>
    <p:sldLayoutId id="2147483868" r:id="rId26"/>
    <p:sldLayoutId id="2147483869" r:id="rId27"/>
    <p:sldLayoutId id="2147483870" r:id="rId28"/>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fld id="{3DF1AFCE-D540-41EE-B441-3ED6DEB25CDC}" type="slidenum">
              <a:rPr lang="en-US" smtClean="0"/>
              <a:pPr/>
              <a:t>‹#›</a:t>
            </a:fld>
            <a:endParaRPr lang="en-US" dirty="0"/>
          </a:p>
        </p:txBody>
      </p:sp>
      <p:pic>
        <p:nvPicPr>
          <p:cNvPr id="11" name="Picture 10" descr="Cargill_Webinar_graphics-87.png"/>
          <p:cNvPicPr>
            <a:picLocks noChangeAspect="1"/>
          </p:cNvPicPr>
          <p:nvPr/>
        </p:nvPicPr>
        <p:blipFill>
          <a:blip r:embed="rId29"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30000" noProof="0" dirty="0">
                <a:ln>
                  <a:noFill/>
                </a:ln>
                <a:solidFill>
                  <a:srgbClr val="959595"/>
                </a:solidFill>
                <a:effectLst/>
                <a:uLnTx/>
                <a:uFillTx/>
                <a:latin typeface="+mn-lt"/>
                <a:ea typeface="+mn-ea"/>
                <a:cs typeface="+mn-cs"/>
              </a:rPr>
              <a:t>© 2014 Cargill, Incorporated. All rights reserved.</a:t>
            </a:r>
            <a:endParaRPr lang="en-US" dirty="0"/>
          </a:p>
        </p:txBody>
      </p:sp>
      <p:sp>
        <p:nvSpPr>
          <p:cNvPr id="12" name="TextBox 11"/>
          <p:cNvSpPr txBox="1"/>
          <p:nvPr/>
        </p:nvSpPr>
        <p:spPr>
          <a:xfrm>
            <a:off x="740664" y="6281928"/>
            <a:ext cx="4572000" cy="365760"/>
          </a:xfrm>
          <a:prstGeom prst="rect">
            <a:avLst/>
          </a:prstGeom>
          <a:noFill/>
        </p:spPr>
        <p:txBody>
          <a:bodyPr wrap="square"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97999B"/>
                </a:solidFill>
              </a:rPr>
              <a:t>Program Maestro Regional Leads Workshop 2017</a:t>
            </a:r>
          </a:p>
        </p:txBody>
      </p:sp>
    </p:spTree>
    <p:extLst>
      <p:ext uri="{BB962C8B-B14F-4D97-AF65-F5344CB8AC3E}">
        <p14:creationId xmlns:p14="http://schemas.microsoft.com/office/powerpoint/2010/main" val="2161170514"/>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 id="2147483892" r:id="rId20"/>
    <p:sldLayoutId id="2147483893" r:id="rId21"/>
    <p:sldLayoutId id="2147483894" r:id="rId22"/>
    <p:sldLayoutId id="2147483895" r:id="rId23"/>
    <p:sldLayoutId id="2147483896" r:id="rId24"/>
    <p:sldLayoutId id="2147483897" r:id="rId25"/>
    <p:sldLayoutId id="2147483898" r:id="rId26"/>
    <p:sldLayoutId id="2147483899" r:id="rId27"/>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a:defRPr/>
            </a:pPr>
            <a:fld id="{A5F6CFCA-077D-4F5D-92A8-FCC832BE61EB}" type="slidenum">
              <a:rPr lang="en-US" smtClean="0"/>
              <a:pPr>
                <a:defRPr/>
              </a:pPr>
              <a:t>‹#›</a:t>
            </a:fld>
            <a:endParaRPr lang="en-US"/>
          </a:p>
        </p:txBody>
      </p:sp>
      <p:pic>
        <p:nvPicPr>
          <p:cNvPr id="11" name="Picture 10" descr="Cargill_Webinar_graphics-87.png"/>
          <p:cNvPicPr>
            <a:picLocks noChangeAspect="1"/>
          </p:cNvPicPr>
          <p:nvPr/>
        </p:nvPicPr>
        <p:blipFill>
          <a:blip r:embed="rId32" cstate="email">
            <a:extLst>
              <a:ext uri="{28A0092B-C50C-407E-A947-70E740481C1C}">
                <a14:useLocalDpi xmlns:a14="http://schemas.microsoft.com/office/drawing/2010/main"/>
              </a:ext>
            </a:extLst>
          </a:blip>
          <a:stretch>
            <a:fillRect/>
          </a:stretch>
        </p:blipFill>
        <p:spPr>
          <a:xfrm>
            <a:off x="8402638" y="6322732"/>
            <a:ext cx="535376" cy="239135"/>
          </a:xfrm>
          <a:prstGeom prst="rect">
            <a:avLst/>
          </a:prstGeom>
        </p:spPr>
      </p:pic>
      <p:sp>
        <p:nvSpPr>
          <p:cNvPr id="9" name="TextBox 8"/>
          <p:cNvSpPr txBox="1"/>
          <p:nvPr userDrawn="1"/>
        </p:nvSpPr>
        <p:spPr>
          <a:xfrm>
            <a:off x="740664" y="6281928"/>
            <a:ext cx="4572000" cy="365760"/>
          </a:xfrm>
          <a:prstGeom prst="rect">
            <a:avLst/>
          </a:prstGeom>
          <a:noFill/>
        </p:spPr>
        <p:txBody>
          <a:bodyPr wrap="square"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97999B"/>
                </a:solidFill>
              </a:rPr>
              <a:t>Program Maestro Regional Leads Workshop 2017</a:t>
            </a:r>
          </a:p>
        </p:txBody>
      </p:sp>
    </p:spTree>
    <p:extLst>
      <p:ext uri="{BB962C8B-B14F-4D97-AF65-F5344CB8AC3E}">
        <p14:creationId xmlns:p14="http://schemas.microsoft.com/office/powerpoint/2010/main" val="167819808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 id="2147483921" r:id="rId21"/>
    <p:sldLayoutId id="2147483922" r:id="rId22"/>
    <p:sldLayoutId id="2147483923" r:id="rId23"/>
    <p:sldLayoutId id="2147483924" r:id="rId24"/>
    <p:sldLayoutId id="2147483925" r:id="rId25"/>
    <p:sldLayoutId id="2147483926" r:id="rId26"/>
    <p:sldLayoutId id="2147483927" r:id="rId27"/>
    <p:sldLayoutId id="2147483928" r:id="rId28"/>
    <p:sldLayoutId id="2147483929" r:id="rId29"/>
    <p:sldLayoutId id="2147483930" r:id="rId30"/>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a:solidFill>
                <a:prstClr val="white"/>
              </a:solidFill>
            </a:endParaRPr>
          </a:p>
        </p:txBody>
      </p:sp>
      <p:sp>
        <p:nvSpPr>
          <p:cNvPr id="8" name="Round Diagonal Corner Rectangle 7"/>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sz="1800" dirty="0">
              <a:solidFill>
                <a:prstClr val="white"/>
              </a:solidFill>
            </a:endParaRPr>
          </a:p>
        </p:txBody>
      </p:sp>
      <p:sp>
        <p:nvSpPr>
          <p:cNvPr id="2" name="Title Placeholder 1"/>
          <p:cNvSpPr>
            <a:spLocks noGrp="1"/>
          </p:cNvSpPr>
          <p:nvPr>
            <p:ph type="title"/>
          </p:nvPr>
        </p:nvSpPr>
        <p:spPr>
          <a:xfrm>
            <a:off x="744538" y="502920"/>
            <a:ext cx="7658101" cy="1154927"/>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744538" y="2605736"/>
            <a:ext cx="7658101" cy="3306901"/>
          </a:xfrm>
          <a:prstGeom prst="rect">
            <a:avLst/>
          </a:prstGeom>
        </p:spPr>
        <p:txBody>
          <a:bodyPr vert="horz" lIns="0" tIns="45720" rIns="0" bIns="4572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239714" y="6286104"/>
            <a:ext cx="378392" cy="365125"/>
          </a:xfrm>
          <a:prstGeom prst="rect">
            <a:avLst/>
          </a:prstGeom>
        </p:spPr>
        <p:txBody>
          <a:bodyPr vert="horz" wrap="none" lIns="91440" tIns="45720" rIns="91440" bIns="45720" rtlCol="0" anchor="ctr"/>
          <a:lstStyle>
            <a:lvl1pPr algn="ctr">
              <a:defRPr sz="1200" b="1">
                <a:solidFill>
                  <a:schemeClr val="bg1"/>
                </a:solidFill>
              </a:defRPr>
            </a:lvl1pPr>
          </a:lstStyle>
          <a:p>
            <a:pPr fontAlgn="auto">
              <a:spcBef>
                <a:spcPts val="0"/>
              </a:spcBef>
              <a:spcAft>
                <a:spcPts val="0"/>
              </a:spcAft>
            </a:pPr>
            <a:fld id="{3DF1AFCE-D540-41EE-B441-3ED6DEB25CDC}" type="slidenum">
              <a:rPr lang="en-US" smtClean="0">
                <a:solidFill>
                  <a:prstClr val="white"/>
                </a:solidFill>
                <a:latin typeface="Helvetica"/>
                <a:ea typeface="+mn-ea"/>
              </a:rPr>
              <a:pPr fontAlgn="auto">
                <a:spcBef>
                  <a:spcPts val="0"/>
                </a:spcBef>
                <a:spcAft>
                  <a:spcPts val="0"/>
                </a:spcAft>
              </a:pPr>
              <a:t>‹#›</a:t>
            </a:fld>
            <a:endParaRPr lang="en-US" dirty="0">
              <a:solidFill>
                <a:prstClr val="white"/>
              </a:solidFill>
              <a:latin typeface="Helvetica"/>
              <a:ea typeface="+mn-ea"/>
            </a:endParaRPr>
          </a:p>
        </p:txBody>
      </p:sp>
      <p:pic>
        <p:nvPicPr>
          <p:cNvPr id="11" name="Picture 10" descr="Cargill_Webinar_graphics-87.png"/>
          <p:cNvPicPr>
            <a:picLocks noChangeAspect="1"/>
          </p:cNvPicPr>
          <p:nvPr/>
        </p:nvPicPr>
        <p:blipFill>
          <a:blip r:embed="rId26" cstate="print"/>
          <a:stretch>
            <a:fillRect/>
          </a:stretch>
        </p:blipFill>
        <p:spPr>
          <a:xfrm>
            <a:off x="8402638" y="6322732"/>
            <a:ext cx="535376" cy="239135"/>
          </a:xfrm>
          <a:prstGeom prst="rect">
            <a:avLst/>
          </a:prstGeom>
        </p:spPr>
      </p:pic>
      <p:sp>
        <p:nvSpPr>
          <p:cNvPr id="9" name="TextBox 8"/>
          <p:cNvSpPr txBox="1"/>
          <p:nvPr/>
        </p:nvSpPr>
        <p:spPr>
          <a:xfrm>
            <a:off x="6750205" y="6415576"/>
            <a:ext cx="1457450" cy="200055"/>
          </a:xfrm>
          <a:prstGeom prst="rect">
            <a:avLst/>
          </a:prstGeom>
          <a:noFill/>
        </p:spPr>
        <p:txBody>
          <a:bodyPr wrap="none" rtlCol="0">
            <a:spAutoFit/>
          </a:bodyPr>
          <a:lstStyle/>
          <a:p>
            <a:pPr algn="l" fontAlgn="auto">
              <a:spcBef>
                <a:spcPts val="0"/>
              </a:spcBef>
              <a:spcAft>
                <a:spcPts val="0"/>
              </a:spcAft>
              <a:defRPr/>
            </a:pPr>
            <a:r>
              <a:rPr lang="en-US" sz="700" baseline="30000">
                <a:solidFill>
                  <a:srgbClr val="959595"/>
                </a:solidFill>
                <a:latin typeface="Helvetica"/>
                <a:ea typeface="+mn-ea"/>
              </a:rPr>
              <a:t>© 2014 </a:t>
            </a:r>
            <a:r>
              <a:rPr lang="en-US" sz="700" baseline="30000" dirty="0">
                <a:solidFill>
                  <a:srgbClr val="959595"/>
                </a:solidFill>
                <a:latin typeface="Helvetica"/>
                <a:ea typeface="+mn-ea"/>
              </a:rPr>
              <a:t>Cargill, Incorporated. All rights reserved.</a:t>
            </a:r>
            <a:endParaRPr lang="en-US" sz="1800" dirty="0">
              <a:solidFill>
                <a:prstClr val="black"/>
              </a:solidFill>
              <a:latin typeface="Helvetica"/>
              <a:ea typeface="+mn-ea"/>
            </a:endParaRPr>
          </a:p>
        </p:txBody>
      </p:sp>
      <p:sp>
        <p:nvSpPr>
          <p:cNvPr id="10" name="TextBox 9"/>
          <p:cNvSpPr txBox="1"/>
          <p:nvPr userDrawn="1"/>
        </p:nvSpPr>
        <p:spPr>
          <a:xfrm>
            <a:off x="740664" y="6281928"/>
            <a:ext cx="4572000" cy="365760"/>
          </a:xfrm>
          <a:prstGeom prst="rect">
            <a:avLst/>
          </a:prstGeom>
          <a:noFill/>
        </p:spPr>
        <p:txBody>
          <a:bodyPr wrap="square" rtlCol="0" anchor="ct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97999B"/>
                </a:solidFill>
              </a:rPr>
              <a:t>Program Maestro Regional Leads Workshop 2017</a:t>
            </a:r>
          </a:p>
        </p:txBody>
      </p:sp>
    </p:spTree>
    <p:extLst>
      <p:ext uri="{BB962C8B-B14F-4D97-AF65-F5344CB8AC3E}">
        <p14:creationId xmlns:p14="http://schemas.microsoft.com/office/powerpoint/2010/main" val="33066843"/>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 id="2147483953" r:id="rId21"/>
    <p:sldLayoutId id="2147483954" r:id="rId22"/>
    <p:sldLayoutId id="2147483955" r:id="rId23"/>
    <p:sldLayoutId id="2147483956" r:id="rId24"/>
  </p:sldLayoutIdLst>
  <p:hf hdr="0" ftr="0" dt="0"/>
  <p:txStyles>
    <p:titleStyle>
      <a:lvl1pPr algn="l" defTabSz="914400" rtl="0" eaLnBrk="1" latinLnBrk="0" hangingPunct="1">
        <a:lnSpc>
          <a:spcPct val="100000"/>
        </a:lnSpc>
        <a:spcBef>
          <a:spcPct val="0"/>
        </a:spcBef>
        <a:buNone/>
        <a:defRPr sz="3600" b="1" kern="1200">
          <a:solidFill>
            <a:srgbClr val="005C84"/>
          </a:solidFill>
          <a:latin typeface="+mj-lt"/>
          <a:ea typeface="+mj-ea"/>
          <a:cs typeface="+mj-cs"/>
        </a:defRPr>
      </a:lvl1pPr>
    </p:titleStyle>
    <p:bodyStyle>
      <a:lvl1pPr marL="171450" indent="-1714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1pPr>
      <a:lvl2pPr marL="401638" indent="-230188"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46.xml"/><Relationship Id="rId6" Type="http://schemas.openxmlformats.org/officeDocument/2006/relationships/image" Target="../media/image12.png"/><Relationship Id="rId5" Type="http://schemas.openxmlformats.org/officeDocument/2006/relationships/image" Target="../media/image11.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30.xml"/><Relationship Id="rId7" Type="http://schemas.openxmlformats.org/officeDocument/2006/relationships/hyperlink" Target="https://youtu.be/pVMwkqIFFd4" TargetMode="External"/><Relationship Id="rId2" Type="http://schemas.openxmlformats.org/officeDocument/2006/relationships/notesSlide" Target="../notesSlides/notesSlide10.xml"/><Relationship Id="rId1" Type="http://schemas.openxmlformats.org/officeDocument/2006/relationships/slideLayout" Target="../slideLayouts/slideLayout431.xml"/><Relationship Id="rId6" Type="http://schemas.openxmlformats.org/officeDocument/2006/relationships/hyperlink" Target="https://www.youtube.com/watch?v=wJwt03OebtY" TargetMode="External"/><Relationship Id="rId5" Type="http://schemas.openxmlformats.org/officeDocument/2006/relationships/slide" Target="slide3.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2.xml"/><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3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slide" Target="slide3.xml"/><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image" Target="../media/image25.png"/><Relationship Id="rId7"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449.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30.xml"/><Relationship Id="rId7"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462.xml"/><Relationship Id="rId6" Type="http://schemas.openxmlformats.org/officeDocument/2006/relationships/slide" Target="slide14.xml"/><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 Target="slide30.xml"/><Relationship Id="rId7" Type="http://schemas.openxmlformats.org/officeDocument/2006/relationships/slide" Target="slide9.xml"/><Relationship Id="rId2" Type="http://schemas.openxmlformats.org/officeDocument/2006/relationships/notesSlide" Target="../notesSlides/notesSlide14.xml"/><Relationship Id="rId1" Type="http://schemas.openxmlformats.org/officeDocument/2006/relationships/slideLayout" Target="../slideLayouts/slideLayout435.xml"/><Relationship Id="rId6" Type="http://schemas.openxmlformats.org/officeDocument/2006/relationships/slide" Target="slide2.xml"/><Relationship Id="rId5" Type="http://schemas.openxmlformats.org/officeDocument/2006/relationships/image" Target="../media/image34.pn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431.xml"/><Relationship Id="rId5" Type="http://schemas.openxmlformats.org/officeDocument/2006/relationships/slide" Target="slide30.xml"/><Relationship Id="rId4" Type="http://schemas.openxmlformats.org/officeDocument/2006/relationships/slide" Target="slide9.xml"/></Relationships>
</file>

<file path=ppt/slides/_rels/slide16.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comments" Target="../comments/comment1.xml"/><Relationship Id="rId2" Type="http://schemas.openxmlformats.org/officeDocument/2006/relationships/notesSlide" Target="../notesSlides/notesSlide16.xml"/><Relationship Id="rId1" Type="http://schemas.openxmlformats.org/officeDocument/2006/relationships/slideLayout" Target="../slideLayouts/slideLayout431.xml"/><Relationship Id="rId6" Type="http://schemas.openxmlformats.org/officeDocument/2006/relationships/diagramColors" Target="../diagrams/colors3.xml"/><Relationship Id="rId11" Type="http://schemas.openxmlformats.org/officeDocument/2006/relationships/slide" Target="slide32.xml"/><Relationship Id="rId5" Type="http://schemas.openxmlformats.org/officeDocument/2006/relationships/diagramQuickStyle" Target="../diagrams/quickStyle3.xml"/><Relationship Id="rId10" Type="http://schemas.openxmlformats.org/officeDocument/2006/relationships/slide" Target="slide9.xml"/><Relationship Id="rId4" Type="http://schemas.openxmlformats.org/officeDocument/2006/relationships/diagramLayout" Target="../diagrams/layout3.xml"/><Relationship Id="rId9"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17.xml"/><Relationship Id="rId1" Type="http://schemas.openxmlformats.org/officeDocument/2006/relationships/slideLayout" Target="../slideLayouts/slideLayout433.xml"/><Relationship Id="rId6" Type="http://schemas.openxmlformats.org/officeDocument/2006/relationships/image" Target="../media/image35.png"/><Relationship Id="rId5" Type="http://schemas.openxmlformats.org/officeDocument/2006/relationships/slide" Target="slide16.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slide" Target="slide16.xml"/><Relationship Id="rId2" Type="http://schemas.openxmlformats.org/officeDocument/2006/relationships/notesSlide" Target="../notesSlides/notesSlide18.xml"/><Relationship Id="rId1" Type="http://schemas.openxmlformats.org/officeDocument/2006/relationships/slideLayout" Target="../slideLayouts/slideLayout433.xml"/><Relationship Id="rId6" Type="http://schemas.openxmlformats.org/officeDocument/2006/relationships/slide" Target="slide2.xml"/><Relationship Id="rId5" Type="http://schemas.openxmlformats.org/officeDocument/2006/relationships/image" Target="../media/image37.png"/><Relationship Id="rId4" Type="http://schemas.openxmlformats.org/officeDocument/2006/relationships/slide" Target="slide30.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slide" Target="slide16.xml"/><Relationship Id="rId2" Type="http://schemas.openxmlformats.org/officeDocument/2006/relationships/notesSlide" Target="../notesSlides/notesSlide19.xml"/><Relationship Id="rId1" Type="http://schemas.openxmlformats.org/officeDocument/2006/relationships/slideLayout" Target="../slideLayouts/slideLayout448.xml"/><Relationship Id="rId6" Type="http://schemas.openxmlformats.org/officeDocument/2006/relationships/slide" Target="slide2.xml"/><Relationship Id="rId5" Type="http://schemas.openxmlformats.org/officeDocument/2006/relationships/slide" Target="slide30.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xml"/><Relationship Id="rId1" Type="http://schemas.openxmlformats.org/officeDocument/2006/relationships/slideLayout" Target="../slideLayouts/slideLayout434.xml"/><Relationship Id="rId4" Type="http://schemas.openxmlformats.org/officeDocument/2006/relationships/slide" Target="slide34.xml"/></Relationships>
</file>

<file path=ppt/slides/_rels/slide20.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diagramLayout" Target="../diagrams/layout4.xml"/><Relationship Id="rId7" Type="http://schemas.openxmlformats.org/officeDocument/2006/relationships/slide" Target="slide21.xml"/><Relationship Id="rId12" Type="http://schemas.openxmlformats.org/officeDocument/2006/relationships/slide" Target="slide16.xml"/><Relationship Id="rId2" Type="http://schemas.openxmlformats.org/officeDocument/2006/relationships/diagramData" Target="../diagrams/data4.xml"/><Relationship Id="rId1" Type="http://schemas.openxmlformats.org/officeDocument/2006/relationships/slideLayout" Target="../slideLayouts/slideLayout431.xml"/><Relationship Id="rId6" Type="http://schemas.microsoft.com/office/2007/relationships/diagramDrawing" Target="../diagrams/drawing4.xml"/><Relationship Id="rId11" Type="http://schemas.openxmlformats.org/officeDocument/2006/relationships/slide" Target="slide2.xml"/><Relationship Id="rId5" Type="http://schemas.openxmlformats.org/officeDocument/2006/relationships/diagramColors" Target="../diagrams/colors4.xml"/><Relationship Id="rId10" Type="http://schemas.openxmlformats.org/officeDocument/2006/relationships/slide" Target="slide30.xml"/><Relationship Id="rId4" Type="http://schemas.openxmlformats.org/officeDocument/2006/relationships/diagramQuickStyle" Target="../diagrams/quickStyle4.xml"/><Relationship Id="rId9" Type="http://schemas.openxmlformats.org/officeDocument/2006/relationships/slide" Target="slide23.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slide" Target="slide20.xml"/><Relationship Id="rId2" Type="http://schemas.openxmlformats.org/officeDocument/2006/relationships/notesSlide" Target="../notesSlides/notesSlide20.xml"/><Relationship Id="rId1" Type="http://schemas.openxmlformats.org/officeDocument/2006/relationships/slideLayout" Target="../slideLayouts/slideLayout433.xml"/><Relationship Id="rId6" Type="http://schemas.openxmlformats.org/officeDocument/2006/relationships/slide" Target="slide2.xml"/><Relationship Id="rId5" Type="http://schemas.openxmlformats.org/officeDocument/2006/relationships/hyperlink" Target="https://uex.ariba.com/directnode/9621/SE" TargetMode="Externa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42.png"/><Relationship Id="rId7"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433.xml"/><Relationship Id="rId6" Type="http://schemas.openxmlformats.org/officeDocument/2006/relationships/slide" Target="slide30.xml"/><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image" Target="../media/image45.png"/><Relationship Id="rId7"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433.xml"/><Relationship Id="rId6" Type="http://schemas.openxmlformats.org/officeDocument/2006/relationships/slide" Target="slide30.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slide" Target="slide20.xml"/><Relationship Id="rId2" Type="http://schemas.openxmlformats.org/officeDocument/2006/relationships/notesSlide" Target="../notesSlides/notesSlide23.xml"/><Relationship Id="rId1" Type="http://schemas.openxmlformats.org/officeDocument/2006/relationships/slideLayout" Target="../slideLayouts/slideLayout433.xml"/><Relationship Id="rId6" Type="http://schemas.openxmlformats.org/officeDocument/2006/relationships/slide" Target="slide2.xml"/><Relationship Id="rId5" Type="http://schemas.openxmlformats.org/officeDocument/2006/relationships/slide" Target="slide30.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slide" Target="slide20.xml"/><Relationship Id="rId2" Type="http://schemas.openxmlformats.org/officeDocument/2006/relationships/notesSlide" Target="../notesSlides/notesSlide24.xml"/><Relationship Id="rId1" Type="http://schemas.openxmlformats.org/officeDocument/2006/relationships/slideLayout" Target="../slideLayouts/slideLayout433.xml"/><Relationship Id="rId6" Type="http://schemas.openxmlformats.org/officeDocument/2006/relationships/slide" Target="slide2.xml"/><Relationship Id="rId5" Type="http://schemas.openxmlformats.org/officeDocument/2006/relationships/slide" Target="slide30.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slide" Target="slide20.xml"/><Relationship Id="rId2" Type="http://schemas.openxmlformats.org/officeDocument/2006/relationships/notesSlide" Target="../notesSlides/notesSlide25.xml"/><Relationship Id="rId1" Type="http://schemas.openxmlformats.org/officeDocument/2006/relationships/slideLayout" Target="../slideLayouts/slideLayout433.xml"/><Relationship Id="rId6" Type="http://schemas.openxmlformats.org/officeDocument/2006/relationships/slide" Target="slide2.xml"/><Relationship Id="rId5" Type="http://schemas.openxmlformats.org/officeDocument/2006/relationships/slide" Target="slide30.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hyperlink" Target="https://uex.ariba.com/directnode/9621/SE" TargetMode="External"/><Relationship Id="rId2" Type="http://schemas.openxmlformats.org/officeDocument/2006/relationships/notesSlide" Target="../notesSlides/notesSlide26.xml"/><Relationship Id="rId1" Type="http://schemas.openxmlformats.org/officeDocument/2006/relationships/slideLayout" Target="../slideLayouts/slideLayout433.xml"/><Relationship Id="rId6" Type="http://schemas.openxmlformats.org/officeDocument/2006/relationships/image" Target="../media/image54.jpeg"/><Relationship Id="rId5" Type="http://schemas.openxmlformats.org/officeDocument/2006/relationships/slide" Target="slide20.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emf"/><Relationship Id="rId1" Type="http://schemas.openxmlformats.org/officeDocument/2006/relationships/slideLayout" Target="../slideLayouts/slideLayout433.xml"/></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33.xml"/></Relationships>
</file>

<file path=ppt/slides/_rels/slide3.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431.xml"/><Relationship Id="rId6" Type="http://schemas.openxmlformats.org/officeDocument/2006/relationships/diagramColors" Target="../diagrams/colors1.xml"/><Relationship Id="rId11" Type="http://schemas.openxmlformats.org/officeDocument/2006/relationships/slide" Target="slide7.xml"/><Relationship Id="rId5" Type="http://schemas.openxmlformats.org/officeDocument/2006/relationships/diagramQuickStyle" Target="../diagrams/quickStyle1.xml"/><Relationship Id="rId10" Type="http://schemas.openxmlformats.org/officeDocument/2006/relationships/slide" Target="slide6.xml"/><Relationship Id="rId4" Type="http://schemas.openxmlformats.org/officeDocument/2006/relationships/diagramLayout" Target="../diagrams/layout1.xml"/><Relationship Id="rId9" Type="http://schemas.openxmlformats.org/officeDocument/2006/relationships/slide" Target="slide5.xm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 Target="slide2.xml"/><Relationship Id="rId7" Type="http://schemas.openxmlformats.org/officeDocument/2006/relationships/diagramQuickStyle" Target="../diagrams/quickStyle5.xml"/><Relationship Id="rId2" Type="http://schemas.openxmlformats.org/officeDocument/2006/relationships/notesSlide" Target="../notesSlides/notesSlide27.xml"/><Relationship Id="rId1" Type="http://schemas.openxmlformats.org/officeDocument/2006/relationships/slideLayout" Target="../slideLayouts/slideLayout431.xml"/><Relationship Id="rId6" Type="http://schemas.openxmlformats.org/officeDocument/2006/relationships/diagramLayout" Target="../diagrams/layout5.xml"/><Relationship Id="rId11" Type="http://schemas.openxmlformats.org/officeDocument/2006/relationships/slide" Target="slide35.xml"/><Relationship Id="rId5" Type="http://schemas.openxmlformats.org/officeDocument/2006/relationships/diagramData" Target="../diagrams/data5.xml"/><Relationship Id="rId10" Type="http://schemas.openxmlformats.org/officeDocument/2006/relationships/slide" Target="slide34.xml"/><Relationship Id="rId4" Type="http://schemas.openxmlformats.org/officeDocument/2006/relationships/slide" Target="slide30.xml"/><Relationship Id="rId9" Type="http://schemas.microsoft.com/office/2007/relationships/diagramDrawing" Target="../diagrams/drawing5.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431.xml"/><Relationship Id="rId5" Type="http://schemas.openxmlformats.org/officeDocument/2006/relationships/image" Target="../media/image58.png"/><Relationship Id="rId4" Type="http://schemas.openxmlformats.org/officeDocument/2006/relationships/slide" Target="slide30.xml"/></Relationships>
</file>

<file path=ppt/slides/_rels/slide3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 Target="slide2.xml"/><Relationship Id="rId7"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43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0.xml"/><Relationship Id="rId1" Type="http://schemas.openxmlformats.org/officeDocument/2006/relationships/slideLayout" Target="../slideLayouts/slideLayout434.xml"/><Relationship Id="rId5" Type="http://schemas.openxmlformats.org/officeDocument/2006/relationships/slide" Target="slide2.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8" Type="http://schemas.openxmlformats.org/officeDocument/2006/relationships/hyperlink" Target="https://www.ariba.com/ariba-network/ariba-network-for-suppliers/fulfillment-on-ariba-network" TargetMode="External"/><Relationship Id="rId3" Type="http://schemas.openxmlformats.org/officeDocument/2006/relationships/hyperlink" Target="http://www.ariba.com/go/ariba-network-light-account" TargetMode="External"/><Relationship Id="rId7" Type="http://schemas.openxmlformats.org/officeDocument/2006/relationships/hyperlink" Target="https://www.ariba.com/ariba-network/ariba-network-for-suppliers/selling-on-ariba-network/sap-ariba-discovery" TargetMode="External"/><Relationship Id="rId2" Type="http://schemas.openxmlformats.org/officeDocument/2006/relationships/notesSlide" Target="../notesSlides/notesSlide31.xml"/><Relationship Id="rId1" Type="http://schemas.openxmlformats.org/officeDocument/2006/relationships/slideLayout" Target="../slideLayouts/slideLayout433.xml"/><Relationship Id="rId6" Type="http://schemas.openxmlformats.org/officeDocument/2006/relationships/hyperlink" Target="http://trust.ariba.com/" TargetMode="External"/><Relationship Id="rId5" Type="http://schemas.openxmlformats.org/officeDocument/2006/relationships/hyperlink" Target="https://connect.ariba.com/anfaq.htm" TargetMode="External"/><Relationship Id="rId10" Type="http://schemas.openxmlformats.org/officeDocument/2006/relationships/slide" Target="slide30.xml"/><Relationship Id="rId4" Type="http://schemas.openxmlformats.org/officeDocument/2006/relationships/hyperlink" Target="https://uex.ariba.com/" TargetMode="External"/><Relationship Id="rId9" Type="http://schemas.openxmlformats.org/officeDocument/2006/relationships/slide" Target="slide2.xml"/></Relationships>
</file>

<file path=ppt/slides/_rels/slide35.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image" Target="../media/image66.png"/><Relationship Id="rId7" Type="http://schemas.openxmlformats.org/officeDocument/2006/relationships/slide" Target="slide2.xml"/><Relationship Id="rId2" Type="http://schemas.openxmlformats.org/officeDocument/2006/relationships/notesSlide" Target="../notesSlides/notesSlide32.xml"/><Relationship Id="rId1" Type="http://schemas.openxmlformats.org/officeDocument/2006/relationships/slideLayout" Target="../slideLayouts/slideLayout433.xml"/><Relationship Id="rId6" Type="http://schemas.openxmlformats.org/officeDocument/2006/relationships/slide" Target="slide30.xml"/><Relationship Id="rId5" Type="http://schemas.openxmlformats.org/officeDocument/2006/relationships/image" Target="../media/image68.pn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slide" Target="slide34.xml"/><Relationship Id="rId2" Type="http://schemas.openxmlformats.org/officeDocument/2006/relationships/notesSlide" Target="../notesSlides/notesSlide33.xml"/><Relationship Id="rId1" Type="http://schemas.openxmlformats.org/officeDocument/2006/relationships/slideLayout" Target="../slideLayouts/slideLayout433.xml"/><Relationship Id="rId6" Type="http://schemas.openxmlformats.org/officeDocument/2006/relationships/slide" Target="slide2.xml"/><Relationship Id="rId5" Type="http://schemas.openxmlformats.org/officeDocument/2006/relationships/slide" Target="slide30.xm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slide" Target="slide34.xml"/><Relationship Id="rId2" Type="http://schemas.openxmlformats.org/officeDocument/2006/relationships/notesSlide" Target="../notesSlides/notesSlide34.xml"/><Relationship Id="rId1" Type="http://schemas.openxmlformats.org/officeDocument/2006/relationships/slideLayout" Target="../slideLayouts/slideLayout433.xml"/><Relationship Id="rId6" Type="http://schemas.openxmlformats.org/officeDocument/2006/relationships/slide" Target="slide2.xml"/><Relationship Id="rId5" Type="http://schemas.openxmlformats.org/officeDocument/2006/relationships/slide" Target="slide30.xml"/><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5.xml"/><Relationship Id="rId1" Type="http://schemas.openxmlformats.org/officeDocument/2006/relationships/slideLayout" Target="../slideLayouts/slideLayout433.xml"/><Relationship Id="rId6" Type="http://schemas.openxmlformats.org/officeDocument/2006/relationships/slide" Target="slide34.xml"/><Relationship Id="rId5" Type="http://schemas.openxmlformats.org/officeDocument/2006/relationships/slide" Target="slide2.xml"/><Relationship Id="rId4" Type="http://schemas.openxmlformats.org/officeDocument/2006/relationships/image" Target="../media/image73.png"/></Relationships>
</file>

<file path=ppt/slides/_rels/slide3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36.xml"/><Relationship Id="rId1" Type="http://schemas.openxmlformats.org/officeDocument/2006/relationships/slideLayout" Target="../slideLayouts/slideLayout432.xml"/><Relationship Id="rId5" Type="http://schemas.openxmlformats.org/officeDocument/2006/relationships/image" Target="../media/image74.png"/><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slide" Target="slide2.xml"/><Relationship Id="rId3" Type="http://schemas.openxmlformats.org/officeDocument/2006/relationships/slideLayout" Target="../slideLayouts/slideLayout431.xml"/><Relationship Id="rId7" Type="http://schemas.openxmlformats.org/officeDocument/2006/relationships/image" Target="../media/image15.gif"/><Relationship Id="rId12" Type="http://schemas.openxmlformats.org/officeDocument/2006/relationships/slide" Target="slide30.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notesSlide" Target="../notesSlides/notesSlide4.xml"/><Relationship Id="rId9" Type="http://schemas.openxmlformats.org/officeDocument/2006/relationships/image" Target="../media/image17.png"/><Relationship Id="rId1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31.xml"/><Relationship Id="rId1" Type="http://schemas.openxmlformats.org/officeDocument/2006/relationships/tags" Target="../tags/tag11.xml"/><Relationship Id="rId5" Type="http://schemas.openxmlformats.org/officeDocument/2006/relationships/slide" Target="slide3.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431.xml"/><Relationship Id="rId5" Type="http://schemas.openxmlformats.org/officeDocument/2006/relationships/slide" Target="slide30.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7.xml"/><Relationship Id="rId1" Type="http://schemas.openxmlformats.org/officeDocument/2006/relationships/slideLayout" Target="../slideLayouts/slideLayout431.xml"/><Relationship Id="rId5" Type="http://schemas.openxmlformats.org/officeDocument/2006/relationships/slide" Target="slide3.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20.png"/><Relationship Id="rId7" Type="http://schemas.openxmlformats.org/officeDocument/2006/relationships/slide" Target="slide30.xml"/><Relationship Id="rId2" Type="http://schemas.openxmlformats.org/officeDocument/2006/relationships/notesSlide" Target="../notesSlides/notesSlide8.xml"/><Relationship Id="rId1" Type="http://schemas.openxmlformats.org/officeDocument/2006/relationships/slideLayout" Target="../slideLayouts/slideLayout44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slide" Target="slide3.xml"/></Relationships>
</file>

<file path=ppt/slides/_rels/slide9.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xml"/><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431.xml"/><Relationship Id="rId6" Type="http://schemas.openxmlformats.org/officeDocument/2006/relationships/diagramColors" Target="../diagrams/colors2.xml"/><Relationship Id="rId11" Type="http://schemas.openxmlformats.org/officeDocument/2006/relationships/slide" Target="slide30.xml"/><Relationship Id="rId5" Type="http://schemas.openxmlformats.org/officeDocument/2006/relationships/diagramQuickStyle" Target="../diagrams/quickStyle2.xml"/><Relationship Id="rId10" Type="http://schemas.openxmlformats.org/officeDocument/2006/relationships/slide" Target="slide14.xml"/><Relationship Id="rId4" Type="http://schemas.openxmlformats.org/officeDocument/2006/relationships/diagramLayout" Target="../diagrams/layout2.xml"/><Relationship Id="rId9" Type="http://schemas.openxmlformats.org/officeDocument/2006/relationships/slide" Target="slide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b="3800"/>
          <a:stretch/>
        </p:blipFill>
        <p:spPr>
          <a:xfrm>
            <a:off x="0" y="0"/>
            <a:ext cx="9182100" cy="6857999"/>
          </a:xfrm>
          <a:prstGeom prst="rect">
            <a:avLst/>
          </a:prstGeom>
          <a:solidFill>
            <a:srgbClr val="005F86"/>
          </a:solidFill>
        </p:spPr>
      </p:pic>
      <p:sp>
        <p:nvSpPr>
          <p:cNvPr id="11" name="Rectangle 10"/>
          <p:cNvSpPr/>
          <p:nvPr/>
        </p:nvSpPr>
        <p:spPr bwMode="gray">
          <a:xfrm>
            <a:off x="0" y="1456536"/>
            <a:ext cx="3905250" cy="1455785"/>
          </a:xfrm>
          <a:prstGeom prst="rect">
            <a:avLst/>
          </a:prstGeom>
          <a:solidFill>
            <a:schemeClr val="bg1">
              <a:alpha val="75000"/>
            </a:schemeClr>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7" name="Title 6"/>
          <p:cNvSpPr>
            <a:spLocks noGrp="1"/>
          </p:cNvSpPr>
          <p:nvPr>
            <p:ph type="title"/>
          </p:nvPr>
        </p:nvSpPr>
        <p:spPr>
          <a:xfrm>
            <a:off x="0" y="1432413"/>
            <a:ext cx="3673098" cy="1455785"/>
          </a:xfrm>
        </p:spPr>
        <p:txBody>
          <a:bodyPr anchor="ctr"/>
          <a:lstStyle/>
          <a:p>
            <a:pPr algn="ctr"/>
            <a:r>
              <a:rPr lang="en-US" sz="3600" dirty="0">
                <a:solidFill>
                  <a:srgbClr val="005F86"/>
                </a:solidFill>
              </a:rPr>
              <a:t>Ariba® Network </a:t>
            </a:r>
            <a:br>
              <a:rPr lang="en-US" sz="3600" dirty="0">
                <a:solidFill>
                  <a:srgbClr val="005F86"/>
                </a:solidFill>
              </a:rPr>
            </a:br>
            <a:r>
              <a:rPr lang="en-US" sz="3600" dirty="0">
                <a:solidFill>
                  <a:srgbClr val="005F86"/>
                </a:solidFill>
              </a:rPr>
              <a:t>Cargill Standard Master Guide</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68" y="4730374"/>
            <a:ext cx="2100051" cy="409332"/>
          </a:xfrm>
          <a:prstGeom prst="rect">
            <a:avLst/>
          </a:prstGeom>
          <a:solidFill>
            <a:schemeClr val="bg1"/>
          </a:solidFill>
        </p:spPr>
      </p:pic>
      <p:sp>
        <p:nvSpPr>
          <p:cNvPr id="4" name="TextBox 3"/>
          <p:cNvSpPr txBox="1"/>
          <p:nvPr/>
        </p:nvSpPr>
        <p:spPr>
          <a:xfrm>
            <a:off x="6700609" y="6395493"/>
            <a:ext cx="1788281" cy="276999"/>
          </a:xfrm>
          <a:prstGeom prst="rect">
            <a:avLst/>
          </a:prstGeom>
          <a:noFill/>
        </p:spPr>
        <p:txBody>
          <a:bodyPr wrap="square" lIns="0" tIns="0" rIns="0" bIns="0" rtlCol="0">
            <a:spAutoFit/>
          </a:bodyPr>
          <a:lstStyle/>
          <a:p>
            <a:pPr marL="0" marR="0" lvl="0" indent="0" algn="r" defTabSz="914400" rtl="0" eaLnBrk="1" fontAlgn="base" latinLnBrk="0" hangingPunct="1">
              <a:lnSpc>
                <a:spcPct val="100000"/>
              </a:lnSpc>
              <a:spcBef>
                <a:spcPts val="600"/>
              </a:spcBef>
              <a:spcAft>
                <a:spcPct val="0"/>
              </a:spcAft>
              <a:buClr>
                <a:srgbClr val="F0AB00"/>
              </a:buClr>
              <a:buSzPct val="80000"/>
              <a:buFontTx/>
              <a:buNone/>
              <a:tabLst/>
              <a:defRPr/>
            </a:pPr>
            <a:r>
              <a:rPr kumimoji="0" lang="en-US" sz="1800" b="1"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Get Started</a:t>
            </a:r>
          </a:p>
        </p:txBody>
      </p:sp>
      <p:sp>
        <p:nvSpPr>
          <p:cNvPr id="13" name="Action Button: Forward or Next 12">
            <a:hlinkClick r:id="" action="ppaction://hlinkshowjump?jump=nextslide" highlightClick="1"/>
          </p:cNvPr>
          <p:cNvSpPr/>
          <p:nvPr/>
        </p:nvSpPr>
        <p:spPr bwMode="gray">
          <a:xfrm>
            <a:off x="8560556" y="6366918"/>
            <a:ext cx="320040" cy="32004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pic>
        <p:nvPicPr>
          <p:cNvPr id="6" name="Picture 5"/>
          <p:cNvPicPr>
            <a:picLocks noChangeAspect="1"/>
          </p:cNvPicPr>
          <p:nvPr/>
        </p:nvPicPr>
        <p:blipFill>
          <a:blip r:embed="rId6"/>
          <a:stretch>
            <a:fillRect/>
          </a:stretch>
        </p:blipFill>
        <p:spPr>
          <a:xfrm>
            <a:off x="4432515" y="931820"/>
            <a:ext cx="1928902" cy="1187772"/>
          </a:xfrm>
          <a:prstGeom prst="rect">
            <a:avLst/>
          </a:prstGeom>
        </p:spPr>
      </p:pic>
    </p:spTree>
    <p:extLst>
      <p:ext uri="{BB962C8B-B14F-4D97-AF65-F5344CB8AC3E}">
        <p14:creationId xmlns:p14="http://schemas.microsoft.com/office/powerpoint/2010/main" val="364220867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8496000" cy="756000"/>
          </a:xfrm>
        </p:spPr>
        <p:txBody>
          <a:bodyPr/>
          <a:lstStyle/>
          <a:p>
            <a:r>
              <a:rPr lang="en-US" dirty="0">
                <a:solidFill>
                  <a:srgbClr val="007681"/>
                </a:solidFill>
              </a:rPr>
              <a:t>Highlights Interactive Email – Order</a:t>
            </a:r>
          </a:p>
        </p:txBody>
      </p:sp>
      <p:sp>
        <p:nvSpPr>
          <p:cNvPr id="14" name="Action Button: Help 13">
            <a:hlinkClick r:id="rId3"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3" name="Group 12"/>
          <p:cNvGrpSpPr/>
          <p:nvPr/>
        </p:nvGrpSpPr>
        <p:grpSpPr>
          <a:xfrm>
            <a:off x="7223469" y="167979"/>
            <a:ext cx="1414722" cy="275496"/>
            <a:chOff x="7223468" y="202707"/>
            <a:chExt cx="1414722" cy="275496"/>
          </a:xfrm>
        </p:grpSpPr>
        <p:sp>
          <p:nvSpPr>
            <p:cNvPr id="15"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 name="Action Button: Home 16">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 name="Action Button: Beginning 18">
              <a:hlinkClick r:id="rId5"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1" name="Text Placeholder 3">
            <a:extLst>
              <a:ext uri="{FF2B5EF4-FFF2-40B4-BE49-F238E27FC236}">
                <a16:creationId xmlns:a16="http://schemas.microsoft.com/office/drawing/2014/main" id="{3526E842-9679-4261-9230-C2B72E76020C}"/>
              </a:ext>
            </a:extLst>
          </p:cNvPr>
          <p:cNvSpPr txBox="1">
            <a:spLocks/>
          </p:cNvSpPr>
          <p:nvPr/>
        </p:nvSpPr>
        <p:spPr bwMode="gray">
          <a:xfrm>
            <a:off x="301926" y="1805513"/>
            <a:ext cx="5227864" cy="4307051"/>
          </a:xfrm>
          <a:prstGeom prst="rect">
            <a:avLst/>
          </a:prstGeom>
        </p:spPr>
        <p:txBody>
          <a:bodyPr vert="horz" lIns="0" tIns="0" rIns="0" bIns="0" rtlCol="0">
            <a:norm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34964" lvl="2" indent="0">
              <a:spcAft>
                <a:spcPts val="400"/>
              </a:spcAft>
              <a:buFont typeface="Wingdings" pitchFamily="2" charset="2"/>
              <a:buNone/>
            </a:pPr>
            <a:r>
              <a:rPr lang="en-US" sz="1574" dirty="0">
                <a:latin typeface="Helvetica" panose="020B0604020202020204" pitchFamily="34" charset="0"/>
                <a:cs typeface="Helvetica" panose="020B0604020202020204" pitchFamily="34" charset="0"/>
              </a:rPr>
              <a:t>You will receive an Interactive Email – Order. This allows you to </a:t>
            </a:r>
            <a:r>
              <a:rPr lang="en-US" sz="1574" b="1" dirty="0">
                <a:latin typeface="Helvetica" panose="020B0604020202020204" pitchFamily="34" charset="0"/>
                <a:cs typeface="Helvetica" panose="020B0604020202020204" pitchFamily="34" charset="0"/>
              </a:rPr>
              <a:t>create Order Confirmations.</a:t>
            </a:r>
            <a:endParaRPr lang="en-US" sz="1574" dirty="0">
              <a:latin typeface="Helvetica" panose="020B0604020202020204" pitchFamily="34" charset="0"/>
              <a:cs typeface="Helvetica" panose="020B0604020202020204" pitchFamily="34" charset="0"/>
            </a:endParaRPr>
          </a:p>
          <a:p>
            <a:pPr marL="527021" lvl="3" indent="-257098">
              <a:buClr>
                <a:srgbClr val="D47619"/>
              </a:buClr>
              <a:buSzPct val="120000"/>
              <a:buFont typeface="+mj-lt"/>
              <a:buAutoNum type="arabicPeriod"/>
            </a:pPr>
            <a:r>
              <a:rPr lang="en-US" dirty="0">
                <a:latin typeface="Helvetica" panose="020B0604020202020204" pitchFamily="34" charset="0"/>
                <a:cs typeface="Helvetica" panose="020B0604020202020204" pitchFamily="34" charset="0"/>
              </a:rPr>
              <a:t>Select Purchase Order (email button).</a:t>
            </a:r>
          </a:p>
          <a:p>
            <a:pPr marL="527021" lvl="3" indent="-257098">
              <a:buClr>
                <a:srgbClr val="D47619"/>
              </a:buClr>
              <a:buSzPct val="120000"/>
              <a:buFont typeface="+mj-lt"/>
              <a:buAutoNum type="arabicPeriod"/>
            </a:pPr>
            <a:r>
              <a:rPr lang="en-US" dirty="0">
                <a:latin typeface="Helvetica" panose="020B0604020202020204" pitchFamily="34" charset="0"/>
                <a:cs typeface="Helvetica" panose="020B0604020202020204" pitchFamily="34" charset="0"/>
              </a:rPr>
              <a:t>Online entry form opens in web-browser.</a:t>
            </a:r>
          </a:p>
          <a:p>
            <a:pPr marL="527021" lvl="3" indent="-257098">
              <a:buClr>
                <a:srgbClr val="D47619"/>
              </a:buClr>
              <a:buSzPct val="120000"/>
              <a:buFont typeface="+mj-lt"/>
              <a:buAutoNum type="arabicPeriod"/>
            </a:pPr>
            <a:r>
              <a:rPr lang="en-US" dirty="0">
                <a:latin typeface="Helvetica" panose="020B0604020202020204" pitchFamily="34" charset="0"/>
                <a:cs typeface="Helvetica" panose="020B0604020202020204" pitchFamily="34" charset="0"/>
              </a:rPr>
              <a:t>Fill in details (AN </a:t>
            </a:r>
            <a:r>
              <a:rPr lang="en-SG" dirty="0">
                <a:latin typeface="Helvetica" panose="020B0604020202020204" pitchFamily="34" charset="0"/>
                <a:cs typeface="Helvetica" panose="020B0604020202020204" pitchFamily="34" charset="0"/>
              </a:rPr>
              <a:t>business rules validated). </a:t>
            </a:r>
            <a:endParaRPr lang="en-US" dirty="0">
              <a:latin typeface="Helvetica" panose="020B0604020202020204" pitchFamily="34" charset="0"/>
              <a:cs typeface="Helvetica" panose="020B0604020202020204" pitchFamily="34" charset="0"/>
            </a:endParaRPr>
          </a:p>
          <a:p>
            <a:pPr marL="527021" lvl="3" indent="-257098">
              <a:buClr>
                <a:srgbClr val="D47619"/>
              </a:buClr>
              <a:buSzPct val="120000"/>
              <a:buFont typeface="+mj-lt"/>
              <a:buAutoNum type="arabicPeriod"/>
            </a:pPr>
            <a:r>
              <a:rPr lang="en-US" dirty="0">
                <a:latin typeface="Helvetica" panose="020B0604020202020204" pitchFamily="34" charset="0"/>
                <a:cs typeface="Helvetica" panose="020B0604020202020204" pitchFamily="34" charset="0"/>
              </a:rPr>
              <a:t>Accept “light” terms of use.</a:t>
            </a:r>
            <a:endParaRPr lang="en-US" u="sng" dirty="0">
              <a:latin typeface="Helvetica" panose="020B0604020202020204" pitchFamily="34" charset="0"/>
              <a:cs typeface="Helvetica" panose="020B0604020202020204" pitchFamily="34" charset="0"/>
            </a:endParaRPr>
          </a:p>
          <a:p>
            <a:pPr marL="527021" lvl="3" indent="-257098">
              <a:buClr>
                <a:srgbClr val="D47619"/>
              </a:buClr>
              <a:buSzPct val="120000"/>
              <a:buFont typeface="+mj-lt"/>
              <a:buAutoNum type="arabicPeriod"/>
            </a:pPr>
            <a:r>
              <a:rPr lang="en-US" dirty="0">
                <a:latin typeface="Helvetica" panose="020B0604020202020204" pitchFamily="34" charset="0"/>
                <a:cs typeface="Helvetica" panose="020B0604020202020204" pitchFamily="34" charset="0"/>
              </a:rPr>
              <a:t>Confirmation emails will be sent including the created (original) documents. </a:t>
            </a:r>
          </a:p>
          <a:p>
            <a:pPr marL="134964" lvl="2" indent="0">
              <a:buFont typeface="Wingdings" pitchFamily="2" charset="2"/>
              <a:buNone/>
            </a:pPr>
            <a:endParaRPr lang="en-US" sz="900" dirty="0">
              <a:latin typeface="Helvetica" panose="020B0604020202020204" pitchFamily="34" charset="0"/>
              <a:cs typeface="Helvetica" panose="020B0604020202020204" pitchFamily="34" charset="0"/>
            </a:endParaRPr>
          </a:p>
          <a:p>
            <a:pPr marL="134964" lvl="2" indent="0">
              <a:buFont typeface="Wingdings" pitchFamily="2" charset="2"/>
              <a:buNone/>
            </a:pPr>
            <a:r>
              <a:rPr lang="en-US" sz="1125" b="1" u="sng" dirty="0">
                <a:latin typeface="Helvetica" panose="020B0604020202020204" pitchFamily="34" charset="0"/>
                <a:cs typeface="Helvetica" panose="020B0604020202020204" pitchFamily="34" charset="0"/>
              </a:rPr>
              <a:t>LIMITED</a:t>
            </a:r>
            <a:r>
              <a:rPr lang="en-US" sz="1125" b="1" dirty="0">
                <a:latin typeface="Helvetica" panose="020B0604020202020204" pitchFamily="34" charset="0"/>
                <a:cs typeface="Helvetica" panose="020B0604020202020204" pitchFamily="34" charset="0"/>
              </a:rPr>
              <a:t> to: Orders, full order confirmations and PO</a:t>
            </a:r>
          </a:p>
          <a:p>
            <a:pPr marL="134964" lvl="2" indent="0">
              <a:buFont typeface="Wingdings" pitchFamily="2" charset="2"/>
              <a:buNone/>
            </a:pPr>
            <a:endParaRPr lang="en-US" sz="1125" b="1" dirty="0">
              <a:latin typeface="Helvetica" panose="020B0604020202020204" pitchFamily="34" charset="0"/>
              <a:cs typeface="Helvetica" panose="020B0604020202020204" pitchFamily="34" charset="0"/>
            </a:endParaRPr>
          </a:p>
          <a:p>
            <a:pPr marL="134964" lvl="2" indent="0">
              <a:buFont typeface="Wingdings" pitchFamily="2" charset="2"/>
              <a:buNone/>
            </a:pPr>
            <a:r>
              <a:rPr lang="en-US" sz="1400" b="1" dirty="0">
                <a:latin typeface="Helvetica" panose="020B0604020202020204" pitchFamily="34" charset="0"/>
                <a:cs typeface="Helvetica" panose="020B0604020202020204" pitchFamily="34" charset="0"/>
              </a:rPr>
              <a:t>Videos</a:t>
            </a:r>
            <a:r>
              <a:rPr lang="en-US" sz="1400" dirty="0">
                <a:latin typeface="Helvetica" panose="020B0604020202020204" pitchFamily="34" charset="0"/>
                <a:cs typeface="Helvetica" panose="020B0604020202020204" pitchFamily="34" charset="0"/>
              </a:rPr>
              <a:t>: </a:t>
            </a:r>
          </a:p>
          <a:p>
            <a:pPr marL="420714" lvl="2" indent="-285750">
              <a:buClr>
                <a:srgbClr val="D47619"/>
              </a:buClr>
              <a:buFont typeface="Wingdings" panose="05000000000000000000" pitchFamily="2" charset="2"/>
              <a:buChar char="§"/>
            </a:pPr>
            <a:r>
              <a:rPr lang="en-SG" sz="1400" u="sng" dirty="0">
                <a:latin typeface="Helvetica" panose="020B0604020202020204" pitchFamily="34" charset="0"/>
                <a:cs typeface="Helvetica" panose="020B0604020202020204" pitchFamily="34" charset="0"/>
                <a:hlinkClick r:id="rId6"/>
              </a:rPr>
              <a:t>Standard Enablement Detailed Overview</a:t>
            </a:r>
            <a:endParaRPr lang="en-SG" sz="1400" u="sng" dirty="0">
              <a:latin typeface="Helvetica" panose="020B0604020202020204" pitchFamily="34" charset="0"/>
              <a:cs typeface="Helvetica" panose="020B0604020202020204" pitchFamily="34" charset="0"/>
            </a:endParaRPr>
          </a:p>
          <a:p>
            <a:pPr marL="420714" lvl="2" indent="-285750">
              <a:buClr>
                <a:srgbClr val="D47619"/>
              </a:buClr>
              <a:buFont typeface="Wingdings" panose="05000000000000000000" pitchFamily="2" charset="2"/>
              <a:buChar char="§"/>
            </a:pPr>
            <a:r>
              <a:rPr lang="en-SG" sz="1400" u="sng" dirty="0">
                <a:latin typeface="Helvetica" panose="020B0604020202020204" pitchFamily="34" charset="0"/>
                <a:cs typeface="Helvetica" panose="020B0604020202020204" pitchFamily="34" charset="0"/>
                <a:hlinkClick r:id="rId7"/>
              </a:rPr>
              <a:t>Standard Enablement Customer Overview</a:t>
            </a:r>
            <a:endParaRPr lang="en-SG" sz="1400" u="sng" dirty="0">
              <a:latin typeface="Helvetica" panose="020B0604020202020204" pitchFamily="34" charset="0"/>
              <a:cs typeface="Helvetica" panose="020B0604020202020204" pitchFamily="34" charset="0"/>
            </a:endParaRPr>
          </a:p>
          <a:p>
            <a:pPr marL="134964" lvl="2" indent="0">
              <a:buFont typeface="Wingdings" pitchFamily="2" charset="2"/>
              <a:buNone/>
            </a:pPr>
            <a:endParaRPr lang="en-US" dirty="0">
              <a:latin typeface="Helvetica" panose="020B0604020202020204" pitchFamily="34" charset="0"/>
              <a:cs typeface="Helvetica" panose="020B0604020202020204" pitchFamily="34" charset="0"/>
            </a:endParaRPr>
          </a:p>
          <a:p>
            <a:pPr marL="134964" lvl="2" indent="0">
              <a:buFont typeface="Wingdings" pitchFamily="2" charset="2"/>
              <a:buNone/>
            </a:pPr>
            <a:r>
              <a:rPr lang="en-US" dirty="0">
                <a:latin typeface="Helvetica" panose="020B0604020202020204" pitchFamily="34" charset="0"/>
                <a:cs typeface="Helvetica" panose="020B0604020202020204" pitchFamily="34" charset="0"/>
              </a:rPr>
              <a:t>*See the following slides for further screenshots.</a:t>
            </a:r>
          </a:p>
          <a:p>
            <a:pPr marL="349219" lvl="2" indent="-214255">
              <a:buFont typeface="Wingdings" pitchFamily="2" charset="2"/>
              <a:buChar char="§"/>
            </a:pPr>
            <a:endParaRPr lang="en-US" dirty="0"/>
          </a:p>
          <a:p>
            <a:pPr marL="349219" lvl="2" indent="-214255">
              <a:buFont typeface="Wingdings" pitchFamily="2" charset="2"/>
              <a:buChar char="§"/>
            </a:pPr>
            <a:endParaRPr lang="en-US" dirty="0"/>
          </a:p>
          <a:p>
            <a:pPr marL="349219" lvl="2" indent="-214255">
              <a:buFont typeface="Wingdings" pitchFamily="2" charset="2"/>
              <a:buChar char="§"/>
            </a:pPr>
            <a:endParaRPr lang="en-US" dirty="0"/>
          </a:p>
        </p:txBody>
      </p:sp>
      <p:pic>
        <p:nvPicPr>
          <p:cNvPr id="12" name="Picture 11">
            <a:extLst>
              <a:ext uri="{FF2B5EF4-FFF2-40B4-BE49-F238E27FC236}">
                <a16:creationId xmlns:a16="http://schemas.microsoft.com/office/drawing/2014/main" id="{277D4071-0ABB-43C3-9E8F-A5D24FE77ABC}"/>
              </a:ext>
            </a:extLst>
          </p:cNvPr>
          <p:cNvPicPr>
            <a:picLocks noChangeAspect="1"/>
          </p:cNvPicPr>
          <p:nvPr/>
        </p:nvPicPr>
        <p:blipFill rotWithShape="1">
          <a:blip r:embed="rId8"/>
          <a:srcRect b="72705"/>
          <a:stretch/>
        </p:blipFill>
        <p:spPr>
          <a:xfrm>
            <a:off x="5657051" y="2488613"/>
            <a:ext cx="3283547" cy="2165283"/>
          </a:xfrm>
          <a:prstGeom prst="rect">
            <a:avLst/>
          </a:prstGeom>
          <a:ln>
            <a:noFill/>
          </a:ln>
          <a:effectLst>
            <a:outerShdw blurRad="190500" algn="tl" rotWithShape="0">
              <a:srgbClr val="000000">
                <a:alpha val="70000"/>
              </a:srgbClr>
            </a:outerShdw>
          </a:effectLst>
        </p:spPr>
      </p:pic>
      <p:sp>
        <p:nvSpPr>
          <p:cNvPr id="19" name="Slide Number Placeholder 2">
            <a:extLst>
              <a:ext uri="{FF2B5EF4-FFF2-40B4-BE49-F238E27FC236}">
                <a16:creationId xmlns:a16="http://schemas.microsoft.com/office/drawing/2014/main" id="{9D5EBC9A-ABF1-4DB0-801D-6A2B0F0062E2}"/>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10</a:t>
            </a:fld>
            <a:endParaRPr lang="en-US" dirty="0">
              <a:solidFill>
                <a:prstClr val="white"/>
              </a:solidFill>
            </a:endParaRPr>
          </a:p>
        </p:txBody>
      </p:sp>
    </p:spTree>
    <p:extLst>
      <p:ext uri="{BB962C8B-B14F-4D97-AF65-F5344CB8AC3E}">
        <p14:creationId xmlns:p14="http://schemas.microsoft.com/office/powerpoint/2010/main" val="2501205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681"/>
                </a:solidFill>
              </a:rPr>
              <a:t>New Supplier Process</a:t>
            </a:r>
            <a:br>
              <a:rPr lang="en-US" dirty="0">
                <a:solidFill>
                  <a:srgbClr val="007681"/>
                </a:solidFill>
              </a:rPr>
            </a:br>
            <a:r>
              <a:rPr lang="en-US" sz="2000" dirty="0">
                <a:solidFill>
                  <a:srgbClr val="1E9D8B"/>
                </a:solidFill>
              </a:rPr>
              <a:t>Sign-up for Light Account via IE – Order </a:t>
            </a:r>
            <a:endParaRPr lang="en-US" dirty="0">
              <a:solidFill>
                <a:srgbClr val="1E9D8B"/>
              </a:solidFill>
            </a:endParaRPr>
          </a:p>
        </p:txBody>
      </p:sp>
      <p:grpSp>
        <p:nvGrpSpPr>
          <p:cNvPr id="13" name="Group 12"/>
          <p:cNvGrpSpPr/>
          <p:nvPr/>
        </p:nvGrpSpPr>
        <p:grpSpPr>
          <a:xfrm>
            <a:off x="7223469" y="167979"/>
            <a:ext cx="1414722" cy="275496"/>
            <a:chOff x="7223468" y="202707"/>
            <a:chExt cx="1414722" cy="275496"/>
          </a:xfrm>
        </p:grpSpPr>
        <p:sp>
          <p:nvSpPr>
            <p:cNvPr id="15"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 name="Action Button: Home 16">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 name="Action Button: Beginning 18">
              <a:hlinkClick r:id="rId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pic>
        <p:nvPicPr>
          <p:cNvPr id="19" name="Picture 18">
            <a:extLst>
              <a:ext uri="{FF2B5EF4-FFF2-40B4-BE49-F238E27FC236}">
                <a16:creationId xmlns:a16="http://schemas.microsoft.com/office/drawing/2014/main" id="{E25F0808-864C-4557-AD51-0D3A2192F850}"/>
              </a:ext>
            </a:extLst>
          </p:cNvPr>
          <p:cNvPicPr>
            <a:picLocks noChangeAspect="1"/>
          </p:cNvPicPr>
          <p:nvPr/>
        </p:nvPicPr>
        <p:blipFill rotWithShape="1">
          <a:blip r:embed="rId5"/>
          <a:srcRect b="71516"/>
          <a:stretch/>
        </p:blipFill>
        <p:spPr>
          <a:xfrm>
            <a:off x="307589" y="1749960"/>
            <a:ext cx="3367367" cy="21178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AC580F0B-80CA-49E3-9E4D-B6F505F12403}"/>
              </a:ext>
            </a:extLst>
          </p:cNvPr>
          <p:cNvSpPr/>
          <p:nvPr/>
        </p:nvSpPr>
        <p:spPr bwMode="gray">
          <a:xfrm>
            <a:off x="1495717" y="3044306"/>
            <a:ext cx="959900" cy="244680"/>
          </a:xfrm>
          <a:prstGeom prst="rect">
            <a:avLst/>
          </a:prstGeom>
          <a:solidFill>
            <a:schemeClr val="tx2"/>
          </a:solidFill>
          <a:ln w="28575" algn="ctr">
            <a:solidFill>
              <a:srgbClr val="D47619"/>
            </a:solidFill>
            <a:miter lim="800000"/>
            <a:headEnd/>
            <a:tailEnd/>
          </a:ln>
        </p:spPr>
        <p:txBody>
          <a:bodyPr wrap="square" lIns="13715" tIns="41147" rIns="13715" bIns="41147" rtlCol="0" anchor="ctr">
            <a:spAutoFit/>
          </a:bodyPr>
          <a:lstStyle/>
          <a:p>
            <a:pPr marL="0" marR="0" lvl="0" indent="0" algn="ctr" defTabSz="816255" rtl="0" eaLnBrk="1" fontAlgn="base" latinLnBrk="0" hangingPunct="1">
              <a:lnSpc>
                <a:spcPct val="100000"/>
              </a:lnSpc>
              <a:spcBef>
                <a:spcPct val="50000"/>
              </a:spcBef>
              <a:spcAft>
                <a:spcPct val="0"/>
              </a:spcAft>
              <a:buClr>
                <a:srgbClr val="F0AB00"/>
              </a:buClr>
              <a:buSzPct val="80000"/>
              <a:buFontTx/>
              <a:buNone/>
              <a:tabLst/>
              <a:defRPr/>
            </a:pPr>
            <a:r>
              <a:rPr kumimoji="0" lang="en-US" sz="105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Process order</a:t>
            </a:r>
          </a:p>
        </p:txBody>
      </p:sp>
      <p:cxnSp>
        <p:nvCxnSpPr>
          <p:cNvPr id="21" name="Elbow Connector 8">
            <a:extLst>
              <a:ext uri="{FF2B5EF4-FFF2-40B4-BE49-F238E27FC236}">
                <a16:creationId xmlns:a16="http://schemas.microsoft.com/office/drawing/2014/main" id="{35E06A5F-8C35-4B54-ACEE-D7B8CBA8AF4C}"/>
              </a:ext>
            </a:extLst>
          </p:cNvPr>
          <p:cNvCxnSpPr>
            <a:stCxn id="20" idx="0"/>
            <a:endCxn id="22" idx="1"/>
          </p:cNvCxnSpPr>
          <p:nvPr/>
        </p:nvCxnSpPr>
        <p:spPr>
          <a:xfrm rot="5400000" flipH="1" flipV="1">
            <a:off x="2456829" y="1507118"/>
            <a:ext cx="1056026" cy="2018350"/>
          </a:xfrm>
          <a:prstGeom prst="bentConnector2">
            <a:avLst/>
          </a:prstGeom>
          <a:ln w="28575">
            <a:solidFill>
              <a:srgbClr val="D47619"/>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74A7E40C-521D-4ADE-BC9E-24619CB34FFF}"/>
              </a:ext>
            </a:extLst>
          </p:cNvPr>
          <p:cNvPicPr>
            <a:picLocks noChangeAspect="1"/>
          </p:cNvPicPr>
          <p:nvPr/>
        </p:nvPicPr>
        <p:blipFill>
          <a:blip r:embed="rId6"/>
          <a:stretch>
            <a:fillRect/>
          </a:stretch>
        </p:blipFill>
        <p:spPr>
          <a:xfrm>
            <a:off x="3994017" y="1445305"/>
            <a:ext cx="2125394" cy="1085950"/>
          </a:xfrm>
          <a:prstGeom prst="rect">
            <a:avLst/>
          </a:prstGeom>
          <a:ln>
            <a:noFill/>
          </a:ln>
          <a:effectLst>
            <a:outerShdw blurRad="190500" algn="tl" rotWithShape="0">
              <a:srgbClr val="000000">
                <a:alpha val="70000"/>
              </a:srgbClr>
            </a:outerShdw>
          </a:effectLst>
        </p:spPr>
      </p:pic>
      <p:sp>
        <p:nvSpPr>
          <p:cNvPr id="23" name="Rectangle 22">
            <a:extLst>
              <a:ext uri="{FF2B5EF4-FFF2-40B4-BE49-F238E27FC236}">
                <a16:creationId xmlns:a16="http://schemas.microsoft.com/office/drawing/2014/main" id="{8824F3D3-FDE7-4182-B4E8-2F4714FBF830}"/>
              </a:ext>
            </a:extLst>
          </p:cNvPr>
          <p:cNvSpPr/>
          <p:nvPr/>
        </p:nvSpPr>
        <p:spPr bwMode="gray">
          <a:xfrm>
            <a:off x="4745516" y="1603440"/>
            <a:ext cx="579364" cy="244680"/>
          </a:xfrm>
          <a:prstGeom prst="rect">
            <a:avLst/>
          </a:prstGeom>
          <a:solidFill>
            <a:schemeClr val="tx2"/>
          </a:solidFill>
          <a:ln w="28575" algn="ctr">
            <a:solidFill>
              <a:srgbClr val="D47619"/>
            </a:solidFill>
            <a:miter lim="800000"/>
            <a:headEnd/>
            <a:tailEnd/>
          </a:ln>
        </p:spPr>
        <p:txBody>
          <a:bodyPr wrap="square" lIns="13715" tIns="41147" rIns="13715" bIns="41147" rtlCol="0" anchor="ctr">
            <a:spAutoFit/>
          </a:bodyPr>
          <a:lstStyle/>
          <a:p>
            <a:pPr marL="0" marR="0" lvl="0" indent="0" algn="ctr" defTabSz="816255" rtl="0" eaLnBrk="1" fontAlgn="base" latinLnBrk="0" hangingPunct="1">
              <a:lnSpc>
                <a:spcPct val="100000"/>
              </a:lnSpc>
              <a:spcBef>
                <a:spcPct val="50000"/>
              </a:spcBef>
              <a:spcAft>
                <a:spcPct val="0"/>
              </a:spcAft>
              <a:buClr>
                <a:srgbClr val="F0AB00"/>
              </a:buClr>
              <a:buSzPct val="80000"/>
              <a:buFontTx/>
              <a:buNone/>
              <a:tabLst/>
              <a:defRPr/>
            </a:pPr>
            <a:r>
              <a:rPr kumimoji="0" lang="en-US" sz="105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Sign up</a:t>
            </a:r>
          </a:p>
        </p:txBody>
      </p:sp>
      <p:cxnSp>
        <p:nvCxnSpPr>
          <p:cNvPr id="26" name="Elbow Connector 14">
            <a:extLst>
              <a:ext uri="{FF2B5EF4-FFF2-40B4-BE49-F238E27FC236}">
                <a16:creationId xmlns:a16="http://schemas.microsoft.com/office/drawing/2014/main" id="{D19BD380-0B8E-42F0-AE06-60AE2900A370}"/>
              </a:ext>
            </a:extLst>
          </p:cNvPr>
          <p:cNvCxnSpPr>
            <a:cxnSpLocks/>
            <a:stCxn id="23" idx="2"/>
          </p:cNvCxnSpPr>
          <p:nvPr/>
        </p:nvCxnSpPr>
        <p:spPr>
          <a:xfrm flipH="1">
            <a:off x="5028848" y="1848120"/>
            <a:ext cx="6350" cy="982642"/>
          </a:xfrm>
          <a:prstGeom prst="straightConnector1">
            <a:avLst/>
          </a:prstGeom>
          <a:ln w="28575">
            <a:solidFill>
              <a:srgbClr val="D47619"/>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34DDAEE1-6C66-487A-90C5-94984C192E51}"/>
              </a:ext>
            </a:extLst>
          </p:cNvPr>
          <p:cNvPicPr>
            <a:picLocks noChangeAspect="1"/>
          </p:cNvPicPr>
          <p:nvPr/>
        </p:nvPicPr>
        <p:blipFill rotWithShape="1">
          <a:blip r:embed="rId7"/>
          <a:srcRect r="41141"/>
          <a:stretch/>
        </p:blipFill>
        <p:spPr>
          <a:xfrm>
            <a:off x="6599048" y="2739163"/>
            <a:ext cx="2227754" cy="2550700"/>
          </a:xfrm>
          <a:prstGeom prst="rect">
            <a:avLst/>
          </a:prstGeom>
          <a:ln>
            <a:noFill/>
          </a:ln>
          <a:effectLst>
            <a:outerShdw blurRad="190500" algn="tl" rotWithShape="0">
              <a:srgbClr val="000000">
                <a:alpha val="70000"/>
              </a:srgbClr>
            </a:outerShdw>
          </a:effectLst>
        </p:spPr>
      </p:pic>
      <p:cxnSp>
        <p:nvCxnSpPr>
          <p:cNvPr id="29" name="Elbow Connector 17">
            <a:extLst>
              <a:ext uri="{FF2B5EF4-FFF2-40B4-BE49-F238E27FC236}">
                <a16:creationId xmlns:a16="http://schemas.microsoft.com/office/drawing/2014/main" id="{D4702425-A49C-4152-8892-8E9514B3B10C}"/>
              </a:ext>
            </a:extLst>
          </p:cNvPr>
          <p:cNvCxnSpPr>
            <a:stCxn id="28" idx="3"/>
            <a:endCxn id="30" idx="1"/>
          </p:cNvCxnSpPr>
          <p:nvPr/>
        </p:nvCxnSpPr>
        <p:spPr>
          <a:xfrm flipV="1">
            <a:off x="6188239" y="2970345"/>
            <a:ext cx="477592" cy="2505793"/>
          </a:xfrm>
          <a:prstGeom prst="bentConnector3">
            <a:avLst>
              <a:gd name="adj1" fmla="val 50000"/>
            </a:avLst>
          </a:prstGeom>
          <a:ln w="28575">
            <a:solidFill>
              <a:srgbClr val="D47619"/>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48D4F4F1-11BD-4D74-A603-4D2442EFA261}"/>
              </a:ext>
            </a:extLst>
          </p:cNvPr>
          <p:cNvSpPr/>
          <p:nvPr/>
        </p:nvSpPr>
        <p:spPr bwMode="gray">
          <a:xfrm>
            <a:off x="6665831" y="2894790"/>
            <a:ext cx="1551668" cy="151110"/>
          </a:xfrm>
          <a:prstGeom prst="rect">
            <a:avLst/>
          </a:prstGeom>
          <a:noFill/>
          <a:ln w="28575" algn="ctr">
            <a:solidFill>
              <a:srgbClr val="D47619"/>
            </a:solidFill>
            <a:miter lim="800000"/>
            <a:headEnd/>
            <a:tailEnd/>
          </a:ln>
        </p:spPr>
        <p:txBody>
          <a:bodyPr lIns="67481" tIns="53984" rIns="67481" bIns="53984" rtlCol="0" anchor="ctr"/>
          <a:lstStyle/>
          <a:p>
            <a:pPr marL="0" marR="0" lvl="0" indent="0" algn="ctr" defTabSz="685526"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pic>
        <p:nvPicPr>
          <p:cNvPr id="31" name="Picture 30">
            <a:extLst>
              <a:ext uri="{FF2B5EF4-FFF2-40B4-BE49-F238E27FC236}">
                <a16:creationId xmlns:a16="http://schemas.microsoft.com/office/drawing/2014/main" id="{CF3976E1-BFD6-4641-88D6-D84548618C64}"/>
              </a:ext>
            </a:extLst>
          </p:cNvPr>
          <p:cNvPicPr>
            <a:picLocks noChangeAspect="1"/>
          </p:cNvPicPr>
          <p:nvPr/>
        </p:nvPicPr>
        <p:blipFill rotWithShape="1">
          <a:blip r:embed="rId5"/>
          <a:srcRect t="59402" b="20076"/>
          <a:stretch/>
        </p:blipFill>
        <p:spPr>
          <a:xfrm>
            <a:off x="319194" y="4014512"/>
            <a:ext cx="3344156" cy="1515294"/>
          </a:xfrm>
          <a:prstGeom prst="rect">
            <a:avLst/>
          </a:prstGeom>
          <a:effectLst>
            <a:outerShdw blurRad="50800" dist="38100" dir="2700000" algn="tl" rotWithShape="0">
              <a:prstClr val="black">
                <a:alpha val="40000"/>
              </a:prstClr>
            </a:outerShdw>
          </a:effectLst>
        </p:spPr>
      </p:pic>
      <p:grpSp>
        <p:nvGrpSpPr>
          <p:cNvPr id="4" name="Group 3">
            <a:extLst>
              <a:ext uri="{FF2B5EF4-FFF2-40B4-BE49-F238E27FC236}">
                <a16:creationId xmlns:a16="http://schemas.microsoft.com/office/drawing/2014/main" id="{1512BEFF-2EC7-4A74-AB07-CAA94E5AC5C8}"/>
              </a:ext>
            </a:extLst>
          </p:cNvPr>
          <p:cNvGrpSpPr/>
          <p:nvPr/>
        </p:nvGrpSpPr>
        <p:grpSpPr>
          <a:xfrm>
            <a:off x="3890026" y="2823112"/>
            <a:ext cx="2333376" cy="2775366"/>
            <a:chOff x="3890026" y="2823112"/>
            <a:chExt cx="2333376" cy="2775366"/>
          </a:xfrm>
        </p:grpSpPr>
        <p:pic>
          <p:nvPicPr>
            <p:cNvPr id="24" name="Picture 23">
              <a:extLst>
                <a:ext uri="{FF2B5EF4-FFF2-40B4-BE49-F238E27FC236}">
                  <a16:creationId xmlns:a16="http://schemas.microsoft.com/office/drawing/2014/main" id="{FB2E43BF-78E8-45F6-B318-4725C5E02738}"/>
                </a:ext>
              </a:extLst>
            </p:cNvPr>
            <p:cNvPicPr>
              <a:picLocks noChangeAspect="1"/>
            </p:cNvPicPr>
            <p:nvPr/>
          </p:nvPicPr>
          <p:blipFill>
            <a:blip r:embed="rId8"/>
            <a:stretch>
              <a:fillRect/>
            </a:stretch>
          </p:blipFill>
          <p:spPr>
            <a:xfrm>
              <a:off x="3890026" y="2823112"/>
              <a:ext cx="2282246" cy="2774063"/>
            </a:xfrm>
            <a:prstGeom prst="rect">
              <a:avLst/>
            </a:prstGeom>
            <a:ln>
              <a:noFill/>
            </a:ln>
            <a:effectLst>
              <a:outerShdw blurRad="190500" algn="tl" rotWithShape="0">
                <a:srgbClr val="000000">
                  <a:alpha val="70000"/>
                </a:srgbClr>
              </a:outerShdw>
            </a:effectLst>
          </p:spPr>
        </p:pic>
        <p:pic>
          <p:nvPicPr>
            <p:cNvPr id="25" name="Picture 24">
              <a:extLst>
                <a:ext uri="{FF2B5EF4-FFF2-40B4-BE49-F238E27FC236}">
                  <a16:creationId xmlns:a16="http://schemas.microsoft.com/office/drawing/2014/main" id="{6166A4A8-ADE6-49D5-B9FB-7F38249E6859}"/>
                </a:ext>
              </a:extLst>
            </p:cNvPr>
            <p:cNvPicPr>
              <a:picLocks noChangeAspect="1"/>
            </p:cNvPicPr>
            <p:nvPr/>
          </p:nvPicPr>
          <p:blipFill>
            <a:blip r:embed="rId9"/>
            <a:stretch>
              <a:fillRect/>
            </a:stretch>
          </p:blipFill>
          <p:spPr>
            <a:xfrm>
              <a:off x="3894768" y="2824412"/>
              <a:ext cx="2328634" cy="2774063"/>
            </a:xfrm>
            <a:prstGeom prst="rect">
              <a:avLst/>
            </a:prstGeom>
            <a:ln>
              <a:noFill/>
            </a:ln>
            <a:effectLst>
              <a:outerShdw blurRad="190500" algn="tl" rotWithShape="0">
                <a:srgbClr val="000000">
                  <a:alpha val="70000"/>
                </a:srgbClr>
              </a:outerShdw>
            </a:effectLst>
          </p:spPr>
        </p:pic>
        <p:sp>
          <p:nvSpPr>
            <p:cNvPr id="28" name="Rectangle 27">
              <a:extLst>
                <a:ext uri="{FF2B5EF4-FFF2-40B4-BE49-F238E27FC236}">
                  <a16:creationId xmlns:a16="http://schemas.microsoft.com/office/drawing/2014/main" id="{74738336-AE16-45CB-8F0F-A6E40F27AD78}"/>
                </a:ext>
              </a:extLst>
            </p:cNvPr>
            <p:cNvSpPr/>
            <p:nvPr/>
          </p:nvSpPr>
          <p:spPr bwMode="gray">
            <a:xfrm>
              <a:off x="5594545" y="5353798"/>
              <a:ext cx="593694" cy="244680"/>
            </a:xfrm>
            <a:prstGeom prst="rect">
              <a:avLst/>
            </a:prstGeom>
            <a:solidFill>
              <a:schemeClr val="tx2"/>
            </a:solidFill>
            <a:ln w="28575" algn="ctr">
              <a:solidFill>
                <a:srgbClr val="D47619"/>
              </a:solidFill>
              <a:miter lim="800000"/>
              <a:headEnd/>
              <a:tailEnd/>
            </a:ln>
          </p:spPr>
          <p:txBody>
            <a:bodyPr wrap="square" lIns="13715" tIns="41147" rIns="13715" bIns="41147" rtlCol="0" anchor="ctr">
              <a:spAutoFit/>
            </a:bodyPr>
            <a:lstStyle/>
            <a:p>
              <a:pPr marL="0" marR="0" lvl="0" indent="0" algn="ctr" defTabSz="816255" rtl="0" eaLnBrk="1" fontAlgn="base" latinLnBrk="0" hangingPunct="1">
                <a:lnSpc>
                  <a:spcPct val="100000"/>
                </a:lnSpc>
                <a:spcBef>
                  <a:spcPct val="50000"/>
                </a:spcBef>
                <a:spcAft>
                  <a:spcPct val="0"/>
                </a:spcAft>
                <a:buClr>
                  <a:srgbClr val="F0AB00"/>
                </a:buClr>
                <a:buSzPct val="80000"/>
                <a:buFontTx/>
                <a:buNone/>
                <a:tabLst/>
                <a:defRPr/>
              </a:pPr>
              <a:r>
                <a:rPr kumimoji="0" lang="en-US" sz="1050"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rPr>
                <a:t>Register</a:t>
              </a:r>
            </a:p>
          </p:txBody>
        </p:sp>
        <p:sp>
          <p:nvSpPr>
            <p:cNvPr id="32" name="Rectangle 31">
              <a:extLst>
                <a:ext uri="{FF2B5EF4-FFF2-40B4-BE49-F238E27FC236}">
                  <a16:creationId xmlns:a16="http://schemas.microsoft.com/office/drawing/2014/main" id="{8862E56A-C5FE-4CDB-B1A9-1D0536BD6FD3}"/>
                </a:ext>
              </a:extLst>
            </p:cNvPr>
            <p:cNvSpPr/>
            <p:nvPr/>
          </p:nvSpPr>
          <p:spPr bwMode="gray">
            <a:xfrm>
              <a:off x="4203003" y="3168237"/>
              <a:ext cx="871100" cy="741151"/>
            </a:xfrm>
            <a:prstGeom prst="rect">
              <a:avLst/>
            </a:prstGeom>
            <a:noFill/>
            <a:ln w="28575" algn="ctr">
              <a:solidFill>
                <a:srgbClr val="D47619"/>
              </a:solidFill>
              <a:miter lim="800000"/>
              <a:headEnd/>
              <a:tailEnd/>
            </a:ln>
          </p:spPr>
          <p:txBody>
            <a:bodyPr lIns="67481" tIns="53984" rIns="67481" bIns="53984" rtlCol="0" anchor="ctr"/>
            <a:lstStyle/>
            <a:p>
              <a:pPr marL="0" marR="0" lvl="0" indent="0" algn="ctr" defTabSz="685526"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3" name="Rectangle 32">
              <a:extLst>
                <a:ext uri="{FF2B5EF4-FFF2-40B4-BE49-F238E27FC236}">
                  <a16:creationId xmlns:a16="http://schemas.microsoft.com/office/drawing/2014/main" id="{A3602622-8DC3-4C76-BB10-FC43ECA6DC69}"/>
                </a:ext>
              </a:extLst>
            </p:cNvPr>
            <p:cNvSpPr/>
            <p:nvPr/>
          </p:nvSpPr>
          <p:spPr bwMode="gray">
            <a:xfrm>
              <a:off x="4192747" y="4094124"/>
              <a:ext cx="892159" cy="741151"/>
            </a:xfrm>
            <a:prstGeom prst="rect">
              <a:avLst/>
            </a:prstGeom>
            <a:noFill/>
            <a:ln w="28575" algn="ctr">
              <a:solidFill>
                <a:srgbClr val="D47619"/>
              </a:solidFill>
              <a:miter lim="800000"/>
              <a:headEnd/>
              <a:tailEnd/>
            </a:ln>
          </p:spPr>
          <p:txBody>
            <a:bodyPr lIns="67481" tIns="53984" rIns="67481" bIns="53984" rtlCol="0" anchor="ctr"/>
            <a:lstStyle/>
            <a:p>
              <a:pPr marL="0" marR="0" lvl="0" indent="0" algn="ctr" defTabSz="685526"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4" name="Rectangle 33">
              <a:extLst>
                <a:ext uri="{FF2B5EF4-FFF2-40B4-BE49-F238E27FC236}">
                  <a16:creationId xmlns:a16="http://schemas.microsoft.com/office/drawing/2014/main" id="{2DBBC63F-5C6C-48E4-9007-0446F86CAB84}"/>
                </a:ext>
              </a:extLst>
            </p:cNvPr>
            <p:cNvSpPr/>
            <p:nvPr/>
          </p:nvSpPr>
          <p:spPr bwMode="gray">
            <a:xfrm>
              <a:off x="4021089" y="5353799"/>
              <a:ext cx="120503" cy="120032"/>
            </a:xfrm>
            <a:prstGeom prst="rect">
              <a:avLst/>
            </a:prstGeom>
            <a:noFill/>
            <a:ln w="28575" algn="ctr">
              <a:solidFill>
                <a:schemeClr val="accent5">
                  <a:lumMod val="75000"/>
                </a:schemeClr>
              </a:solidFill>
              <a:miter lim="800000"/>
              <a:headEnd/>
              <a:tailEnd/>
            </a:ln>
          </p:spPr>
          <p:txBody>
            <a:bodyPr lIns="67481" tIns="53984" rIns="67481" bIns="53984" rtlCol="0" anchor="ctr"/>
            <a:lstStyle/>
            <a:p>
              <a:pPr marL="0" marR="0" lvl="0" indent="0" algn="ctr" defTabSz="685526"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35" name="Rectangle 34">
            <a:extLst>
              <a:ext uri="{FF2B5EF4-FFF2-40B4-BE49-F238E27FC236}">
                <a16:creationId xmlns:a16="http://schemas.microsoft.com/office/drawing/2014/main" id="{2459D265-8A6B-4BB9-A49F-40DEC437B732}"/>
              </a:ext>
            </a:extLst>
          </p:cNvPr>
          <p:cNvSpPr/>
          <p:nvPr/>
        </p:nvSpPr>
        <p:spPr>
          <a:xfrm>
            <a:off x="1805472" y="3753616"/>
            <a:ext cx="357790" cy="2999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49" b="0" i="0" u="none" strike="noStrike" kern="1200" cap="none" spc="0" normalizeH="0" baseline="0" noProof="0" dirty="0">
                <a:ln>
                  <a:noFill/>
                </a:ln>
                <a:solidFill>
                  <a:srgbClr val="000000"/>
                </a:solidFill>
                <a:effectLst/>
                <a:uLnTx/>
                <a:uFillTx/>
                <a:latin typeface="Arial"/>
                <a:ea typeface="+mn-ea"/>
                <a:cs typeface="+mn-cs"/>
              </a:rPr>
              <a:t>…</a:t>
            </a:r>
          </a:p>
        </p:txBody>
      </p:sp>
      <p:sp>
        <p:nvSpPr>
          <p:cNvPr id="36" name="Rectangle 35">
            <a:extLst>
              <a:ext uri="{FF2B5EF4-FFF2-40B4-BE49-F238E27FC236}">
                <a16:creationId xmlns:a16="http://schemas.microsoft.com/office/drawing/2014/main" id="{2AC7252C-9A15-4DC0-9432-A2C86CD0C4AD}"/>
              </a:ext>
            </a:extLst>
          </p:cNvPr>
          <p:cNvSpPr/>
          <p:nvPr/>
        </p:nvSpPr>
        <p:spPr>
          <a:xfrm>
            <a:off x="1805472" y="5374035"/>
            <a:ext cx="357790" cy="2999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49" b="0" i="0" u="none" strike="noStrike" kern="1200" cap="none" spc="0" normalizeH="0" baseline="0" noProof="0" dirty="0">
                <a:ln>
                  <a:noFill/>
                </a:ln>
                <a:solidFill>
                  <a:srgbClr val="000000"/>
                </a:solidFill>
                <a:effectLst/>
                <a:uLnTx/>
                <a:uFillTx/>
                <a:latin typeface="Arial"/>
                <a:ea typeface="+mn-ea"/>
                <a:cs typeface="+mn-cs"/>
              </a:rPr>
              <a:t>…</a:t>
            </a:r>
          </a:p>
        </p:txBody>
      </p:sp>
      <p:sp>
        <p:nvSpPr>
          <p:cNvPr id="37" name="Slide Number Placeholder 2">
            <a:extLst>
              <a:ext uri="{FF2B5EF4-FFF2-40B4-BE49-F238E27FC236}">
                <a16:creationId xmlns:a16="http://schemas.microsoft.com/office/drawing/2014/main" id="{7E4EE4AD-9530-44B9-B1F9-7A831C9307BA}"/>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11</a:t>
            </a:fld>
            <a:endParaRPr lang="en-US" dirty="0">
              <a:solidFill>
                <a:prstClr val="white"/>
              </a:solidFill>
            </a:endParaRPr>
          </a:p>
        </p:txBody>
      </p:sp>
    </p:spTree>
    <p:extLst>
      <p:ext uri="{BB962C8B-B14F-4D97-AF65-F5344CB8AC3E}">
        <p14:creationId xmlns:p14="http://schemas.microsoft.com/office/powerpoint/2010/main" val="22958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1000"/>
                                        <p:tgtEl>
                                          <p:spTgt spid="20"/>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1)">
                                      <p:cBhvr>
                                        <p:cTn id="19" dur="1000"/>
                                        <p:tgtEl>
                                          <p:spTgt spid="23"/>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1500"/>
                            </p:stCondLst>
                            <p:childTnLst>
                              <p:par>
                                <p:cTn id="25" presetID="22" presetClass="entr" presetSubtype="4"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par>
                          <p:cTn id="32" fill="hold">
                            <p:stCondLst>
                              <p:cond delay="2500"/>
                            </p:stCondLst>
                            <p:childTnLst>
                              <p:par>
                                <p:cTn id="33" presetID="21"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heel(1)">
                                      <p:cBhvr>
                                        <p:cTn id="35"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b="71516"/>
          <a:stretch/>
        </p:blipFill>
        <p:spPr>
          <a:xfrm>
            <a:off x="199103" y="1749959"/>
            <a:ext cx="2058015" cy="1294349"/>
          </a:xfrm>
          <a:prstGeom prst="rect">
            <a:avLst/>
          </a:prstGeom>
        </p:spPr>
      </p:pic>
      <p:sp>
        <p:nvSpPr>
          <p:cNvPr id="2" name="Title 1"/>
          <p:cNvSpPr txBox="1">
            <a:spLocks/>
          </p:cNvSpPr>
          <p:nvPr/>
        </p:nvSpPr>
        <p:spPr bwMode="gray">
          <a:xfrm>
            <a:off x="199103" y="532571"/>
            <a:ext cx="8425720" cy="442784"/>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pPr marL="0" marR="0" lvl="0" indent="0" algn="l" defTabSz="1088776" rtl="0" eaLnBrk="1" fontAlgn="auto" latinLnBrk="0" hangingPunct="1">
              <a:lnSpc>
                <a:spcPct val="100000"/>
              </a:lnSpc>
              <a:spcBef>
                <a:spcPct val="0"/>
              </a:spcBef>
              <a:spcAft>
                <a:spcPts val="0"/>
              </a:spcAft>
              <a:buClrTx/>
              <a:buSzTx/>
              <a:buFontTx/>
              <a:buNone/>
              <a:tabLst/>
              <a:defRPr/>
            </a:pPr>
            <a:r>
              <a:rPr kumimoji="0" lang="en-US" sz="2099" b="1" i="0" u="none" strike="noStrike" kern="1200" cap="none" spc="0" normalizeH="0" baseline="0" noProof="0" dirty="0">
                <a:ln>
                  <a:noFill/>
                </a:ln>
                <a:solidFill>
                  <a:srgbClr val="007681"/>
                </a:solidFill>
                <a:effectLst/>
                <a:uLnTx/>
                <a:uFillTx/>
                <a:latin typeface="Arial"/>
                <a:ea typeface="+mj-ea"/>
                <a:cs typeface="+mj-cs"/>
              </a:rPr>
              <a:t>Sign up or Use Existing Account</a:t>
            </a:r>
          </a:p>
        </p:txBody>
      </p:sp>
      <p:pic>
        <p:nvPicPr>
          <p:cNvPr id="6" name="Picture 5"/>
          <p:cNvPicPr>
            <a:picLocks noChangeAspect="1"/>
          </p:cNvPicPr>
          <p:nvPr/>
        </p:nvPicPr>
        <p:blipFill>
          <a:blip r:embed="rId4"/>
          <a:stretch>
            <a:fillRect/>
          </a:stretch>
        </p:blipFill>
        <p:spPr>
          <a:xfrm>
            <a:off x="2076338" y="2147941"/>
            <a:ext cx="3547634" cy="1812630"/>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5"/>
          <a:stretch>
            <a:fillRect/>
          </a:stretch>
        </p:blipFill>
        <p:spPr>
          <a:xfrm>
            <a:off x="6345736" y="1103632"/>
            <a:ext cx="2003352" cy="2435068"/>
          </a:xfrm>
          <a:prstGeom prst="rect">
            <a:avLst/>
          </a:prstGeom>
          <a:ln>
            <a:noFill/>
          </a:ln>
          <a:effectLst>
            <a:outerShdw blurRad="190500" algn="tl" rotWithShape="0">
              <a:srgbClr val="000000">
                <a:alpha val="70000"/>
              </a:srgbClr>
            </a:outerShdw>
          </a:effectLst>
        </p:spPr>
      </p:pic>
      <p:cxnSp>
        <p:nvCxnSpPr>
          <p:cNvPr id="29" name="Straight Arrow Connector 28"/>
          <p:cNvCxnSpPr/>
          <p:nvPr/>
        </p:nvCxnSpPr>
        <p:spPr>
          <a:xfrm flipV="1">
            <a:off x="3996078" y="1289861"/>
            <a:ext cx="2428810" cy="1183772"/>
          </a:xfrm>
          <a:prstGeom prst="straightConnector1">
            <a:avLst/>
          </a:prstGeom>
          <a:ln w="28575">
            <a:solidFill>
              <a:srgbClr val="D47619"/>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6"/>
          <a:stretch>
            <a:fillRect/>
          </a:stretch>
        </p:blipFill>
        <p:spPr>
          <a:xfrm>
            <a:off x="5833544" y="4169472"/>
            <a:ext cx="2880219" cy="1286568"/>
          </a:xfrm>
          <a:prstGeom prst="rect">
            <a:avLst/>
          </a:prstGeom>
          <a:ln>
            <a:noFill/>
          </a:ln>
          <a:effectLst>
            <a:outerShdw blurRad="190500" algn="tl" rotWithShape="0">
              <a:srgbClr val="000000">
                <a:alpha val="70000"/>
              </a:srgbClr>
            </a:outerShdw>
          </a:effectLst>
        </p:spPr>
      </p:pic>
      <p:cxnSp>
        <p:nvCxnSpPr>
          <p:cNvPr id="36" name="Straight Arrow Connector 35"/>
          <p:cNvCxnSpPr/>
          <p:nvPr/>
        </p:nvCxnSpPr>
        <p:spPr>
          <a:xfrm>
            <a:off x="4297752" y="2743000"/>
            <a:ext cx="1453517" cy="1426472"/>
          </a:xfrm>
          <a:prstGeom prst="straightConnector1">
            <a:avLst/>
          </a:prstGeom>
          <a:ln w="28575">
            <a:solidFill>
              <a:srgbClr val="D47619"/>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439972" y="2321166"/>
            <a:ext cx="1286168" cy="235708"/>
          </a:xfrm>
          <a:prstGeom prst="straightConnector1">
            <a:avLst/>
          </a:prstGeom>
          <a:ln w="28575">
            <a:solidFill>
              <a:srgbClr val="D47619"/>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bwMode="gray">
          <a:xfrm>
            <a:off x="5668995" y="4443720"/>
            <a:ext cx="3181283" cy="329099"/>
          </a:xfrm>
          <a:prstGeom prst="rect">
            <a:avLst/>
          </a:prstGeom>
          <a:noFill/>
          <a:ln w="28575" algn="ctr">
            <a:solidFill>
              <a:srgbClr val="D47619"/>
            </a:solidFill>
            <a:miter lim="800000"/>
            <a:headEnd/>
            <a:tailEnd/>
          </a:ln>
        </p:spPr>
        <p:txBody>
          <a:bodyPr lIns="67483" tIns="53986" rIns="67483" bIns="53986" rtlCol="0" anchor="ctr"/>
          <a:lstStyle/>
          <a:p>
            <a:pPr marL="0" marR="0" lvl="0" indent="0" algn="ctr" defTabSz="685595"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1" name="Group 10">
            <a:extLst>
              <a:ext uri="{FF2B5EF4-FFF2-40B4-BE49-F238E27FC236}">
                <a16:creationId xmlns:a16="http://schemas.microsoft.com/office/drawing/2014/main" id="{FA96F1D6-4C2B-403E-8999-72674E6B141B}"/>
              </a:ext>
            </a:extLst>
          </p:cNvPr>
          <p:cNvGrpSpPr/>
          <p:nvPr/>
        </p:nvGrpSpPr>
        <p:grpSpPr>
          <a:xfrm>
            <a:off x="7223469" y="167979"/>
            <a:ext cx="1414722" cy="275496"/>
            <a:chOff x="7223468" y="202707"/>
            <a:chExt cx="1414722" cy="275496"/>
          </a:xfrm>
        </p:grpSpPr>
        <p:sp>
          <p:nvSpPr>
            <p:cNvPr id="12" name="Action Button: Forward or Next 15">
              <a:hlinkClick r:id="" action="ppaction://hlinkshowjump?jump=nextslide" highlightClick="1"/>
              <a:extLst>
                <a:ext uri="{FF2B5EF4-FFF2-40B4-BE49-F238E27FC236}">
                  <a16:creationId xmlns:a16="http://schemas.microsoft.com/office/drawing/2014/main" id="{5D7D3542-FE42-4ACE-A031-C0FF16E18C88}"/>
                </a:ext>
              </a:extLst>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 name="Action Button: Home 16">
              <a:hlinkClick r:id="rId7" action="ppaction://hlinksldjump" highlightClick="1"/>
              <a:extLst>
                <a:ext uri="{FF2B5EF4-FFF2-40B4-BE49-F238E27FC236}">
                  <a16:creationId xmlns:a16="http://schemas.microsoft.com/office/drawing/2014/main" id="{BB557E5F-4936-448D-8977-5365264CEF0C}"/>
                </a:ext>
              </a:extLst>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4" name="Action Button: Back or Previous 17">
              <a:hlinkClick r:id="" action="ppaction://hlinkshowjump?jump=previousslide" highlightClick="1"/>
              <a:extLst>
                <a:ext uri="{FF2B5EF4-FFF2-40B4-BE49-F238E27FC236}">
                  <a16:creationId xmlns:a16="http://schemas.microsoft.com/office/drawing/2014/main" id="{50942236-7130-408F-BC1A-3EE77F09EBA2}"/>
                </a:ext>
              </a:extLst>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Beginning 18">
              <a:hlinkClick r:id="rId8" action="ppaction://hlinksldjump" highlightClick="1"/>
              <a:extLst>
                <a:ext uri="{FF2B5EF4-FFF2-40B4-BE49-F238E27FC236}">
                  <a16:creationId xmlns:a16="http://schemas.microsoft.com/office/drawing/2014/main" id="{975267A9-9951-4461-BC53-F42BFBC2EF12}"/>
                </a:ext>
              </a:extLst>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Tree>
    <p:extLst>
      <p:ext uri="{BB962C8B-B14F-4D97-AF65-F5344CB8AC3E}">
        <p14:creationId xmlns:p14="http://schemas.microsoft.com/office/powerpoint/2010/main" val="2755971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right)">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right)">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right)">
                                      <p:cBhvr>
                                        <p:cTn id="25" dur="500"/>
                                        <p:tgtEl>
                                          <p:spTgt spid="39"/>
                                        </p:tgtEl>
                                      </p:cBhvr>
                                    </p:animEffect>
                                  </p:childTnLst>
                                </p:cTn>
                              </p:par>
                            </p:childTnLst>
                          </p:cTn>
                        </p:par>
                        <p:par>
                          <p:cTn id="26" fill="hold">
                            <p:stCondLst>
                              <p:cond delay="500"/>
                            </p:stCondLst>
                            <p:childTnLst>
                              <p:par>
                                <p:cTn id="27" presetID="21" presetClass="entr" presetSubtype="1" fill="hold" grpId="0" nodeType="after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wheel(1)">
                                      <p:cBhvr>
                                        <p:cTn id="29"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solidFill>
                  <a:srgbClr val="007681"/>
                </a:solidFill>
                <a:latin typeface="Helvetica" panose="020B0604020202020204" pitchFamily="34" charset="0"/>
                <a:cs typeface="Helvetica" panose="020B0604020202020204" pitchFamily="34" charset="0"/>
              </a:rPr>
              <a:t>Register as New User</a:t>
            </a:r>
          </a:p>
        </p:txBody>
      </p:sp>
      <p:sp>
        <p:nvSpPr>
          <p:cNvPr id="17" name="TextBox 16"/>
          <p:cNvSpPr txBox="1"/>
          <p:nvPr/>
        </p:nvSpPr>
        <p:spPr>
          <a:xfrm>
            <a:off x="324000" y="1390650"/>
            <a:ext cx="3224270" cy="5027946"/>
          </a:xfrm>
          <a:prstGeom prst="rect">
            <a:avLst/>
          </a:prstGeom>
          <a:noFill/>
        </p:spPr>
        <p:txBody>
          <a:bodyPr wrap="square" lIns="0" tIns="0" rIns="0" bIns="0" rtlCol="0">
            <a:noAutofit/>
          </a:bodyPr>
          <a:lstStyle/>
          <a:p>
            <a:pPr marL="0" marR="0" lvl="0" indent="-342900" algn="l" defTabSz="914400" rtl="0" eaLnBrk="1" fontAlgn="auto" latinLnBrk="0" hangingPunct="1">
              <a:lnSpc>
                <a:spcPct val="100000"/>
              </a:lnSpc>
              <a:spcBef>
                <a:spcPts val="0"/>
              </a:spcBef>
              <a:spcAft>
                <a:spcPts val="600"/>
              </a:spcAft>
              <a:buClr>
                <a:srgbClr val="D47619"/>
              </a:buClr>
              <a:buSzPct val="105000"/>
              <a:buFont typeface="+mj-lt"/>
              <a:buAutoNum type="arabicPeriod"/>
              <a:tabLst/>
              <a:defRPr/>
            </a:pP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Click </a:t>
            </a:r>
            <a:r>
              <a:rPr kumimoji="0" lang="en-US" sz="14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Register Now.</a:t>
            </a:r>
          </a:p>
          <a:p>
            <a:pPr marL="342900" marR="0" lvl="0" indent="-342900" algn="l" defTabSz="914400" rtl="0" eaLnBrk="1" fontAlgn="auto" latinLnBrk="0" hangingPunct="1">
              <a:lnSpc>
                <a:spcPct val="100000"/>
              </a:lnSpc>
              <a:spcBef>
                <a:spcPts val="0"/>
              </a:spcBef>
              <a:buClr>
                <a:srgbClr val="D47619"/>
              </a:buClr>
              <a:buSzPct val="105000"/>
              <a:buFont typeface="+mj-lt"/>
              <a:buAutoNum type="arabicPeriod"/>
              <a:tabLst/>
              <a:defRPr/>
            </a:pP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Enter Company Information fields marked required with an asterisk (*) including:</a:t>
            </a:r>
          </a:p>
          <a:p>
            <a:pPr marL="576263" marR="0" lvl="2" indent="-22860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Company Name</a:t>
            </a:r>
          </a:p>
          <a:p>
            <a:pPr marL="576263" marR="0" lvl="2" indent="-22860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Country</a:t>
            </a:r>
          </a:p>
          <a:p>
            <a:pPr marL="576263" marR="0" lvl="2" indent="-228600" algn="l" defTabSz="914400" rtl="0" eaLnBrk="1" fontAlgn="auto" latinLnBrk="0" hangingPunct="1">
              <a:lnSpc>
                <a:spcPct val="100000"/>
              </a:lnSpc>
              <a:spcBef>
                <a:spcPts val="0"/>
              </a:spcBef>
              <a:spcAft>
                <a:spcPts val="1000"/>
              </a:spcAft>
              <a:buClr>
                <a:srgbClr val="D47619"/>
              </a:buClr>
              <a:buSzPct val="120000"/>
              <a:buFont typeface="Wingdings" panose="05000000000000000000" pitchFamily="2" charset="2"/>
              <a:buChar char="§"/>
              <a:tabLst/>
              <a:defRPr/>
            </a:pPr>
            <a:r>
              <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Address</a:t>
            </a:r>
          </a:p>
          <a:p>
            <a:pPr marL="342900" marR="0" lvl="0" indent="-342900" algn="l" defTabSz="914400" rtl="0" eaLnBrk="1" fontAlgn="auto" latinLnBrk="0" hangingPunct="1">
              <a:lnSpc>
                <a:spcPct val="100000"/>
              </a:lnSpc>
              <a:spcBef>
                <a:spcPts val="0"/>
              </a:spcBef>
              <a:buClr>
                <a:srgbClr val="D47619"/>
              </a:buClr>
              <a:buSzPct val="105000"/>
              <a:buFont typeface="+mj-lt"/>
              <a:buAutoNum type="arabicPeriod"/>
              <a:tabLst/>
              <a:defRPr/>
            </a:pP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Enter User Account information marked required with an asterisk (*) including:</a:t>
            </a:r>
          </a:p>
          <a:p>
            <a:pPr marL="576263" marR="0" lvl="0" indent="-22860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Name</a:t>
            </a:r>
          </a:p>
          <a:p>
            <a:pPr marL="576263" marR="0" lvl="0" indent="-22860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Email Address</a:t>
            </a:r>
          </a:p>
          <a:p>
            <a:pPr marL="576263" marR="0" lvl="0" indent="-22860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Username (if not the same as email address)</a:t>
            </a:r>
          </a:p>
          <a:p>
            <a:pPr marL="576263" marR="0" lvl="0" indent="-228600" algn="l" defTabSz="914400" rtl="0" eaLnBrk="1" fontAlgn="auto" latinLnBrk="0" hangingPunct="1">
              <a:lnSpc>
                <a:spcPct val="100000"/>
              </a:lnSpc>
              <a:spcBef>
                <a:spcPts val="0"/>
              </a:spcBef>
              <a:spcAft>
                <a:spcPts val="1000"/>
              </a:spcAft>
              <a:buClr>
                <a:srgbClr val="D47619"/>
              </a:buClr>
              <a:buSzPct val="120000"/>
              <a:buFont typeface="Wingdings" panose="05000000000000000000" pitchFamily="2" charset="2"/>
              <a:buChar char="§"/>
              <a:tabLst/>
              <a:defRPr/>
            </a:pPr>
            <a:r>
              <a:rPr kumimoji="0" lang="en-US" sz="12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Password</a:t>
            </a:r>
          </a:p>
          <a:p>
            <a:pPr marL="342900" marR="0" lvl="0" indent="-342900" algn="l" defTabSz="914400" rtl="0" eaLnBrk="1" fontAlgn="auto" latinLnBrk="0" hangingPunct="1">
              <a:lnSpc>
                <a:spcPct val="100000"/>
              </a:lnSpc>
              <a:spcBef>
                <a:spcPts val="0"/>
              </a:spcBef>
              <a:spcAft>
                <a:spcPts val="1000"/>
              </a:spcAft>
              <a:buClr>
                <a:srgbClr val="D47619"/>
              </a:buClr>
              <a:buSzPct val="105000"/>
              <a:buFont typeface="+mj-lt"/>
              <a:buAutoNum type="arabicPeriod" startAt="4"/>
              <a:tabLst/>
              <a:defRPr/>
            </a:pP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Accept the </a:t>
            </a:r>
            <a:r>
              <a:rPr kumimoji="0" lang="en-US" sz="14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Terms of Use </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by checking the box.</a:t>
            </a:r>
          </a:p>
          <a:p>
            <a:pPr marL="342900" marR="0" lvl="0" indent="-342900" algn="l" defTabSz="914400" rtl="0" eaLnBrk="1" fontAlgn="auto" latinLnBrk="0" hangingPunct="1">
              <a:lnSpc>
                <a:spcPct val="100000"/>
              </a:lnSpc>
              <a:spcBef>
                <a:spcPts val="0"/>
              </a:spcBef>
              <a:spcAft>
                <a:spcPts val="600"/>
              </a:spcAft>
              <a:buClr>
                <a:srgbClr val="D47619"/>
              </a:buClr>
              <a:buSzPct val="105000"/>
              <a:buFont typeface="+mj-lt"/>
              <a:buAutoNum type="arabicPeriod" startAt="4"/>
              <a:tabLst/>
              <a:defRPr/>
            </a:pP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Click </a:t>
            </a:r>
            <a:r>
              <a:rPr kumimoji="0" lang="en-US" sz="14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Register</a:t>
            </a:r>
            <a:r>
              <a:rPr kumimoji="0" lang="en-US" sz="14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rPr>
              <a:t> to proceed to your home screen.</a:t>
            </a:r>
          </a:p>
          <a:p>
            <a:pPr marL="0" marR="0" lvl="0" indent="-342900" algn="l" defTabSz="914400" rtl="0" eaLnBrk="1" fontAlgn="base" latinLnBrk="0" hangingPunct="1">
              <a:lnSpc>
                <a:spcPct val="100000"/>
              </a:lnSpc>
              <a:spcBef>
                <a:spcPts val="0"/>
              </a:spcBef>
              <a:spcAft>
                <a:spcPct val="0"/>
              </a:spcAft>
              <a:buClr>
                <a:srgbClr val="F0AB00"/>
              </a:buClr>
              <a:buSzPct val="120000"/>
              <a:buFont typeface="+mj-lt"/>
              <a:buAutoNum type="arabicPeriod"/>
              <a:tabLst/>
              <a:defRPr/>
            </a:pPr>
            <a:endParaRPr kumimoji="0" lang="en-US" sz="1400" b="1"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a:p>
            <a:pPr marL="342900" marR="0" lvl="0" indent="-342900" algn="l" defTabSz="914400" rtl="0" eaLnBrk="1" fontAlgn="base" latinLnBrk="0" hangingPunct="1">
              <a:lnSpc>
                <a:spcPts val="2000"/>
              </a:lnSpc>
              <a:spcBef>
                <a:spcPts val="1200"/>
              </a:spcBef>
              <a:spcAft>
                <a:spcPct val="0"/>
              </a:spcAft>
              <a:buClr>
                <a:srgbClr val="F0AB00"/>
              </a:buClr>
              <a:buSzPct val="120000"/>
              <a:buFont typeface="+mj-lt"/>
              <a:buAutoNum type="arabicPeriod"/>
              <a:tabLst/>
              <a:defRPr/>
            </a:pPr>
            <a:endParaRPr kumimoji="0" lang="en-US" sz="1200" b="0" i="0" u="none" strike="noStrike" kern="0" cap="none" spc="0" normalizeH="0" baseline="0" noProof="0" dirty="0">
              <a:ln>
                <a:noFill/>
              </a:ln>
              <a:solidFill>
                <a:sysClr val="windowText" lastClr="000000"/>
              </a:solidFill>
              <a:effectLst/>
              <a:uLnTx/>
              <a:uFillTx/>
              <a:latin typeface="Helvetica" panose="020B0604020202020204" pitchFamily="34" charset="0"/>
              <a:cs typeface="Helvetica" panose="020B0604020202020204" pitchFamily="34" charset="0"/>
            </a:endParaRPr>
          </a:p>
        </p:txBody>
      </p:sp>
      <p:sp>
        <p:nvSpPr>
          <p:cNvPr id="2" name="Rectangle 1"/>
          <p:cNvSpPr/>
          <p:nvPr/>
        </p:nvSpPr>
        <p:spPr bwMode="gray">
          <a:xfrm>
            <a:off x="4638675" y="3635444"/>
            <a:ext cx="45719" cy="302419"/>
          </a:xfrm>
          <a:prstGeom prst="rect">
            <a:avLst/>
          </a:prstGeom>
          <a:solidFill>
            <a:srgbClr val="FFFFFF"/>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Arial Unicode MS" pitchFamily="34" charset="-128"/>
              <a:cs typeface="Arial Unicode MS" pitchFamily="34" charset="-128"/>
            </a:endParaRPr>
          </a:p>
        </p:txBody>
      </p:sp>
      <p:sp>
        <p:nvSpPr>
          <p:cNvPr id="12" name="Action Button: Help 11">
            <a:hlinkClick r:id="rId3"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ysClr val="windowText" lastClr="000000"/>
              </a:solidFill>
              <a:effectLst/>
              <a:uLnTx/>
              <a:uFillTx/>
              <a:latin typeface="Arial"/>
              <a:ea typeface="Arial Unicode MS" pitchFamily="34" charset="-128"/>
              <a:cs typeface="Arial Unicode MS" pitchFamily="34" charset="-128"/>
            </a:endParaRPr>
          </a:p>
        </p:txBody>
      </p:sp>
      <p:pic>
        <p:nvPicPr>
          <p:cNvPr id="3" name="Picture 2"/>
          <p:cNvPicPr>
            <a:picLocks noChangeAspect="1"/>
          </p:cNvPicPr>
          <p:nvPr/>
        </p:nvPicPr>
        <p:blipFill>
          <a:blip r:embed="rId4"/>
          <a:stretch>
            <a:fillRect/>
          </a:stretch>
        </p:blipFill>
        <p:spPr>
          <a:xfrm>
            <a:off x="3904450" y="1737268"/>
            <a:ext cx="4915549" cy="3895572"/>
          </a:xfrm>
          <a:prstGeom prst="rect">
            <a:avLst/>
          </a:prstGeom>
          <a:ln>
            <a:solidFill>
              <a:schemeClr val="tx1"/>
            </a:solidFill>
          </a:ln>
        </p:spPr>
      </p:pic>
      <p:pic>
        <p:nvPicPr>
          <p:cNvPr id="5" name="Picture 4"/>
          <p:cNvPicPr>
            <a:picLocks noChangeAspect="1"/>
          </p:cNvPicPr>
          <p:nvPr/>
        </p:nvPicPr>
        <p:blipFill>
          <a:blip r:embed="rId5"/>
          <a:stretch>
            <a:fillRect/>
          </a:stretch>
        </p:blipFill>
        <p:spPr>
          <a:xfrm>
            <a:off x="6261791" y="1390650"/>
            <a:ext cx="2551649" cy="1332388"/>
          </a:xfrm>
          <a:prstGeom prst="rect">
            <a:avLst/>
          </a:prstGeom>
          <a:ln>
            <a:solidFill>
              <a:schemeClr val="tx1"/>
            </a:solidFill>
          </a:ln>
        </p:spPr>
      </p:pic>
      <p:sp>
        <p:nvSpPr>
          <p:cNvPr id="25" name="Oval 24"/>
          <p:cNvSpPr/>
          <p:nvPr/>
        </p:nvSpPr>
        <p:spPr bwMode="gray">
          <a:xfrm>
            <a:off x="6167434" y="2233217"/>
            <a:ext cx="219456" cy="219456"/>
          </a:xfrm>
          <a:prstGeom prst="ellipse">
            <a:avLst/>
          </a:prstGeom>
          <a:solidFill>
            <a:srgbClr val="1E9D8B"/>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sp>
        <p:nvSpPr>
          <p:cNvPr id="26" name="Oval 25"/>
          <p:cNvSpPr/>
          <p:nvPr/>
        </p:nvSpPr>
        <p:spPr bwMode="gray">
          <a:xfrm>
            <a:off x="4684394" y="2830779"/>
            <a:ext cx="220267" cy="219075"/>
          </a:xfrm>
          <a:prstGeom prst="ellipse">
            <a:avLst/>
          </a:prstGeom>
          <a:solidFill>
            <a:srgbClr val="1E9D8B"/>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sp>
        <p:nvSpPr>
          <p:cNvPr id="27" name="Oval 26"/>
          <p:cNvSpPr/>
          <p:nvPr/>
        </p:nvSpPr>
        <p:spPr bwMode="gray">
          <a:xfrm>
            <a:off x="4684394" y="3892422"/>
            <a:ext cx="220267" cy="219075"/>
          </a:xfrm>
          <a:prstGeom prst="ellipse">
            <a:avLst/>
          </a:prstGeom>
          <a:solidFill>
            <a:srgbClr val="1E9D8B"/>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3</a:t>
            </a:r>
          </a:p>
        </p:txBody>
      </p:sp>
      <p:sp>
        <p:nvSpPr>
          <p:cNvPr id="28" name="Oval 27"/>
          <p:cNvSpPr/>
          <p:nvPr/>
        </p:nvSpPr>
        <p:spPr bwMode="gray">
          <a:xfrm>
            <a:off x="3969715" y="5326270"/>
            <a:ext cx="220267" cy="219075"/>
          </a:xfrm>
          <a:prstGeom prst="ellipse">
            <a:avLst/>
          </a:prstGeom>
          <a:solidFill>
            <a:srgbClr val="1E9D8B"/>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4</a:t>
            </a:r>
          </a:p>
        </p:txBody>
      </p:sp>
      <p:sp>
        <p:nvSpPr>
          <p:cNvPr id="29" name="Oval 28"/>
          <p:cNvSpPr/>
          <p:nvPr/>
        </p:nvSpPr>
        <p:spPr bwMode="gray">
          <a:xfrm>
            <a:off x="7683661" y="5326269"/>
            <a:ext cx="220267" cy="219075"/>
          </a:xfrm>
          <a:prstGeom prst="ellipse">
            <a:avLst/>
          </a:prstGeom>
          <a:solidFill>
            <a:srgbClr val="1E9D8B"/>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5</a:t>
            </a:r>
          </a:p>
        </p:txBody>
      </p:sp>
      <p:grpSp>
        <p:nvGrpSpPr>
          <p:cNvPr id="18" name="Group 17"/>
          <p:cNvGrpSpPr/>
          <p:nvPr/>
        </p:nvGrpSpPr>
        <p:grpSpPr>
          <a:xfrm>
            <a:off x="7223469" y="167979"/>
            <a:ext cx="1414722" cy="275496"/>
            <a:chOff x="7223468" y="202707"/>
            <a:chExt cx="1414722" cy="275496"/>
          </a:xfrm>
        </p:grpSpPr>
        <p:sp>
          <p:nvSpPr>
            <p:cNvPr id="23" name="Action Button: Forward or Next 15">
              <a:hlinkClick r:id="rId6" action="ppaction://hlinksldjump"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Home 16">
              <a:hlinkClick r:id="rId7"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0"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1" name="Action Button: Beginning 18">
              <a:hlinkClick r:id="rId8"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9" name="Round Diagonal Corner Rectangle 6">
            <a:extLst>
              <a:ext uri="{FF2B5EF4-FFF2-40B4-BE49-F238E27FC236}">
                <a16:creationId xmlns:a16="http://schemas.microsoft.com/office/drawing/2014/main" id="{9C20F4D0-0CA3-4949-8DE5-C4DEB0126249}"/>
              </a:ext>
            </a:extLst>
          </p:cNvPr>
          <p:cNvSpPr/>
          <p:nvPr/>
        </p:nvSpPr>
        <p:spPr>
          <a:xfrm>
            <a:off x="742950" y="6289485"/>
            <a:ext cx="7569200" cy="338328"/>
          </a:xfrm>
          <a:prstGeom prst="round2DiagRect">
            <a:avLst>
              <a:gd name="adj1" fmla="val 38120"/>
              <a:gd name="adj2" fmla="val 0"/>
            </a:avLst>
          </a:prstGeom>
          <a:solidFill>
            <a:srgbClr val="D0D0D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100" dirty="0">
                <a:solidFill>
                  <a:srgbClr val="63666A"/>
                </a:solidFill>
              </a:rPr>
              <a:t>Cargill Ariba Light Account Enablement</a:t>
            </a:r>
          </a:p>
        </p:txBody>
      </p:sp>
      <p:sp>
        <p:nvSpPr>
          <p:cNvPr id="20" name="Round Diagonal Corner Rectangle 7">
            <a:extLst>
              <a:ext uri="{FF2B5EF4-FFF2-40B4-BE49-F238E27FC236}">
                <a16:creationId xmlns:a16="http://schemas.microsoft.com/office/drawing/2014/main" id="{AF794283-A6EF-4F38-8A98-D0DEB1041C58}"/>
              </a:ext>
            </a:extLst>
          </p:cNvPr>
          <p:cNvSpPr/>
          <p:nvPr/>
        </p:nvSpPr>
        <p:spPr>
          <a:xfrm>
            <a:off x="228600" y="6289485"/>
            <a:ext cx="402336" cy="338328"/>
          </a:xfrm>
          <a:prstGeom prst="round2DiagRect">
            <a:avLst>
              <a:gd name="adj1" fmla="val 0"/>
              <a:gd name="adj2" fmla="val 33665"/>
            </a:avLst>
          </a:prstGeom>
          <a:solidFill>
            <a:srgbClr val="979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Slide Number Placeholder 5">
            <a:extLst>
              <a:ext uri="{FF2B5EF4-FFF2-40B4-BE49-F238E27FC236}">
                <a16:creationId xmlns:a16="http://schemas.microsoft.com/office/drawing/2014/main" id="{CDB8AF88-4B8D-4503-BD64-3ABA48BE86BE}"/>
              </a:ext>
            </a:extLst>
          </p:cNvPr>
          <p:cNvSpPr txBox="1">
            <a:spLocks/>
          </p:cNvSpPr>
          <p:nvPr/>
        </p:nvSpPr>
        <p:spPr>
          <a:xfrm>
            <a:off x="239714" y="6286104"/>
            <a:ext cx="378392" cy="365125"/>
          </a:xfrm>
          <a:prstGeom prst="rect">
            <a:avLst/>
          </a:prstGeom>
        </p:spPr>
        <p:txBody>
          <a:bodyPr vert="horz" wrap="none" lIns="91440" tIns="45720" rIns="91440" bIns="45720" rtlCol="0" anchor="ctr"/>
          <a:lstStyle>
            <a:defPPr>
              <a:defRPr lang="en-US"/>
            </a:defPPr>
            <a:lvl1pPr marL="0" algn="ct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F1AFCE-D540-41EE-B441-3ED6DEB25CDC}" type="slidenum">
              <a:rPr lang="en-US" smtClean="0">
                <a:solidFill>
                  <a:prstClr val="white"/>
                </a:solidFill>
              </a:rPr>
              <a:pPr/>
              <a:t>13</a:t>
            </a:fld>
            <a:endParaRPr lang="en-US" dirty="0">
              <a:solidFill>
                <a:prstClr val="white"/>
              </a:solidFill>
            </a:endParaRPr>
          </a:p>
        </p:txBody>
      </p:sp>
      <p:pic>
        <p:nvPicPr>
          <p:cNvPr id="22" name="Picture 21" descr="Cargill_Webinar_graphics-87.png">
            <a:extLst>
              <a:ext uri="{FF2B5EF4-FFF2-40B4-BE49-F238E27FC236}">
                <a16:creationId xmlns:a16="http://schemas.microsoft.com/office/drawing/2014/main" id="{E0F7EFC2-8BD6-4828-BA04-E7B8DC1C3495}"/>
              </a:ext>
            </a:extLst>
          </p:cNvPr>
          <p:cNvPicPr>
            <a:picLocks noChangeAspect="1"/>
          </p:cNvPicPr>
          <p:nvPr/>
        </p:nvPicPr>
        <p:blipFill>
          <a:blip r:embed="rId9" cstate="print"/>
          <a:stretch>
            <a:fillRect/>
          </a:stretch>
        </p:blipFill>
        <p:spPr>
          <a:xfrm>
            <a:off x="8402638" y="6322732"/>
            <a:ext cx="535376" cy="239135"/>
          </a:xfrm>
          <a:prstGeom prst="rect">
            <a:avLst/>
          </a:prstGeom>
        </p:spPr>
      </p:pic>
      <p:sp>
        <p:nvSpPr>
          <p:cNvPr id="32" name="TextBox 31">
            <a:extLst>
              <a:ext uri="{FF2B5EF4-FFF2-40B4-BE49-F238E27FC236}">
                <a16:creationId xmlns:a16="http://schemas.microsoft.com/office/drawing/2014/main" id="{A1ED8F58-F9AC-4A6C-A162-91915359FE33}"/>
              </a:ext>
            </a:extLst>
          </p:cNvPr>
          <p:cNvSpPr txBox="1"/>
          <p:nvPr/>
        </p:nvSpPr>
        <p:spPr>
          <a:xfrm>
            <a:off x="6750205" y="6415576"/>
            <a:ext cx="1457450" cy="200055"/>
          </a:xfrm>
          <a:prstGeom prst="rect">
            <a:avLst/>
          </a:prstGeom>
          <a:noFill/>
        </p:spPr>
        <p:txBody>
          <a:bodyPr wrap="none" rtlCol="0">
            <a:spAutoFit/>
          </a:bodyPr>
          <a:lstStyle/>
          <a:p>
            <a:pPr>
              <a:defRPr/>
            </a:pPr>
            <a:r>
              <a:rPr lang="en-US" sz="700" baseline="30000" dirty="0">
                <a:solidFill>
                  <a:srgbClr val="959595"/>
                </a:solidFill>
              </a:rPr>
              <a:t>© 2014 Cargill, Incorporated. All rights reserved.</a:t>
            </a:r>
            <a:endParaRPr lang="en-US" dirty="0">
              <a:solidFill>
                <a:prstClr val="black"/>
              </a:solidFill>
            </a:endParaRPr>
          </a:p>
        </p:txBody>
      </p:sp>
    </p:spTree>
    <p:extLst>
      <p:ext uri="{BB962C8B-B14F-4D97-AF65-F5344CB8AC3E}">
        <p14:creationId xmlns:p14="http://schemas.microsoft.com/office/powerpoint/2010/main" val="407811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Complete Your Profile</a:t>
            </a:r>
          </a:p>
        </p:txBody>
      </p:sp>
      <p:sp>
        <p:nvSpPr>
          <p:cNvPr id="12" name="Action Button: Help 11">
            <a:hlinkClick r:id="rId3"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 name="Text Placeholder 2"/>
          <p:cNvSpPr>
            <a:spLocks noGrp="1"/>
          </p:cNvSpPr>
          <p:nvPr>
            <p:ph type="body" sz="quarter" idx="10"/>
          </p:nvPr>
        </p:nvSpPr>
        <p:spPr>
          <a:xfrm>
            <a:off x="323999" y="1691999"/>
            <a:ext cx="2796887" cy="4392000"/>
          </a:xfrm>
        </p:spPr>
        <p:txBody>
          <a:bodyPr/>
          <a:lstStyle/>
          <a:p>
            <a:pPr marL="342900" indent="-342900">
              <a:buClr>
                <a:srgbClr val="D47619"/>
              </a:buClr>
              <a:buSzPct val="120000"/>
              <a:buFont typeface="+mj-lt"/>
              <a:buAutoNum type="arabicPeriod"/>
            </a:pPr>
            <a:r>
              <a:rPr lang="en-US" sz="1400" dirty="0"/>
              <a:t>Select </a:t>
            </a:r>
            <a:r>
              <a:rPr lang="en-US" sz="1400" b="0" dirty="0"/>
              <a:t>Company Profile from the Company Settings dropdown menu.</a:t>
            </a:r>
          </a:p>
          <a:p>
            <a:pPr marL="342900" indent="-342900">
              <a:buClr>
                <a:srgbClr val="D47619"/>
              </a:buClr>
              <a:buSzPct val="120000"/>
              <a:buFont typeface="+mj-lt"/>
              <a:buAutoNum type="arabicPeriod"/>
            </a:pPr>
            <a:r>
              <a:rPr lang="en-US" sz="1400" dirty="0"/>
              <a:t>Complete </a:t>
            </a:r>
            <a:r>
              <a:rPr lang="en-US" sz="1400" b="0" dirty="0"/>
              <a:t>all suggested fields within the tabs to best represent your company.</a:t>
            </a:r>
          </a:p>
          <a:p>
            <a:pPr marL="342900" indent="-342900">
              <a:buClr>
                <a:srgbClr val="D47619"/>
              </a:buClr>
              <a:buSzPct val="120000"/>
              <a:buFont typeface="+mj-lt"/>
              <a:buAutoNum type="arabicPeriod"/>
            </a:pPr>
            <a:r>
              <a:rPr lang="en-US" sz="1400" dirty="0"/>
              <a:t>Fill </a:t>
            </a:r>
            <a:r>
              <a:rPr lang="en-US" sz="1400" b="0" dirty="0"/>
              <a:t>the Public Profile Completeness meter to 100% by filling in the information listed below it.</a:t>
            </a:r>
          </a:p>
          <a:p>
            <a:pPr marL="0" indent="0">
              <a:buSzPct val="120000"/>
            </a:pPr>
            <a:r>
              <a:rPr lang="en-US" sz="1400" dirty="0"/>
              <a:t>Note: </a:t>
            </a:r>
            <a:r>
              <a:rPr lang="en-US" sz="1400" b="0" dirty="0"/>
              <a:t>The more complete a profile, the higher the likelihood of increasing business with existing and prospective customers.</a:t>
            </a:r>
            <a:endParaRPr lang="en-US" sz="1400" dirty="0"/>
          </a:p>
        </p:txBody>
      </p:sp>
      <p:pic>
        <p:nvPicPr>
          <p:cNvPr id="14" name="Picture 13"/>
          <p:cNvPicPr>
            <a:picLocks noChangeAspect="1"/>
          </p:cNvPicPr>
          <p:nvPr/>
        </p:nvPicPr>
        <p:blipFill rotWithShape="1">
          <a:blip r:embed="rId4"/>
          <a:srcRect b="65376"/>
          <a:stretch/>
        </p:blipFill>
        <p:spPr>
          <a:xfrm>
            <a:off x="3240038" y="1291544"/>
            <a:ext cx="2263380" cy="1671499"/>
          </a:xfrm>
          <a:prstGeom prst="rect">
            <a:avLst/>
          </a:prstGeom>
          <a:ln>
            <a:solidFill>
              <a:srgbClr val="666666"/>
            </a:solidFill>
          </a:ln>
        </p:spPr>
      </p:pic>
      <p:pic>
        <p:nvPicPr>
          <p:cNvPr id="15" name="Picture 14"/>
          <p:cNvPicPr>
            <a:picLocks noChangeAspect="1"/>
          </p:cNvPicPr>
          <p:nvPr/>
        </p:nvPicPr>
        <p:blipFill>
          <a:blip r:embed="rId5"/>
          <a:stretch>
            <a:fillRect/>
          </a:stretch>
        </p:blipFill>
        <p:spPr>
          <a:xfrm>
            <a:off x="4448958" y="2663372"/>
            <a:ext cx="4189233" cy="3089516"/>
          </a:xfrm>
          <a:prstGeom prst="rect">
            <a:avLst/>
          </a:prstGeom>
          <a:ln>
            <a:solidFill>
              <a:srgbClr val="666666"/>
            </a:solidFill>
          </a:ln>
        </p:spPr>
      </p:pic>
      <p:sp>
        <p:nvSpPr>
          <p:cNvPr id="16" name="Rectangle 15"/>
          <p:cNvSpPr/>
          <p:nvPr/>
        </p:nvSpPr>
        <p:spPr bwMode="gray">
          <a:xfrm>
            <a:off x="3229429" y="2097314"/>
            <a:ext cx="2278742" cy="283029"/>
          </a:xfrm>
          <a:prstGeom prst="rect">
            <a:avLst/>
          </a:prstGeom>
          <a:noFill/>
          <a:ln w="19050" algn="ctr">
            <a:solidFill>
              <a:srgbClr val="D47619"/>
            </a:solid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cxnSp>
        <p:nvCxnSpPr>
          <p:cNvPr id="18" name="Straight Arrow Connector 17"/>
          <p:cNvCxnSpPr>
            <a:cxnSpLocks/>
            <a:endCxn id="15" idx="0"/>
          </p:cNvCxnSpPr>
          <p:nvPr/>
        </p:nvCxnSpPr>
        <p:spPr>
          <a:xfrm>
            <a:off x="4910709" y="2380343"/>
            <a:ext cx="1632866" cy="283029"/>
          </a:xfrm>
          <a:prstGeom prst="straightConnector1">
            <a:avLst/>
          </a:prstGeom>
          <a:ln w="28575">
            <a:solidFill>
              <a:srgbClr val="D47619"/>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7223469" y="167979"/>
            <a:ext cx="1414722" cy="275496"/>
            <a:chOff x="7223468" y="202707"/>
            <a:chExt cx="1414722" cy="275496"/>
          </a:xfrm>
        </p:grpSpPr>
        <p:sp>
          <p:nvSpPr>
            <p:cNvPr id="19"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0" name="Action Button: Home 16">
              <a:hlinkClick r:id="rId6"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1"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Beginning 18">
              <a:hlinkClick r:id="rId7"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3" name="Slide Number Placeholder 2">
            <a:extLst>
              <a:ext uri="{FF2B5EF4-FFF2-40B4-BE49-F238E27FC236}">
                <a16:creationId xmlns:a16="http://schemas.microsoft.com/office/drawing/2014/main" id="{E25A240E-DDD0-4B7D-B362-2709120FD2A9}"/>
              </a:ext>
            </a:extLst>
          </p:cNvPr>
          <p:cNvSpPr>
            <a:spLocks noGrp="1"/>
          </p:cNvSpPr>
          <p:nvPr>
            <p:ph type="sldNum" sz="quarter" idx="4"/>
          </p:nvPr>
        </p:nvSpPr>
        <p:spPr/>
        <p:txBody>
          <a:bodyPr/>
          <a:lstStyle/>
          <a:p>
            <a:fld id="{3DF1AFCE-D540-41EE-B441-3ED6DEB25CDC}" type="slidenum">
              <a:rPr lang="en-US" smtClean="0">
                <a:solidFill>
                  <a:prstClr val="white"/>
                </a:solidFill>
              </a:rPr>
              <a:pPr/>
              <a:t>14</a:t>
            </a:fld>
            <a:endParaRPr lang="en-US" dirty="0">
              <a:solidFill>
                <a:prstClr val="white"/>
              </a:solidFill>
            </a:endParaRPr>
          </a:p>
        </p:txBody>
      </p:sp>
    </p:spTree>
    <p:extLst>
      <p:ext uri="{BB962C8B-B14F-4D97-AF65-F5344CB8AC3E}">
        <p14:creationId xmlns:p14="http://schemas.microsoft.com/office/powerpoint/2010/main" val="3612734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681"/>
                </a:solidFill>
              </a:rPr>
              <a:t>Cargill Specific Account Configuration</a:t>
            </a:r>
          </a:p>
        </p:txBody>
      </p:sp>
      <p:sp>
        <p:nvSpPr>
          <p:cNvPr id="3" name="Rectangle 2"/>
          <p:cNvSpPr/>
          <p:nvPr/>
        </p:nvSpPr>
        <p:spPr>
          <a:xfrm>
            <a:off x="324000" y="1398556"/>
            <a:ext cx="8496000" cy="332398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VAT ID / TAX ID – </a:t>
            </a:r>
            <a:r>
              <a:rPr kumimoji="0" lang="en-US" sz="1400" b="0" i="0" u="none" strike="noStrike" kern="1200" cap="none" spc="0" normalizeH="0" baseline="0" noProof="0" dirty="0">
                <a:ln>
                  <a:noFill/>
                </a:ln>
                <a:solidFill>
                  <a:srgbClr val="000000"/>
                </a:solidFill>
                <a:effectLst/>
                <a:uLnTx/>
                <a:uFillTx/>
                <a:latin typeface="Arial"/>
                <a:ea typeface="+mn-ea"/>
                <a:cs typeface="+mn-cs"/>
              </a:rPr>
              <a:t>select Company Settings in the top right corner, go to Company Profile and select tab Business. In the section Financial Information enter your Vat ID / Tax ID.</a:t>
            </a:r>
          </a:p>
          <a:p>
            <a:pPr marL="285750" marR="0" lvl="0" indent="-28575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285750" lvl="0" indent="-285750">
              <a:buClr>
                <a:srgbClr val="D47619"/>
              </a:buClr>
              <a:buSzPct val="120000"/>
              <a:buFont typeface="Wingdings" panose="05000000000000000000" pitchFamily="2" charset="2"/>
              <a:buChar char="§"/>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Payment Methods – </a:t>
            </a:r>
            <a:r>
              <a:rPr kumimoji="0" lang="en-US" sz="1400" b="0" i="0" u="none" strike="noStrike" kern="1200" cap="none" spc="0" normalizeH="0" baseline="0" noProof="0" dirty="0">
                <a:ln>
                  <a:noFill/>
                </a:ln>
                <a:solidFill>
                  <a:srgbClr val="000000"/>
                </a:solidFill>
                <a:effectLst/>
                <a:uLnTx/>
                <a:uFillTx/>
                <a:latin typeface="Arial"/>
                <a:ea typeface="+mn-ea"/>
                <a:cs typeface="+mn-cs"/>
              </a:rPr>
              <a:t>select Company Settings in the top right corner and go to Remittances. In the EFT/Check Remittances section select Create/Edit. In the Payment methods section choose one of the following options: ACH, Check, Credit card or Wire. Complete the details. Remittance Location on the PO will be </a:t>
            </a:r>
            <a:r>
              <a:rPr lang="en-US" sz="1400" dirty="0">
                <a:solidFill>
                  <a:srgbClr val="000000"/>
                </a:solidFill>
              </a:rPr>
              <a:t>honored always. If Remittance Location is to be changed on PO, supplier needs to contact buyer</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Test Account Creation – </a:t>
            </a:r>
            <a:r>
              <a:rPr kumimoji="0" lang="en-US" sz="1400" b="0" i="0" u="none" strike="noStrike" kern="1200" cap="none" spc="0" normalizeH="0" baseline="0" noProof="0" dirty="0">
                <a:ln>
                  <a:noFill/>
                </a:ln>
                <a:solidFill>
                  <a:srgbClr val="000000"/>
                </a:solidFill>
                <a:effectLst/>
                <a:uLnTx/>
                <a:uFillTx/>
                <a:latin typeface="Arial"/>
                <a:ea typeface="+mn-ea"/>
                <a:cs typeface="+mn-cs"/>
              </a:rPr>
              <a:t>To create a test account, select your name in top right corner and choose “Switch to Test ID.”</a:t>
            </a:r>
          </a:p>
          <a:p>
            <a:pPr marL="285750" marR="0" lvl="0" indent="-28575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Currency – </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The currency that </a:t>
            </a:r>
            <a:r>
              <a:rPr kumimoji="0" lang="en-US" sz="1400" b="0" i="0" u="none" strike="noStrike" kern="1200" cap="none" spc="0" normalizeH="0" baseline="0" noProof="0" dirty="0" err="1">
                <a:ln>
                  <a:noFill/>
                </a:ln>
                <a:solidFill>
                  <a:srgbClr val="000000"/>
                </a:solidFill>
                <a:effectLst/>
                <a:uLnTx/>
                <a:uFillTx/>
                <a:latin typeface="Arial"/>
                <a:ea typeface="+mn-ea"/>
                <a:cs typeface="Arial" charset="0"/>
              </a:rPr>
              <a:t>Ariba</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 Network uses in the service subscription area of your account is controlled by your organization’s location, which you specify in User Account Navigator &gt; My Account &gt; Preferences.</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4" name="Group 3"/>
          <p:cNvGrpSpPr/>
          <p:nvPr/>
        </p:nvGrpSpPr>
        <p:grpSpPr>
          <a:xfrm>
            <a:off x="7223469" y="167979"/>
            <a:ext cx="1414722" cy="275496"/>
            <a:chOff x="7223468" y="202707"/>
            <a:chExt cx="1414722" cy="275496"/>
          </a:xfrm>
        </p:grpSpPr>
        <p:sp>
          <p:nvSpPr>
            <p:cNvPr id="6" name="Action Button: Forward or Next 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7" name="Action Button: Home 6">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8" name="Action Button: Back or Previous 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9" name="Action Button: Beginning 8">
              <a:hlinkClick r:id="rId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0" name="Action Button: Help 9">
            <a:hlinkClick r:id="rId5"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1" name="Slide Number Placeholder 2">
            <a:extLst>
              <a:ext uri="{FF2B5EF4-FFF2-40B4-BE49-F238E27FC236}">
                <a16:creationId xmlns:a16="http://schemas.microsoft.com/office/drawing/2014/main" id="{22B234B3-ECAD-40E8-A9F7-B2FA7C88B64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15</a:t>
            </a:fld>
            <a:endParaRPr lang="en-US" dirty="0">
              <a:solidFill>
                <a:prstClr val="white"/>
              </a:solidFill>
            </a:endParaRPr>
          </a:p>
        </p:txBody>
      </p:sp>
    </p:spTree>
    <p:extLst>
      <p:ext uri="{BB962C8B-B14F-4D97-AF65-F5344CB8AC3E}">
        <p14:creationId xmlns:p14="http://schemas.microsoft.com/office/powerpoint/2010/main" val="1478397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Diagram 29"/>
          <p:cNvGraphicFramePr/>
          <p:nvPr>
            <p:extLst>
              <p:ext uri="{D42A27DB-BD31-4B8C-83A1-F6EECF244321}">
                <p14:modId xmlns:p14="http://schemas.microsoft.com/office/powerpoint/2010/main" val="2397221424"/>
              </p:ext>
            </p:extLst>
          </p:nvPr>
        </p:nvGraphicFramePr>
        <p:xfrm>
          <a:off x="928298" y="1828800"/>
          <a:ext cx="7287404" cy="2269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a:solidFill>
                  <a:srgbClr val="007681"/>
                </a:solidFill>
                <a:latin typeface="Helvetica" panose="020B0604020202020204" pitchFamily="34" charset="0"/>
                <a:cs typeface="Helvetica" panose="020B0604020202020204" pitchFamily="34" charset="0"/>
              </a:rPr>
              <a:t>SECTION 3: Purchase Orders</a:t>
            </a:r>
          </a:p>
        </p:txBody>
      </p:sp>
      <p:sp>
        <p:nvSpPr>
          <p:cNvPr id="11" name="Action Button: Help 10">
            <a:hlinkClick r:id="rId8"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Helvetica" panose="020B0604020202020204" pitchFamily="34" charset="0"/>
              <a:ea typeface="Arial Unicode MS" pitchFamily="34" charset="-128"/>
              <a:cs typeface="Helvetica" panose="020B0604020202020204" pitchFamily="34" charset="0"/>
            </a:endParaRPr>
          </a:p>
        </p:txBody>
      </p:sp>
      <p:grpSp>
        <p:nvGrpSpPr>
          <p:cNvPr id="10" name="Group 9"/>
          <p:cNvGrpSpPr/>
          <p:nvPr/>
        </p:nvGrpSpPr>
        <p:grpSpPr>
          <a:xfrm>
            <a:off x="7223469" y="167979"/>
            <a:ext cx="1414722" cy="275496"/>
            <a:chOff x="7223468" y="202707"/>
            <a:chExt cx="1414722" cy="275496"/>
          </a:xfrm>
        </p:grpSpPr>
        <p:sp>
          <p:nvSpPr>
            <p:cNvPr id="12"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 name="Action Button: Home 16">
              <a:hlinkClick r:id="rId9"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4"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Beginning 18">
              <a:hlinkClick r:id="rId10"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6" name="Rectangle 15"/>
          <p:cNvSpPr/>
          <p:nvPr/>
        </p:nvSpPr>
        <p:spPr>
          <a:xfrm>
            <a:off x="1991002" y="3836348"/>
            <a:ext cx="1903920" cy="307777"/>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hlinkClick r:id="rId11" action="ppaction://hlinksldjump"/>
              </a:rPr>
              <a:t>View Cargill POs</a:t>
            </a:r>
            <a:endPar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sp>
        <p:nvSpPr>
          <p:cNvPr id="17" name="Slide Number Placeholder 2">
            <a:extLst>
              <a:ext uri="{FF2B5EF4-FFF2-40B4-BE49-F238E27FC236}">
                <a16:creationId xmlns:a16="http://schemas.microsoft.com/office/drawing/2014/main" id="{B8A1861D-8155-4A01-A9DB-30AEFC9E74C3}"/>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16</a:t>
            </a:fld>
            <a:endParaRPr lang="en-US" dirty="0">
              <a:solidFill>
                <a:prstClr val="white"/>
              </a:solidFill>
            </a:endParaRPr>
          </a:p>
        </p:txBody>
      </p:sp>
    </p:spTree>
    <p:extLst>
      <p:ext uri="{BB962C8B-B14F-4D97-AF65-F5344CB8AC3E}">
        <p14:creationId xmlns:p14="http://schemas.microsoft.com/office/powerpoint/2010/main" val="463893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20040"/>
            <a:ext cx="8496000" cy="756000"/>
          </a:xfrm>
        </p:spPr>
        <p:txBody>
          <a:bodyPr/>
          <a:lstStyle/>
          <a:p>
            <a:r>
              <a:rPr lang="en-US" dirty="0"/>
              <a:t>View Purchase Orders</a:t>
            </a:r>
          </a:p>
        </p:txBody>
      </p:sp>
      <p:sp>
        <p:nvSpPr>
          <p:cNvPr id="20" name="Action Button: Help 19">
            <a:hlinkClick r:id="rId3"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6" name="Group 15"/>
          <p:cNvGrpSpPr/>
          <p:nvPr/>
        </p:nvGrpSpPr>
        <p:grpSpPr>
          <a:xfrm>
            <a:off x="7223469" y="167979"/>
            <a:ext cx="1414722" cy="275496"/>
            <a:chOff x="7223468" y="202707"/>
            <a:chExt cx="1414722" cy="275496"/>
          </a:xfrm>
        </p:grpSpPr>
        <p:sp>
          <p:nvSpPr>
            <p:cNvPr id="18"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Home 16">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3"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Beginning 18">
              <a:hlinkClick r:id="rId5"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7" name="Slide Number Placeholder 2">
            <a:extLst>
              <a:ext uri="{FF2B5EF4-FFF2-40B4-BE49-F238E27FC236}">
                <a16:creationId xmlns:a16="http://schemas.microsoft.com/office/drawing/2014/main" id="{20F24092-5B46-41AD-A7D6-1F99A1EDE63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17</a:t>
            </a:fld>
            <a:endParaRPr lang="en-US" dirty="0">
              <a:solidFill>
                <a:prstClr val="white"/>
              </a:solidFill>
            </a:endParaRPr>
          </a:p>
        </p:txBody>
      </p:sp>
      <p:sp>
        <p:nvSpPr>
          <p:cNvPr id="19" name="TextBox 18">
            <a:extLst>
              <a:ext uri="{FF2B5EF4-FFF2-40B4-BE49-F238E27FC236}">
                <a16:creationId xmlns:a16="http://schemas.microsoft.com/office/drawing/2014/main" id="{2A0EF49A-6451-400B-94BD-6EF801304A1E}"/>
              </a:ext>
            </a:extLst>
          </p:cNvPr>
          <p:cNvSpPr txBox="1"/>
          <p:nvPr/>
        </p:nvSpPr>
        <p:spPr>
          <a:xfrm>
            <a:off x="324000" y="1511999"/>
            <a:ext cx="8710670" cy="704427"/>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View </a:t>
            </a:r>
            <a:r>
              <a:rPr lang="en-US" sz="1400" dirty="0">
                <a:solidFill>
                  <a:srgbClr val="000000"/>
                </a:solidFill>
                <a:latin typeface="Arial"/>
              </a:rPr>
              <a:t>U</a:t>
            </a:r>
            <a:r>
              <a:rPr kumimoji="0" lang="en-US" sz="1400" b="0" i="0" u="none" strike="noStrike" kern="1200" cap="none" spc="0" normalizeH="0" baseline="0" noProof="0" dirty="0">
                <a:ln>
                  <a:noFill/>
                </a:ln>
                <a:solidFill>
                  <a:srgbClr val="000000"/>
                </a:solidFill>
                <a:effectLst/>
                <a:uLnTx/>
                <a:uFillTx/>
                <a:latin typeface="Arial"/>
                <a:ea typeface="+mn-ea"/>
                <a:cs typeface="+mn-cs"/>
              </a:rPr>
              <a:t>p to 50 documents, including Purchase Orders from the last month through the Ariba dashboard. </a:t>
            </a:r>
            <a:endParaRPr lang="en-US" sz="1400" dirty="0">
              <a:solidFill>
                <a:srgbClr val="000000"/>
              </a:solidFill>
              <a:latin typeface="Arial"/>
            </a:endParaRPr>
          </a:p>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Resend</a:t>
            </a:r>
            <a:r>
              <a:rPr kumimoji="0" lang="en-US" sz="1400" b="0" i="0" u="none" strike="noStrike" kern="1200" cap="none" spc="0" normalizeH="0" baseline="0" noProof="0" dirty="0">
                <a:ln>
                  <a:noFill/>
                </a:ln>
                <a:solidFill>
                  <a:srgbClr val="000000"/>
                </a:solidFill>
                <a:effectLst/>
                <a:uLnTx/>
                <a:uFillTx/>
                <a:latin typeface="Arial"/>
                <a:ea typeface="+mn-ea"/>
                <a:cs typeface="+mn-cs"/>
              </a:rPr>
              <a:t> Purchase Orders by clicking </a:t>
            </a:r>
            <a:r>
              <a:rPr kumimoji="0" lang="en-US" sz="1400" b="1" i="0" u="none" strike="noStrike" kern="1200" cap="none" spc="0" normalizeH="0" baseline="0" noProof="0" dirty="0">
                <a:ln>
                  <a:noFill/>
                </a:ln>
                <a:solidFill>
                  <a:srgbClr val="000000"/>
                </a:solidFill>
                <a:effectLst/>
                <a:uLnTx/>
                <a:uFillTx/>
                <a:latin typeface="Arial"/>
                <a:ea typeface="+mn-ea"/>
                <a:cs typeface="+mn-cs"/>
              </a:rPr>
              <a:t>Resend</a:t>
            </a:r>
            <a:r>
              <a:rPr kumimoji="0" lang="en-US" sz="1400" b="0" i="0" u="none" strike="noStrike" kern="1200" cap="none" spc="0" normalizeH="0" baseline="0" noProof="0" dirty="0">
                <a:ln>
                  <a:noFill/>
                </a:ln>
                <a:solidFill>
                  <a:srgbClr val="000000"/>
                </a:solidFill>
                <a:effectLst/>
                <a:uLnTx/>
                <a:uFillTx/>
                <a:latin typeface="Arial"/>
                <a:ea typeface="+mn-ea"/>
                <a:cs typeface="+mn-cs"/>
              </a:rPr>
              <a:t> through in the Action column</a:t>
            </a:r>
            <a:endPar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pic>
        <p:nvPicPr>
          <p:cNvPr id="5" name="Picture 4">
            <a:extLst>
              <a:ext uri="{FF2B5EF4-FFF2-40B4-BE49-F238E27FC236}">
                <a16:creationId xmlns:a16="http://schemas.microsoft.com/office/drawing/2014/main" id="{5D096364-77EF-4E8C-B5CA-3B0752D03492}"/>
              </a:ext>
            </a:extLst>
          </p:cNvPr>
          <p:cNvPicPr>
            <a:picLocks noChangeAspect="1"/>
          </p:cNvPicPr>
          <p:nvPr/>
        </p:nvPicPr>
        <p:blipFill>
          <a:blip r:embed="rId6"/>
          <a:stretch>
            <a:fillRect/>
          </a:stretch>
        </p:blipFill>
        <p:spPr>
          <a:xfrm>
            <a:off x="748129" y="2100442"/>
            <a:ext cx="7000436" cy="4090046"/>
          </a:xfrm>
          <a:prstGeom prst="rect">
            <a:avLst/>
          </a:prstGeom>
          <a:ln>
            <a:solidFill>
              <a:srgbClr val="7F7F7F"/>
            </a:solidFill>
          </a:ln>
        </p:spPr>
      </p:pic>
      <p:sp>
        <p:nvSpPr>
          <p:cNvPr id="25" name="Oval 24">
            <a:extLst>
              <a:ext uri="{FF2B5EF4-FFF2-40B4-BE49-F238E27FC236}">
                <a16:creationId xmlns:a16="http://schemas.microsoft.com/office/drawing/2014/main" id="{F8CDCEC2-11C6-44E2-9550-CFB6B3EED69C}"/>
              </a:ext>
            </a:extLst>
          </p:cNvPr>
          <p:cNvSpPr/>
          <p:nvPr/>
        </p:nvSpPr>
        <p:spPr bwMode="gray">
          <a:xfrm>
            <a:off x="7366301" y="5938408"/>
            <a:ext cx="186690" cy="184119"/>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sp>
        <p:nvSpPr>
          <p:cNvPr id="26" name="Oval 25">
            <a:extLst>
              <a:ext uri="{FF2B5EF4-FFF2-40B4-BE49-F238E27FC236}">
                <a16:creationId xmlns:a16="http://schemas.microsoft.com/office/drawing/2014/main" id="{6C8EA0B8-ABE9-474B-9162-FA2BF757F0D5}"/>
              </a:ext>
            </a:extLst>
          </p:cNvPr>
          <p:cNvSpPr/>
          <p:nvPr/>
        </p:nvSpPr>
        <p:spPr bwMode="gray">
          <a:xfrm>
            <a:off x="886053" y="5870448"/>
            <a:ext cx="186690" cy="184119"/>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lang="en-US" sz="1200" kern="0" dirty="0">
                <a:solidFill>
                  <a:schemeClr val="bg1"/>
                </a:solidFill>
                <a:latin typeface="Arial"/>
                <a:ea typeface="Arial Unicode MS" pitchFamily="34" charset="-128"/>
                <a:cs typeface="Arial Unicode MS" pitchFamily="34" charset="-128"/>
              </a:rPr>
              <a:t>1</a:t>
            </a:r>
            <a:endPar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endParaRPr>
          </a:p>
        </p:txBody>
      </p:sp>
    </p:spTree>
    <p:extLst>
      <p:ext uri="{BB962C8B-B14F-4D97-AF65-F5344CB8AC3E}">
        <p14:creationId xmlns:p14="http://schemas.microsoft.com/office/powerpoint/2010/main" val="489586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20040"/>
            <a:ext cx="8496000" cy="756000"/>
          </a:xfrm>
        </p:spPr>
        <p:txBody>
          <a:bodyPr/>
          <a:lstStyle/>
          <a:p>
            <a:r>
              <a:rPr lang="en-US" dirty="0"/>
              <a:t>View Purchase Order Detail</a:t>
            </a:r>
          </a:p>
        </p:txBody>
      </p:sp>
      <p:grpSp>
        <p:nvGrpSpPr>
          <p:cNvPr id="6" name="Group 5"/>
          <p:cNvGrpSpPr/>
          <p:nvPr/>
        </p:nvGrpSpPr>
        <p:grpSpPr>
          <a:xfrm>
            <a:off x="3922824" y="2691518"/>
            <a:ext cx="4789375" cy="1682199"/>
            <a:chOff x="3886312" y="2691518"/>
            <a:chExt cx="4789375" cy="1682199"/>
          </a:xfrm>
        </p:grpSpPr>
        <p:pic>
          <p:nvPicPr>
            <p:cNvPr id="7" name="Picture 6"/>
            <p:cNvPicPr>
              <a:picLocks noChangeAspect="1"/>
            </p:cNvPicPr>
            <p:nvPr/>
          </p:nvPicPr>
          <p:blipFill rotWithShape="1">
            <a:blip r:embed="rId3"/>
            <a:srcRect r="29897"/>
            <a:stretch/>
          </p:blipFill>
          <p:spPr>
            <a:xfrm>
              <a:off x="3886312" y="2691518"/>
              <a:ext cx="4789375" cy="1682199"/>
            </a:xfrm>
            <a:prstGeom prst="rect">
              <a:avLst/>
            </a:prstGeom>
            <a:ln>
              <a:solidFill>
                <a:schemeClr val="tx1"/>
              </a:solidFill>
            </a:ln>
          </p:spPr>
        </p:pic>
        <p:sp>
          <p:nvSpPr>
            <p:cNvPr id="14" name="Oval 13"/>
            <p:cNvSpPr/>
            <p:nvPr/>
          </p:nvSpPr>
          <p:spPr bwMode="gray">
            <a:xfrm>
              <a:off x="3970428" y="3911803"/>
              <a:ext cx="186690" cy="184119"/>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grpSp>
      <p:sp>
        <p:nvSpPr>
          <p:cNvPr id="11" name="TextBox 10"/>
          <p:cNvSpPr txBox="1"/>
          <p:nvPr/>
        </p:nvSpPr>
        <p:spPr>
          <a:xfrm>
            <a:off x="324000" y="1511999"/>
            <a:ext cx="3185009" cy="4164901"/>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View </a:t>
            </a:r>
            <a:r>
              <a:rPr kumimoji="0" lang="en-US" sz="1400" b="0" i="0" u="none" strike="noStrike" kern="1200" cap="none" spc="0" normalizeH="0" baseline="0" noProof="0" dirty="0">
                <a:ln>
                  <a:noFill/>
                </a:ln>
                <a:solidFill>
                  <a:srgbClr val="000000"/>
                </a:solidFill>
                <a:effectLst/>
                <a:uLnTx/>
                <a:uFillTx/>
                <a:latin typeface="Arial"/>
                <a:ea typeface="+mn-ea"/>
                <a:cs typeface="+mn-cs"/>
              </a:rPr>
              <a:t>the details of your order.</a:t>
            </a:r>
            <a:br>
              <a:rPr kumimoji="0" lang="en-US" sz="1400" b="0" i="0" u="none" strike="noStrike" kern="1200" cap="none" spc="0" normalizeH="0" baseline="0" noProof="0" dirty="0">
                <a:ln>
                  <a:noFill/>
                </a:ln>
                <a:solidFill>
                  <a:srgbClr val="000000"/>
                </a:solidFill>
                <a:effectLst/>
                <a:uLnTx/>
                <a:uFillTx/>
                <a:latin typeface="Arial"/>
                <a:ea typeface="+mn-ea"/>
                <a:cs typeface="+mn-cs"/>
              </a:rPr>
            </a:br>
            <a:r>
              <a:rPr kumimoji="0" lang="en-US" sz="1400" b="0" i="0" u="none" strike="noStrike" kern="1200" cap="none" spc="0" normalizeH="0" baseline="0" noProof="0" dirty="0">
                <a:ln>
                  <a:noFill/>
                </a:ln>
                <a:solidFill>
                  <a:srgbClr val="000000"/>
                </a:solidFill>
                <a:effectLst/>
                <a:uLnTx/>
                <a:uFillTx/>
                <a:latin typeface="Arial"/>
                <a:ea typeface="+mn-ea"/>
                <a:cs typeface="+mn-cs"/>
              </a:rPr>
              <a:t>The order header includes the order date and information about the buying organization and supplier.</a:t>
            </a:r>
          </a:p>
          <a:p>
            <a:pPr marL="35560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Note:</a:t>
            </a:r>
            <a:r>
              <a:rPr kumimoji="0" lang="en-US" sz="1400" b="0" i="0" u="none" strike="noStrike" kern="1200" cap="none" spc="0" normalizeH="0" baseline="0" noProof="0" dirty="0">
                <a:ln>
                  <a:noFill/>
                </a:ln>
                <a:solidFill>
                  <a:srgbClr val="000000"/>
                </a:solidFill>
                <a:effectLst/>
                <a:uLnTx/>
                <a:uFillTx/>
                <a:latin typeface="Arial"/>
                <a:ea typeface="+mn-ea"/>
                <a:cs typeface="+mn-cs"/>
              </a:rPr>
              <a:t> You can always Resend a PO which was not sent to your email address by clicking the </a:t>
            </a:r>
            <a:r>
              <a:rPr kumimoji="0" lang="en-US" sz="1400" b="1" i="0" u="none" strike="noStrike" kern="1200" cap="none" spc="0" normalizeH="0" baseline="0" noProof="0" dirty="0">
                <a:ln>
                  <a:noFill/>
                </a:ln>
                <a:solidFill>
                  <a:srgbClr val="000000"/>
                </a:solidFill>
                <a:effectLst/>
                <a:uLnTx/>
                <a:uFillTx/>
                <a:latin typeface="Arial"/>
                <a:ea typeface="+mn-ea"/>
                <a:cs typeface="+mn-cs"/>
              </a:rPr>
              <a:t>Resend</a:t>
            </a:r>
            <a:r>
              <a:rPr kumimoji="0" lang="en-US" sz="1400" b="0" i="0" u="none" strike="noStrike" kern="1200" cap="none" spc="0" normalizeH="0" baseline="0" noProof="0" dirty="0">
                <a:ln>
                  <a:noFill/>
                </a:ln>
                <a:solidFill>
                  <a:srgbClr val="000000"/>
                </a:solidFill>
                <a:effectLst/>
                <a:uLnTx/>
                <a:uFillTx/>
                <a:latin typeface="Arial"/>
                <a:ea typeface="+mn-ea"/>
                <a:cs typeface="+mn-cs"/>
              </a:rPr>
              <a:t> button.</a:t>
            </a:r>
            <a:br>
              <a:rPr kumimoji="0" lang="en-US" sz="1400" b="0" i="0" u="none" strike="noStrike" kern="1200" cap="none" spc="0" normalizeH="0" baseline="0" noProof="0" dirty="0">
                <a:ln>
                  <a:noFill/>
                </a:ln>
                <a:solidFill>
                  <a:srgbClr val="000000"/>
                </a:solidFill>
                <a:effectLst/>
                <a:uLnTx/>
                <a:uFillTx/>
                <a:latin typeface="Arial"/>
                <a:ea typeface="+mn-ea"/>
                <a:cs typeface="+mn-cs"/>
              </a:rPr>
            </a:br>
            <a:br>
              <a:rPr kumimoji="0" lang="en-US" sz="1400" b="0" i="0" u="none" strike="noStrike" kern="1200" cap="none" spc="0" normalizeH="0" baseline="0" noProof="0" dirty="0">
                <a:ln>
                  <a:noFill/>
                </a:ln>
                <a:solidFill>
                  <a:srgbClr val="000000"/>
                </a:solidFill>
                <a:effectLst/>
                <a:uLnTx/>
                <a:uFillTx/>
                <a:latin typeface="Arial"/>
                <a:ea typeface="+mn-ea"/>
                <a:cs typeface="+mn-cs"/>
              </a:rPr>
            </a:br>
            <a:endPar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a:p>
            <a:pPr marL="0" marR="0" lvl="0" indent="0" algn="just"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TextBox 2"/>
          <p:cNvSpPr txBox="1"/>
          <p:nvPr/>
        </p:nvSpPr>
        <p:spPr>
          <a:xfrm>
            <a:off x="324000" y="4861433"/>
            <a:ext cx="8496150" cy="646331"/>
          </a:xfrm>
          <a:prstGeom prst="rect">
            <a:avLst/>
          </a:prstGeom>
          <a:noFill/>
        </p:spPr>
        <p:txBody>
          <a:bodyPr wrap="square" lIns="0" tIns="0" rIns="0" bIns="0" rtlCol="0">
            <a:spAutoFit/>
          </a:bodyPr>
          <a:lstStyle/>
          <a:p>
            <a:pPr marL="342900" marR="0" lvl="0" indent="-342900" algn="l" defTabSz="914400" rtl="0" eaLnBrk="1" fontAlgn="auto" latinLnBrk="0" hangingPunct="1">
              <a:lnSpc>
                <a:spcPct val="100000"/>
              </a:lnSpc>
              <a:spcBef>
                <a:spcPct val="50000"/>
              </a:spcBef>
              <a:spcAft>
                <a:spcPts val="0"/>
              </a:spcAft>
              <a:buClr>
                <a:srgbClr val="D47619"/>
              </a:buClr>
              <a:buSzPct val="120000"/>
              <a:buFont typeface="+mj-lt"/>
              <a:buAutoNum type="arabicPeriod" startAt="2"/>
              <a:tabLst/>
              <a:defRPr/>
            </a:pPr>
            <a:r>
              <a:rPr kumimoji="0" lang="en-US" sz="14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Line Items section </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describes the ordered items. Each line describes a quantity of items </a:t>
            </a:r>
            <a:r>
              <a:rPr kumimoji="0" lang="en-US" sz="1400" b="0" i="0" u="none" strike="noStrike" kern="1200" cap="none" spc="0" normalizeH="0" baseline="0" noProof="0" dirty="0">
                <a:ln>
                  <a:noFill/>
                </a:ln>
                <a:solidFill>
                  <a:srgbClr val="000000"/>
                </a:solidFill>
                <a:effectLst/>
                <a:uLnTx/>
                <a:uFillTx/>
                <a:latin typeface="Arial"/>
                <a:ea typeface="+mn-ea"/>
                <a:cs typeface="+mn-cs"/>
              </a:rPr>
              <a:t>Cargill </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wants to purchase. Set the status of each line item by sending order confirmations clicking </a:t>
            </a:r>
            <a:r>
              <a:rPr kumimoji="0" lang="en-US" sz="14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Create Order Confirmation</a:t>
            </a:r>
            <a:r>
              <a:rPr kumimoji="0" lang="en-US" sz="14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 At the bottom of the purchase order is the Sub-Total.</a:t>
            </a:r>
          </a:p>
        </p:txBody>
      </p:sp>
      <p:sp>
        <p:nvSpPr>
          <p:cNvPr id="20" name="Action Button: Help 19">
            <a:hlinkClick r:id="rId4"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pic>
        <p:nvPicPr>
          <p:cNvPr id="9" name="Picture 8"/>
          <p:cNvPicPr>
            <a:picLocks noChangeAspect="1"/>
          </p:cNvPicPr>
          <p:nvPr/>
        </p:nvPicPr>
        <p:blipFill>
          <a:blip r:embed="rId5"/>
          <a:stretch>
            <a:fillRect/>
          </a:stretch>
        </p:blipFill>
        <p:spPr>
          <a:xfrm>
            <a:off x="3922825" y="1511999"/>
            <a:ext cx="4789375" cy="638583"/>
          </a:xfrm>
          <a:prstGeom prst="rect">
            <a:avLst/>
          </a:prstGeom>
          <a:ln>
            <a:solidFill>
              <a:schemeClr val="tx1"/>
            </a:solidFill>
          </a:ln>
        </p:spPr>
      </p:pic>
      <p:sp>
        <p:nvSpPr>
          <p:cNvPr id="21" name="Oval 20"/>
          <p:cNvSpPr/>
          <p:nvPr/>
        </p:nvSpPr>
        <p:spPr bwMode="gray">
          <a:xfrm>
            <a:off x="8407686" y="1680372"/>
            <a:ext cx="186690" cy="184119"/>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grpSp>
        <p:nvGrpSpPr>
          <p:cNvPr id="16" name="Group 15"/>
          <p:cNvGrpSpPr/>
          <p:nvPr/>
        </p:nvGrpSpPr>
        <p:grpSpPr>
          <a:xfrm>
            <a:off x="7223469" y="167979"/>
            <a:ext cx="1414722" cy="275496"/>
            <a:chOff x="7223468" y="202707"/>
            <a:chExt cx="1414722" cy="275496"/>
          </a:xfrm>
        </p:grpSpPr>
        <p:sp>
          <p:nvSpPr>
            <p:cNvPr id="18"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Home 16">
              <a:hlinkClick r:id="rId6"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3"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Beginning 18">
              <a:hlinkClick r:id="rId7"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7" name="Slide Number Placeholder 2">
            <a:extLst>
              <a:ext uri="{FF2B5EF4-FFF2-40B4-BE49-F238E27FC236}">
                <a16:creationId xmlns:a16="http://schemas.microsoft.com/office/drawing/2014/main" id="{20F24092-5B46-41AD-A7D6-1F99A1EDE63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18</a:t>
            </a:fld>
            <a:endParaRPr lang="en-US" dirty="0">
              <a:solidFill>
                <a:prstClr val="white"/>
              </a:solidFill>
            </a:endParaRPr>
          </a:p>
        </p:txBody>
      </p:sp>
    </p:spTree>
    <p:extLst>
      <p:ext uri="{BB962C8B-B14F-4D97-AF65-F5344CB8AC3E}">
        <p14:creationId xmlns:p14="http://schemas.microsoft.com/office/powerpoint/2010/main" val="1119621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4000" y="1512001"/>
            <a:ext cx="2687557" cy="3451885"/>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Select “Download PDF” </a:t>
            </a:r>
            <a:r>
              <a:rPr kumimoji="0" lang="en-US" sz="1400" b="0" i="0" u="none" strike="noStrike" kern="1200" cap="none" spc="0" normalizeH="0" baseline="0" noProof="0" dirty="0">
                <a:ln>
                  <a:noFill/>
                </a:ln>
                <a:solidFill>
                  <a:srgbClr val="000000"/>
                </a:solidFill>
                <a:effectLst/>
                <a:uLnTx/>
                <a:uFillTx/>
                <a:latin typeface="Arial"/>
                <a:ea typeface="+mn-ea"/>
                <a:cs typeface="+mn-cs"/>
              </a:rPr>
              <a:t>as shown.</a:t>
            </a: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Note: </a:t>
            </a:r>
            <a:r>
              <a:rPr kumimoji="0" lang="en-US" sz="1400" b="0" i="0" u="none" strike="noStrike" kern="1200" cap="none" spc="0" normalizeH="0" baseline="0" noProof="0" dirty="0">
                <a:ln>
                  <a:noFill/>
                </a:ln>
                <a:solidFill>
                  <a:srgbClr val="000000"/>
                </a:solidFill>
                <a:effectLst/>
                <a:uLnTx/>
                <a:uFillTx/>
                <a:latin typeface="Arial"/>
                <a:ea typeface="+mn-ea"/>
                <a:cs typeface="+mn-cs"/>
              </a:rPr>
              <a:t>If the document exceeds 1,000 lines or is larger than 1MB size, details are not shown in the UI. Therefore, the detail is not included in the PDF generated.</a:t>
            </a: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2" name="Group 1"/>
          <p:cNvGrpSpPr/>
          <p:nvPr/>
        </p:nvGrpSpPr>
        <p:grpSpPr>
          <a:xfrm>
            <a:off x="3169315" y="1512000"/>
            <a:ext cx="5542885" cy="682201"/>
            <a:chOff x="3169315" y="1512000"/>
            <a:chExt cx="5542885" cy="682201"/>
          </a:xfrm>
        </p:grpSpPr>
        <p:pic>
          <p:nvPicPr>
            <p:cNvPr id="11" name="Picture 10"/>
            <p:cNvPicPr>
              <a:picLocks noChangeAspect="1"/>
            </p:cNvPicPr>
            <p:nvPr/>
          </p:nvPicPr>
          <p:blipFill>
            <a:blip r:embed="rId3"/>
            <a:stretch>
              <a:fillRect/>
            </a:stretch>
          </p:blipFill>
          <p:spPr>
            <a:xfrm>
              <a:off x="3169315" y="1512000"/>
              <a:ext cx="5542885" cy="682201"/>
            </a:xfrm>
            <a:prstGeom prst="rect">
              <a:avLst/>
            </a:prstGeom>
            <a:ln>
              <a:solidFill>
                <a:schemeClr val="tx1"/>
              </a:solidFill>
            </a:ln>
          </p:spPr>
        </p:pic>
        <p:sp>
          <p:nvSpPr>
            <p:cNvPr id="12" name="Oval 11"/>
            <p:cNvSpPr/>
            <p:nvPr/>
          </p:nvSpPr>
          <p:spPr bwMode="gray">
            <a:xfrm>
              <a:off x="6950192" y="1701388"/>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grpSp>
      <p:pic>
        <p:nvPicPr>
          <p:cNvPr id="16" name="Picture 15"/>
          <p:cNvPicPr>
            <a:picLocks noChangeAspect="1"/>
          </p:cNvPicPr>
          <p:nvPr/>
        </p:nvPicPr>
        <p:blipFill>
          <a:blip r:embed="rId4"/>
          <a:stretch>
            <a:fillRect/>
          </a:stretch>
        </p:blipFill>
        <p:spPr>
          <a:xfrm>
            <a:off x="3159014" y="2626026"/>
            <a:ext cx="5553186" cy="2004060"/>
          </a:xfrm>
          <a:prstGeom prst="rect">
            <a:avLst/>
          </a:prstGeom>
          <a:ln>
            <a:solidFill>
              <a:schemeClr val="tx1"/>
            </a:solidFill>
          </a:ln>
        </p:spPr>
      </p:pic>
      <p:sp>
        <p:nvSpPr>
          <p:cNvPr id="4" name="Title 3"/>
          <p:cNvSpPr>
            <a:spLocks noGrp="1"/>
          </p:cNvSpPr>
          <p:nvPr>
            <p:ph type="title"/>
          </p:nvPr>
        </p:nvSpPr>
        <p:spPr/>
        <p:txBody>
          <a:bodyPr/>
          <a:lstStyle/>
          <a:p>
            <a:r>
              <a:rPr lang="en-US" dirty="0">
                <a:solidFill>
                  <a:srgbClr val="007681"/>
                </a:solidFill>
              </a:rPr>
              <a:t>Manage POs</a:t>
            </a:r>
            <a:br>
              <a:rPr lang="en-US" dirty="0">
                <a:solidFill>
                  <a:srgbClr val="007681"/>
                </a:solidFill>
              </a:rPr>
            </a:br>
            <a:r>
              <a:rPr lang="en-US" sz="2000" dirty="0">
                <a:solidFill>
                  <a:srgbClr val="1E9D8B"/>
                </a:solidFill>
              </a:rPr>
              <a:t>Create PDF of PO</a:t>
            </a:r>
          </a:p>
        </p:txBody>
      </p:sp>
      <p:sp>
        <p:nvSpPr>
          <p:cNvPr id="18" name="Action Button: Help 17">
            <a:hlinkClick r:id="rId5" action="ppaction://hlinksldjump" highlightClick="1"/>
          </p:cNvPr>
          <p:cNvSpPr/>
          <p:nvPr/>
        </p:nvSpPr>
        <p:spPr bwMode="gray">
          <a:xfrm>
            <a:off x="7902077"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5" name="Group 14"/>
          <p:cNvGrpSpPr/>
          <p:nvPr/>
        </p:nvGrpSpPr>
        <p:grpSpPr>
          <a:xfrm>
            <a:off x="7223469" y="167979"/>
            <a:ext cx="1414722" cy="275496"/>
            <a:chOff x="7223468" y="202707"/>
            <a:chExt cx="1414722" cy="275496"/>
          </a:xfrm>
        </p:grpSpPr>
        <p:sp>
          <p:nvSpPr>
            <p:cNvPr id="19"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0" name="Action Button: Home 16">
              <a:hlinkClick r:id="rId6"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1"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Beginning 18">
              <a:hlinkClick r:id="rId7"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7" name="Slide Number Placeholder 2">
            <a:extLst>
              <a:ext uri="{FF2B5EF4-FFF2-40B4-BE49-F238E27FC236}">
                <a16:creationId xmlns:a16="http://schemas.microsoft.com/office/drawing/2014/main" id="{458BEBBB-DD4A-4D52-840E-69231F041601}"/>
              </a:ext>
            </a:extLst>
          </p:cNvPr>
          <p:cNvSpPr txBox="1">
            <a:spLocks/>
          </p:cNvSpPr>
          <p:nvPr/>
        </p:nvSpPr>
        <p:spPr>
          <a:xfrm>
            <a:off x="239714" y="6286104"/>
            <a:ext cx="378392"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DF1AFCE-D540-41EE-B441-3ED6DEB25CDC}" type="slidenum">
              <a:rPr lang="en-US" sz="1200" b="1" smtClean="0">
                <a:solidFill>
                  <a:prstClr val="white"/>
                </a:solidFill>
              </a:rPr>
              <a:pPr algn="ctr"/>
              <a:t>19</a:t>
            </a:fld>
            <a:endParaRPr lang="en-US" sz="1200" b="1" dirty="0">
              <a:solidFill>
                <a:prstClr val="white"/>
              </a:solidFill>
            </a:endParaRPr>
          </a:p>
        </p:txBody>
      </p:sp>
    </p:spTree>
    <p:extLst>
      <p:ext uri="{BB962C8B-B14F-4D97-AF65-F5344CB8AC3E}">
        <p14:creationId xmlns:p14="http://schemas.microsoft.com/office/powerpoint/2010/main" val="210105333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ction Button: Help 13">
            <a:hlinkClick r:id="rId3" action="ppaction://hlinksldjump" highlightClick="1"/>
          </p:cNvPr>
          <p:cNvSpPr/>
          <p:nvPr/>
        </p:nvSpPr>
        <p:spPr bwMode="gray">
          <a:xfrm>
            <a:off x="7899609" y="5869663"/>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9218" name="Title 1"/>
          <p:cNvSpPr>
            <a:spLocks noGrp="1"/>
          </p:cNvSpPr>
          <p:nvPr>
            <p:ph type="title"/>
          </p:nvPr>
        </p:nvSpPr>
        <p:spPr>
          <a:xfrm>
            <a:off x="320040" y="320040"/>
            <a:ext cx="8496000" cy="756000"/>
          </a:xfrm>
        </p:spPr>
        <p:txBody>
          <a:bodyPr/>
          <a:lstStyle/>
          <a:p>
            <a:r>
              <a:rPr lang="en-US" dirty="0">
                <a:latin typeface="Arial" pitchFamily="34" charset="0"/>
                <a:cs typeface="Arial" pitchFamily="34" charset="0"/>
              </a:rPr>
              <a:t>Session Overview</a:t>
            </a:r>
            <a:endParaRPr lang="en-US" b="1" dirty="0">
              <a:latin typeface="Arial" pitchFamily="34" charset="0"/>
              <a:cs typeface="Arial" pitchFamily="34" charset="0"/>
            </a:endParaRPr>
          </a:p>
        </p:txBody>
      </p:sp>
      <p:grpSp>
        <p:nvGrpSpPr>
          <p:cNvPr id="103" name="Group 102"/>
          <p:cNvGrpSpPr/>
          <p:nvPr/>
        </p:nvGrpSpPr>
        <p:grpSpPr>
          <a:xfrm>
            <a:off x="7223469" y="167979"/>
            <a:ext cx="1414722" cy="275496"/>
            <a:chOff x="7223468" y="202707"/>
            <a:chExt cx="1414722" cy="275496"/>
          </a:xfrm>
        </p:grpSpPr>
        <p:sp>
          <p:nvSpPr>
            <p:cNvPr id="105" name="Action Button: Forward or Next 104">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6" name="Action Button: Home 105">
              <a:hlinkClick r:id="" action="ppaction://noaction" highlightClick="1"/>
            </p:cNvPr>
            <p:cNvSpPr/>
            <p:nvPr/>
          </p:nvSpPr>
          <p:spPr bwMode="gray">
            <a:xfrm>
              <a:off x="7223468" y="203883"/>
              <a:ext cx="274320" cy="274320"/>
            </a:xfrm>
            <a:prstGeom prst="actionButtonHome">
              <a:avLst/>
            </a:prstGeom>
            <a:solidFill>
              <a:schemeClr val="bg2">
                <a:lumMod val="75000"/>
              </a:schemeClr>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7" name="Action Button: Back or Previous 106">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8" name="Action Button: Beginning 107">
              <a:hlinkClick r:id="" action="ppaction://noaction" highlightClick="1"/>
            </p:cNvPr>
            <p:cNvSpPr/>
            <p:nvPr/>
          </p:nvSpPr>
          <p:spPr bwMode="gray">
            <a:xfrm>
              <a:off x="7611404" y="202707"/>
              <a:ext cx="274320" cy="274320"/>
            </a:xfrm>
            <a:prstGeom prst="actionButtonBeginning">
              <a:avLst/>
            </a:prstGeom>
            <a:solidFill>
              <a:schemeClr val="bg2">
                <a:lumMod val="75000"/>
              </a:schemeClr>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grpSp>
        <p:nvGrpSpPr>
          <p:cNvPr id="10" name="Group 9"/>
          <p:cNvGrpSpPr/>
          <p:nvPr/>
        </p:nvGrpSpPr>
        <p:grpSpPr>
          <a:xfrm>
            <a:off x="123974" y="5657473"/>
            <a:ext cx="1913888" cy="519500"/>
            <a:chOff x="6906112" y="6021851"/>
            <a:chExt cx="1913888" cy="519500"/>
          </a:xfrm>
        </p:grpSpPr>
        <p:sp>
          <p:nvSpPr>
            <p:cNvPr id="11" name="Round Same Side Corner Rectangle 39">
              <a:hlinkClick r:id="rId4" action="ppaction://hlinksldjump"/>
            </p:cNvPr>
            <p:cNvSpPr/>
            <p:nvPr/>
          </p:nvSpPr>
          <p:spPr bwMode="gray">
            <a:xfrm>
              <a:off x="6906112" y="6021851"/>
              <a:ext cx="1913888" cy="519500"/>
            </a:xfrm>
            <a:prstGeom prst="roundRect">
              <a:avLst/>
            </a:prstGeom>
            <a:solidFill>
              <a:srgbClr val="005F86"/>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2" name="Rectangle 11">
              <a:hlinkClick r:id="rId4" action="ppaction://hlinksldjump" highlightClick="1"/>
            </p:cNvPr>
            <p:cNvSpPr/>
            <p:nvPr/>
          </p:nvSpPr>
          <p:spPr bwMode="gray">
            <a:xfrm>
              <a:off x="7079188" y="6144441"/>
              <a:ext cx="1567737" cy="2743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000" b="0" i="0" u="sng"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hlinkClick r:id="rId4" action="ppaction://hlinksldjump"/>
                </a:rPr>
                <a:t>APPENDIX</a:t>
              </a:r>
              <a:endParaRPr kumimoji="0" lang="en-US" sz="1000" b="0" i="0" u="sng"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3" name="Slide Number Placeholder 2">
            <a:extLst>
              <a:ext uri="{FF2B5EF4-FFF2-40B4-BE49-F238E27FC236}">
                <a16:creationId xmlns:a16="http://schemas.microsoft.com/office/drawing/2014/main" id="{EB181890-588A-465D-A5BF-2BAA584D390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2</a:t>
            </a:fld>
            <a:endParaRPr lang="en-US" dirty="0">
              <a:solidFill>
                <a:prstClr val="white"/>
              </a:solidFill>
            </a:endParaRPr>
          </a:p>
        </p:txBody>
      </p:sp>
      <p:sp>
        <p:nvSpPr>
          <p:cNvPr id="15" name="Text Placeholder 2">
            <a:extLst>
              <a:ext uri="{FF2B5EF4-FFF2-40B4-BE49-F238E27FC236}">
                <a16:creationId xmlns:a16="http://schemas.microsoft.com/office/drawing/2014/main" id="{F9753961-D53B-4D0A-ACE1-2F402634F382}"/>
              </a:ext>
            </a:extLst>
          </p:cNvPr>
          <p:cNvSpPr>
            <a:spLocks noGrp="1"/>
          </p:cNvSpPr>
          <p:nvPr>
            <p:ph type="body" sz="quarter" idx="10"/>
          </p:nvPr>
        </p:nvSpPr>
        <p:spPr>
          <a:xfrm>
            <a:off x="324000" y="1479143"/>
            <a:ext cx="8314191" cy="4055740"/>
          </a:xfrm>
        </p:spPr>
        <p:txBody>
          <a:bodyPr/>
          <a:lstStyle/>
          <a:p>
            <a:pPr marL="285750" indent="-285750">
              <a:spcBef>
                <a:spcPts val="100"/>
              </a:spcBef>
              <a:buClr>
                <a:srgbClr val="D47619"/>
              </a:buClr>
              <a:buFont typeface="Wingdings" panose="05000000000000000000" pitchFamily="2" charset="2"/>
              <a:buChar char="§"/>
            </a:pPr>
            <a:r>
              <a:rPr lang="en-US" dirty="0">
                <a:latin typeface="Helvetica" panose="020B0604020202020204" pitchFamily="34" charset="0"/>
                <a:cs typeface="Helvetica" panose="020B0604020202020204" pitchFamily="34" charset="0"/>
              </a:rPr>
              <a:t>Review transacting expectations/requirements</a:t>
            </a:r>
          </a:p>
          <a:p>
            <a:pPr marL="285750" indent="-285750">
              <a:spcBef>
                <a:spcPts val="100"/>
              </a:spcBef>
              <a:buClr>
                <a:srgbClr val="D47619"/>
              </a:buClr>
              <a:buFont typeface="Wingdings" panose="05000000000000000000" pitchFamily="2" charset="2"/>
              <a:buChar char="§"/>
            </a:pPr>
            <a:r>
              <a:rPr lang="en-US" dirty="0">
                <a:latin typeface="Helvetica" panose="020B0604020202020204" pitchFamily="34" charset="0"/>
                <a:cs typeface="Helvetica" panose="020B0604020202020204" pitchFamily="34" charset="0"/>
              </a:rPr>
              <a:t>Answers your question on HOW to use the Ariba Network</a:t>
            </a:r>
          </a:p>
          <a:p>
            <a:pPr marL="465750" lvl="2" indent="-285750">
              <a:spcBef>
                <a:spcPts val="100"/>
              </a:spcBef>
              <a:buClr>
                <a:srgbClr val="D47619"/>
              </a:buClr>
              <a:buFont typeface="Courier New" panose="02070309020205020404" pitchFamily="49" charset="0"/>
              <a:buChar char="o"/>
            </a:pPr>
            <a:r>
              <a:rPr lang="en-US" dirty="0">
                <a:latin typeface="Helvetica" panose="020B0604020202020204" pitchFamily="34" charset="0"/>
                <a:cs typeface="Helvetica" panose="020B0604020202020204" pitchFamily="34" charset="0"/>
              </a:rPr>
              <a:t>Navigating your account</a:t>
            </a:r>
          </a:p>
          <a:p>
            <a:pPr marL="465750" lvl="2" indent="-285750">
              <a:spcBef>
                <a:spcPts val="100"/>
              </a:spcBef>
              <a:buClr>
                <a:srgbClr val="D47619"/>
              </a:buClr>
              <a:buFont typeface="Courier New" panose="02070309020205020404" pitchFamily="49" charset="0"/>
              <a:buChar char="o"/>
            </a:pPr>
            <a:r>
              <a:rPr lang="en-US" dirty="0">
                <a:latin typeface="Helvetica" panose="020B0604020202020204" pitchFamily="34" charset="0"/>
                <a:cs typeface="Helvetica" panose="020B0604020202020204" pitchFamily="34" charset="0"/>
              </a:rPr>
              <a:t>Setting up users</a:t>
            </a:r>
          </a:p>
          <a:p>
            <a:pPr marL="465750" lvl="2" indent="-285750">
              <a:spcBef>
                <a:spcPts val="100"/>
              </a:spcBef>
              <a:buClr>
                <a:srgbClr val="D47619"/>
              </a:buClr>
              <a:buFont typeface="Courier New" panose="02070309020205020404" pitchFamily="49" charset="0"/>
              <a:buChar char="o"/>
            </a:pPr>
            <a:r>
              <a:rPr lang="en-US" dirty="0">
                <a:latin typeface="Helvetica" panose="020B0604020202020204" pitchFamily="34" charset="0"/>
                <a:cs typeface="Helvetica" panose="020B0604020202020204" pitchFamily="34" charset="0"/>
              </a:rPr>
              <a:t>Configuring settings</a:t>
            </a:r>
          </a:p>
          <a:p>
            <a:pPr lvl="2" indent="0">
              <a:spcBef>
                <a:spcPts val="100"/>
              </a:spcBef>
              <a:buClr>
                <a:srgbClr val="D47619"/>
              </a:buClr>
              <a:buNone/>
            </a:pPr>
            <a:endParaRPr lang="en-US" dirty="0">
              <a:latin typeface="Helvetica" panose="020B0604020202020204" pitchFamily="34" charset="0"/>
              <a:cs typeface="Helvetica" panose="020B0604020202020204" pitchFamily="34" charset="0"/>
            </a:endParaRPr>
          </a:p>
          <a:p>
            <a:pPr marL="285750" indent="-285750">
              <a:spcBef>
                <a:spcPts val="100"/>
              </a:spcBef>
              <a:buClr>
                <a:srgbClr val="D47619"/>
              </a:buClr>
              <a:buFont typeface="Wingdings" panose="05000000000000000000" pitchFamily="2" charset="2"/>
              <a:buChar char="§"/>
            </a:pPr>
            <a:r>
              <a:rPr lang="en-US" dirty="0">
                <a:latin typeface="Helvetica" panose="020B0604020202020204" pitchFamily="34" charset="0"/>
                <a:cs typeface="Helvetica" panose="020B0604020202020204" pitchFamily="34" charset="0"/>
              </a:rPr>
              <a:t>Train you on HOW to transact documents electronically</a:t>
            </a:r>
          </a:p>
          <a:p>
            <a:pPr marL="465750" lvl="2" indent="-285750">
              <a:spcBef>
                <a:spcPts val="100"/>
              </a:spcBef>
              <a:buClr>
                <a:srgbClr val="D47619"/>
              </a:buClr>
              <a:buFont typeface="Courier New" panose="02070309020205020404" pitchFamily="49" charset="0"/>
              <a:buChar char="o"/>
            </a:pPr>
            <a:r>
              <a:rPr lang="en-US" dirty="0">
                <a:latin typeface="Helvetica" panose="020B0604020202020204" pitchFamily="34" charset="0"/>
                <a:cs typeface="Helvetica" panose="020B0604020202020204" pitchFamily="34" charset="0"/>
              </a:rPr>
              <a:t>Orders</a:t>
            </a:r>
          </a:p>
          <a:p>
            <a:pPr marL="465750" lvl="2" indent="-285750">
              <a:spcBef>
                <a:spcPts val="100"/>
              </a:spcBef>
              <a:buClr>
                <a:srgbClr val="D47619"/>
              </a:buClr>
              <a:buFont typeface="Courier New" panose="02070309020205020404" pitchFamily="49" charset="0"/>
              <a:buChar char="o"/>
            </a:pPr>
            <a:r>
              <a:rPr lang="en-US" dirty="0">
                <a:latin typeface="Helvetica" panose="020B0604020202020204" pitchFamily="34" charset="0"/>
                <a:cs typeface="Helvetica" panose="020B0604020202020204" pitchFamily="34" charset="0"/>
              </a:rPr>
              <a:t>Order Confirmations</a:t>
            </a:r>
          </a:p>
          <a:p>
            <a:pPr marL="285750" indent="-285750">
              <a:spcBef>
                <a:spcPts val="100"/>
              </a:spcBef>
              <a:buClr>
                <a:srgbClr val="D47619"/>
              </a:buClr>
              <a:buFont typeface="Wingdings" panose="05000000000000000000" pitchFamily="2" charset="2"/>
              <a:buChar char="§"/>
            </a:pPr>
            <a:endParaRPr lang="en-US" dirty="0">
              <a:latin typeface="Helvetica" panose="020B0604020202020204" pitchFamily="34" charset="0"/>
              <a:cs typeface="Helvetica" panose="020B0604020202020204" pitchFamily="34" charset="0"/>
            </a:endParaRPr>
          </a:p>
          <a:p>
            <a:pPr>
              <a:spcBef>
                <a:spcPts val="100"/>
              </a:spcBef>
              <a:buClr>
                <a:srgbClr val="D47619"/>
              </a:buClr>
            </a:pPr>
            <a:r>
              <a:rPr lang="en-US" dirty="0">
                <a:latin typeface="Helvetica" panose="020B0604020202020204" pitchFamily="34" charset="0"/>
                <a:cs typeface="Helvetica" panose="020B0604020202020204" pitchFamily="34" charset="0"/>
              </a:rPr>
              <a:t>*Note: Questions regarding your specific relationship with Cargill will not be covered</a:t>
            </a:r>
          </a:p>
          <a:p>
            <a:pPr marL="285750" indent="-285750">
              <a:spcBef>
                <a:spcPts val="100"/>
              </a:spcBef>
              <a:buClr>
                <a:srgbClr val="D47619"/>
              </a:buClr>
              <a:buFont typeface="Wingdings" panose="05000000000000000000" pitchFamily="2" charset="2"/>
              <a:buChar char="§"/>
            </a:pPr>
            <a:r>
              <a:rPr lang="en-US" dirty="0">
                <a:latin typeface="Helvetica" panose="020B0604020202020204" pitchFamily="34" charset="0"/>
                <a:cs typeface="Helvetica" panose="020B0604020202020204" pitchFamily="34" charset="0"/>
              </a:rPr>
              <a:t>Any business-related questions can be directed to:</a:t>
            </a:r>
          </a:p>
          <a:p>
            <a:pPr marL="288925">
              <a:spcBef>
                <a:spcPts val="100"/>
              </a:spcBef>
              <a:buClr>
                <a:srgbClr val="D47619"/>
              </a:buClr>
            </a:pPr>
            <a:r>
              <a:rPr lang="en-US" b="0" u="sng" dirty="0">
                <a:latin typeface="Helvetica" panose="020B0604020202020204" pitchFamily="34" charset="0"/>
                <a:cs typeface="Helvetica" panose="020B0604020202020204" pitchFamily="34" charset="0"/>
              </a:rPr>
              <a:t>CSSP_Apacsupplierenablement@Cargill.com</a:t>
            </a:r>
          </a:p>
          <a:p>
            <a:pPr marL="285750" indent="-285750">
              <a:buFont typeface="Arial" panose="020B0604020202020204" pitchFamily="34" charset="0"/>
              <a:buChar char="•"/>
            </a:pPr>
            <a:endParaRPr lang="en-US" b="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7044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gray">
          <a:xfrm>
            <a:off x="324000" y="2512504"/>
            <a:ext cx="8496000" cy="738664"/>
          </a:xfrm>
          <a:prstGeom prst="rect">
            <a:avLst/>
          </a:prstGeom>
        </p:spPr>
        <p:txBody>
          <a:bodyPr vert="horz" lIns="0" tIns="0" rIns="0" bIns="0" rtlCol="0" anchor="t" anchorCtr="0">
            <a:noAutofit/>
          </a:bodyPr>
          <a:lstStyle>
            <a:lvl1pPr algn="l" defTabSz="914400" rtl="0" eaLnBrk="1" latinLnBrk="0" hangingPunct="1">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800" b="1" i="0" u="none" strike="noStrike" kern="1200" cap="none" spc="0" normalizeH="0" baseline="0" noProof="0" dirty="0">
              <a:ln>
                <a:noFill/>
              </a:ln>
              <a:solidFill>
                <a:srgbClr val="000000"/>
              </a:solidFill>
              <a:effectLst/>
              <a:uLnTx/>
              <a:uFillTx/>
              <a:latin typeface="Arial"/>
              <a:ea typeface="+mj-ea"/>
              <a:cs typeface="+mj-cs"/>
            </a:endParaRPr>
          </a:p>
        </p:txBody>
      </p:sp>
      <p:sp>
        <p:nvSpPr>
          <p:cNvPr id="3" name="Title 2"/>
          <p:cNvSpPr>
            <a:spLocks noGrp="1"/>
          </p:cNvSpPr>
          <p:nvPr>
            <p:ph type="title"/>
          </p:nvPr>
        </p:nvSpPr>
        <p:spPr/>
        <p:txBody>
          <a:bodyPr/>
          <a:lstStyle/>
          <a:p>
            <a:pPr rtl="0" eaLnBrk="1" latinLnBrk="0" hangingPunct="1"/>
            <a:r>
              <a:rPr lang="en-US" kern="1200" dirty="0">
                <a:solidFill>
                  <a:srgbClr val="007681"/>
                </a:solidFill>
                <a:effectLst/>
                <a:latin typeface="Arial" panose="020B0604020202020204" pitchFamily="34" charset="0"/>
                <a:ea typeface="+mn-ea"/>
                <a:cs typeface="+mn-cs"/>
              </a:rPr>
              <a:t>SECTION 4: Order Confirmations</a:t>
            </a:r>
            <a:endParaRPr lang="en-US" dirty="0">
              <a:solidFill>
                <a:srgbClr val="007681"/>
              </a:solidFill>
              <a:effectLst/>
            </a:endParaRPr>
          </a:p>
        </p:txBody>
      </p:sp>
      <p:graphicFrame>
        <p:nvGraphicFramePr>
          <p:cNvPr id="28" name="Diagram 27"/>
          <p:cNvGraphicFramePr/>
          <p:nvPr>
            <p:extLst>
              <p:ext uri="{D42A27DB-BD31-4B8C-83A1-F6EECF244321}">
                <p14:modId xmlns:p14="http://schemas.microsoft.com/office/powerpoint/2010/main" val="4010827627"/>
              </p:ext>
            </p:extLst>
          </p:nvPr>
        </p:nvGraphicFramePr>
        <p:xfrm>
          <a:off x="3359888" y="2512504"/>
          <a:ext cx="4896913" cy="9385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p:nvSpPr>
        <p:spPr>
          <a:xfrm>
            <a:off x="3696838" y="3451030"/>
            <a:ext cx="1903920" cy="892552"/>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mn-ea"/>
                <a:cs typeface="+mn-cs"/>
                <a:hlinkClick r:id="rId7" action="ppaction://hlinksldjump"/>
              </a:rPr>
              <a:t>Confirm Entire Order</a:t>
            </a:r>
            <a:endParaRPr kumimoji="0" lang="en-US" sz="1400" b="0" i="0" u="none" strike="noStrike" kern="0" cap="none" spc="0" normalizeH="0" baseline="0" noProof="0" dirty="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mn-ea"/>
                <a:cs typeface="+mn-cs"/>
                <a:hlinkClick r:id="rId8" action="ppaction://hlinksldjump"/>
              </a:rPr>
              <a:t>Reject Entire Order</a:t>
            </a:r>
            <a:endParaRPr kumimoji="0" lang="en-US" sz="1400" b="0" i="0" u="none" strike="noStrike" kern="0" cap="none" spc="0" normalizeH="0" baseline="0" noProof="0" dirty="0">
              <a:ln>
                <a:noFill/>
              </a:ln>
              <a:solidFill>
                <a:sysClr val="windowText" lastClr="000000"/>
              </a:solidFill>
              <a:effectLst/>
              <a:uLnTx/>
              <a:uFillTx/>
              <a:latin typeface="Arial"/>
              <a:ea typeface="+mn-ea"/>
              <a:cs typeface="+mn-cs"/>
            </a:endParaRPr>
          </a:p>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ea typeface="+mn-ea"/>
                <a:cs typeface="+mn-cs"/>
                <a:hlinkClick r:id="rId9" action="ppaction://hlinksldjump"/>
              </a:rPr>
              <a:t>Update Line Items</a:t>
            </a:r>
            <a:endParaRPr kumimoji="0" lang="en-US" sz="14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13" name="Action Button: Help 12">
            <a:hlinkClick r:id="rId10"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6" name="Group 15"/>
          <p:cNvGrpSpPr/>
          <p:nvPr/>
        </p:nvGrpSpPr>
        <p:grpSpPr>
          <a:xfrm>
            <a:off x="7223469" y="167979"/>
            <a:ext cx="1414722" cy="275496"/>
            <a:chOff x="7223468" y="202707"/>
            <a:chExt cx="1414722" cy="275496"/>
          </a:xfrm>
        </p:grpSpPr>
        <p:sp>
          <p:nvSpPr>
            <p:cNvPr id="17"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0" name="Action Button: Home 16">
              <a:hlinkClick r:id="rId11"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1"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Beginning 18">
              <a:hlinkClick r:id="rId12"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2" name="Slide Number Placeholder 2">
            <a:extLst>
              <a:ext uri="{FF2B5EF4-FFF2-40B4-BE49-F238E27FC236}">
                <a16:creationId xmlns:a16="http://schemas.microsoft.com/office/drawing/2014/main" id="{5DAABD8C-12E9-48E2-94F0-ED3B0C007FAE}"/>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20</a:t>
            </a:fld>
            <a:endParaRPr lang="en-US" dirty="0">
              <a:solidFill>
                <a:prstClr val="white"/>
              </a:solidFill>
            </a:endParaRPr>
          </a:p>
        </p:txBody>
      </p:sp>
    </p:spTree>
    <p:extLst>
      <p:ext uri="{BB962C8B-B14F-4D97-AF65-F5344CB8AC3E}">
        <p14:creationId xmlns:p14="http://schemas.microsoft.com/office/powerpoint/2010/main" val="3840541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4000" y="320039"/>
            <a:ext cx="8496000" cy="758952"/>
          </a:xfrm>
        </p:spPr>
        <p:txBody>
          <a:bodyPr/>
          <a:lstStyle/>
          <a:p>
            <a:r>
              <a:rPr lang="en-US" dirty="0">
                <a:latin typeface="Helvetica" panose="020B0604020202020204" pitchFamily="34" charset="0"/>
                <a:cs typeface="Helvetica" panose="020B0604020202020204" pitchFamily="34" charset="0"/>
              </a:rPr>
              <a:t>Create Order Confirmation</a:t>
            </a:r>
            <a:br>
              <a:rPr lang="en-US" dirty="0">
                <a:latin typeface="Helvetica" panose="020B0604020202020204" pitchFamily="34" charset="0"/>
                <a:cs typeface="Helvetica" panose="020B0604020202020204" pitchFamily="34" charset="0"/>
              </a:rPr>
            </a:br>
            <a:r>
              <a:rPr lang="en-US" sz="2000" dirty="0">
                <a:solidFill>
                  <a:srgbClr val="1E9D8B"/>
                </a:solidFill>
                <a:latin typeface="Helvetica" panose="020B0604020202020204" pitchFamily="34" charset="0"/>
                <a:cs typeface="Helvetica" panose="020B0604020202020204" pitchFamily="34" charset="0"/>
              </a:rPr>
              <a:t>Confirm Entire Order</a:t>
            </a:r>
          </a:p>
        </p:txBody>
      </p:sp>
      <p:sp>
        <p:nvSpPr>
          <p:cNvPr id="10" name="Rectangle 9"/>
          <p:cNvSpPr/>
          <p:nvPr/>
        </p:nvSpPr>
        <p:spPr>
          <a:xfrm>
            <a:off x="3654856" y="2794188"/>
            <a:ext cx="5370173" cy="1092607"/>
          </a:xfrm>
          <a:prstGeom prst="rect">
            <a:avLst/>
          </a:prstGeom>
          <a:ln w="9525">
            <a:solidFill>
              <a:schemeClr val="tx1"/>
            </a:solid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Once the order confirmation is submitted, the Order Status will display as </a:t>
            </a:r>
            <a:r>
              <a:rPr kumimoji="0" lang="en-US" sz="13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Confirmed</a:t>
            </a:r>
            <a:r>
              <a:rPr kumimoji="0" lang="en-US" sz="13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When viewing documents online, links to all related documents are displayed.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Click Done to return to the Inbox.</a:t>
            </a:r>
          </a:p>
        </p:txBody>
      </p:sp>
      <p:sp>
        <p:nvSpPr>
          <p:cNvPr id="16" name="TextBox 15"/>
          <p:cNvSpPr txBox="1"/>
          <p:nvPr/>
        </p:nvSpPr>
        <p:spPr>
          <a:xfrm>
            <a:off x="324000" y="1389455"/>
            <a:ext cx="3054631" cy="3267409"/>
          </a:xfrm>
          <a:prstGeom prst="rect">
            <a:avLst/>
          </a:prstGeom>
          <a:noFill/>
        </p:spPr>
        <p:txBody>
          <a:bodyPr wrap="square" lIns="0" tIns="0" rIns="0" bIns="0" rtlCol="0">
            <a:noAutofit/>
          </a:bodyPr>
          <a:lstStyle/>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This slide explains how to Confirm Entire Order.</a:t>
            </a:r>
          </a:p>
          <a:p>
            <a:pPr marL="342900" marR="0" lvl="0" indent="-342900" algn="l" defTabSz="914400" rtl="0" eaLnBrk="1" fontAlgn="auto" latinLnBrk="0" hangingPunct="1">
              <a:spcBef>
                <a:spcPts val="0"/>
              </a:spcBef>
              <a:spcAft>
                <a:spcPts val="8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Enter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Confirmation Number which is any number you use to identify the order confirmation</a:t>
            </a: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  </a:t>
            </a:r>
          </a:p>
          <a:p>
            <a:pPr marL="342900" marR="0" lvl="0" indent="-342900" algn="l" defTabSz="914400" rtl="0" eaLnBrk="1" fontAlgn="auto" latinLnBrk="0" hangingPunct="1">
              <a:spcBef>
                <a:spcPts val="0"/>
              </a:spcBef>
              <a:spcAft>
                <a:spcPts val="800"/>
              </a:spcAft>
              <a:buClr>
                <a:srgbClr val="D47619"/>
              </a:buClr>
              <a:buSzPct val="120000"/>
              <a:buFontTx/>
              <a:buAutoNum type="arabicPeriod"/>
              <a:tabLst/>
              <a:defRPr/>
            </a:pPr>
            <a:r>
              <a:rPr kumimoji="0" lang="en-US" sz="1400" b="1" i="0" u="none" strike="noStrike" kern="1200" cap="none" spc="0" normalizeH="0" baseline="0" noProof="0" dirty="0">
                <a:ln>
                  <a:noFill/>
                </a:ln>
                <a:effectLst/>
                <a:uLnTx/>
                <a:uFillTx/>
                <a:latin typeface="Helvetica" panose="020B0604020202020204" pitchFamily="34" charset="0"/>
                <a:cs typeface="Helvetica" panose="020B0604020202020204" pitchFamily="34" charset="0"/>
              </a:rPr>
              <a:t>If you specify </a:t>
            </a:r>
            <a:r>
              <a:rPr kumimoji="0" lang="en-US" sz="1400" i="0" u="none" strike="noStrike" kern="1200" cap="none" spc="0" normalizeH="0" baseline="0" noProof="0" dirty="0">
                <a:ln>
                  <a:noFill/>
                </a:ln>
                <a:effectLst/>
                <a:uLnTx/>
                <a:uFillTx/>
                <a:latin typeface="Helvetica" panose="020B0604020202020204" pitchFamily="34" charset="0"/>
                <a:cs typeface="Helvetica" panose="020B0604020202020204" pitchFamily="34" charset="0"/>
              </a:rPr>
              <a:t>Delivery Date or Est. Delivery Date information, it is applied for all line items.</a:t>
            </a:r>
            <a:r>
              <a:rPr kumimoji="0" lang="en-US" sz="1400" b="1" i="0" u="none" strike="noStrike" kern="1200" cap="none" spc="0" normalizeH="0" baseline="0" noProof="0" dirty="0">
                <a:ln>
                  <a:noFill/>
                </a:ln>
                <a:effectLst/>
                <a:uLnTx/>
                <a:uFillTx/>
                <a:latin typeface="Helvetica" panose="020B0604020202020204" pitchFamily="34" charset="0"/>
                <a:cs typeface="Helvetica" panose="020B0604020202020204" pitchFamily="34" charset="0"/>
              </a:rPr>
              <a:t> </a:t>
            </a:r>
          </a:p>
          <a:p>
            <a:pPr marL="342900" marR="0" lvl="0" indent="-342900" algn="l" defTabSz="914400" rtl="0" eaLnBrk="1" fontAlgn="auto" latinLnBrk="0" hangingPunct="1">
              <a:spcBef>
                <a:spcPts val="0"/>
              </a:spcBef>
              <a:spcAft>
                <a:spcPts val="8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Click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Next when finished.</a:t>
            </a:r>
          </a:p>
          <a:p>
            <a:pPr marL="342900" marR="0" lvl="0" indent="-342900" algn="l" defTabSz="914400" rtl="0" eaLnBrk="1" fontAlgn="auto" latinLnBrk="0" hangingPunct="1">
              <a:spcBef>
                <a:spcPts val="0"/>
              </a:spcBef>
              <a:spcAft>
                <a:spcPts val="8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Review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the order confirmation and click Submit.</a:t>
            </a:r>
          </a:p>
          <a:p>
            <a:pPr marL="342900" marR="0" lvl="0" indent="-342900" algn="l" defTabSz="914400" rtl="0" eaLnBrk="1" fontAlgn="auto" latinLnBrk="0" hangingPunct="1">
              <a:spcBef>
                <a:spcPts val="0"/>
              </a:spcBef>
              <a:spcAft>
                <a:spcPts val="8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Your order confirmation is sent to Cargill.</a:t>
            </a: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b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br>
            <a:endPar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grpSp>
        <p:nvGrpSpPr>
          <p:cNvPr id="4" name="Group 3"/>
          <p:cNvGrpSpPr/>
          <p:nvPr/>
        </p:nvGrpSpPr>
        <p:grpSpPr>
          <a:xfrm>
            <a:off x="3654856" y="1265011"/>
            <a:ext cx="4093709" cy="1434091"/>
            <a:chOff x="4364222" y="1512000"/>
            <a:chExt cx="4347978" cy="1671764"/>
          </a:xfrm>
        </p:grpSpPr>
        <p:grpSp>
          <p:nvGrpSpPr>
            <p:cNvPr id="3" name="Group 2"/>
            <p:cNvGrpSpPr/>
            <p:nvPr/>
          </p:nvGrpSpPr>
          <p:grpSpPr>
            <a:xfrm>
              <a:off x="4364222" y="1512000"/>
              <a:ext cx="4347978" cy="1671764"/>
              <a:chOff x="4371803" y="1709699"/>
              <a:chExt cx="4347978" cy="1671764"/>
            </a:xfrm>
          </p:grpSpPr>
          <p:pic>
            <p:nvPicPr>
              <p:cNvPr id="2" name="Picture 1"/>
              <p:cNvPicPr>
                <a:picLocks noChangeAspect="1"/>
              </p:cNvPicPr>
              <p:nvPr/>
            </p:nvPicPr>
            <p:blipFill>
              <a:blip r:embed="rId3"/>
              <a:stretch>
                <a:fillRect/>
              </a:stretch>
            </p:blipFill>
            <p:spPr>
              <a:xfrm>
                <a:off x="4371803" y="1827045"/>
                <a:ext cx="4284541" cy="1554418"/>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7536348" y="1709699"/>
                <a:ext cx="1183433" cy="242888"/>
              </a:xfrm>
              <a:prstGeom prst="rect">
                <a:avLst/>
              </a:prstGeom>
              <a:ln>
                <a:solidFill>
                  <a:schemeClr val="tx1"/>
                </a:solidFill>
              </a:ln>
            </p:spPr>
          </p:pic>
        </p:grpSp>
        <p:sp>
          <p:nvSpPr>
            <p:cNvPr id="18" name="Oval 17"/>
            <p:cNvSpPr/>
            <p:nvPr/>
          </p:nvSpPr>
          <p:spPr bwMode="gray">
            <a:xfrm>
              <a:off x="6396357" y="2576939"/>
              <a:ext cx="220267" cy="245167"/>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Helvetica" panose="020B0604020202020204" pitchFamily="34" charset="0"/>
                  <a:ea typeface="Arial Unicode MS" pitchFamily="34" charset="-128"/>
                  <a:cs typeface="Helvetica" panose="020B0604020202020204" pitchFamily="34" charset="0"/>
                </a:rPr>
                <a:t>2</a:t>
              </a:r>
            </a:p>
          </p:txBody>
        </p:sp>
        <p:sp>
          <p:nvSpPr>
            <p:cNvPr id="19" name="Oval 18"/>
            <p:cNvSpPr/>
            <p:nvPr/>
          </p:nvSpPr>
          <p:spPr bwMode="gray">
            <a:xfrm>
              <a:off x="8322063" y="1830159"/>
              <a:ext cx="220267" cy="245167"/>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Helvetica" panose="020B0604020202020204" pitchFamily="34" charset="0"/>
                  <a:ea typeface="Arial Unicode MS" pitchFamily="34" charset="-128"/>
                  <a:cs typeface="Helvetica" panose="020B0604020202020204" pitchFamily="34" charset="0"/>
                </a:rPr>
                <a:t>4</a:t>
              </a:r>
            </a:p>
          </p:txBody>
        </p:sp>
        <p:sp>
          <p:nvSpPr>
            <p:cNvPr id="17" name="Oval 16"/>
            <p:cNvSpPr/>
            <p:nvPr/>
          </p:nvSpPr>
          <p:spPr bwMode="gray">
            <a:xfrm>
              <a:off x="6396358" y="2049234"/>
              <a:ext cx="220267" cy="245167"/>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Helvetica" panose="020B0604020202020204" pitchFamily="34" charset="0"/>
                  <a:ea typeface="Arial Unicode MS" pitchFamily="34" charset="-128"/>
                  <a:cs typeface="Helvetica" panose="020B0604020202020204" pitchFamily="34" charset="0"/>
                </a:rPr>
                <a:t>1</a:t>
              </a:r>
            </a:p>
          </p:txBody>
        </p:sp>
      </p:grpSp>
      <p:grpSp>
        <p:nvGrpSpPr>
          <p:cNvPr id="27" name="Group 26"/>
          <p:cNvGrpSpPr/>
          <p:nvPr/>
        </p:nvGrpSpPr>
        <p:grpSpPr>
          <a:xfrm>
            <a:off x="894371" y="5585457"/>
            <a:ext cx="1913888" cy="519500"/>
            <a:chOff x="6906112" y="6021851"/>
            <a:chExt cx="1913888" cy="519500"/>
          </a:xfrm>
        </p:grpSpPr>
        <p:sp>
          <p:nvSpPr>
            <p:cNvPr id="28" name="Round Same Side Corner Rectangle 27">
              <a:hlinkClick r:id="rId5"/>
            </p:cNvPr>
            <p:cNvSpPr/>
            <p:nvPr/>
          </p:nvSpPr>
          <p:spPr bwMode="gray">
            <a:xfrm>
              <a:off x="6906112" y="6021851"/>
              <a:ext cx="1913888" cy="519500"/>
            </a:xfrm>
            <a:prstGeom prst="roundRect">
              <a:avLst/>
            </a:prstGeom>
            <a:solidFill>
              <a:srgbClr val="005F86"/>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Helvetica" panose="020B0604020202020204" pitchFamily="34" charset="0"/>
                <a:ea typeface="Arial Unicode MS" pitchFamily="34" charset="-128"/>
                <a:cs typeface="Helvetica" panose="020B0604020202020204" pitchFamily="34" charset="0"/>
              </a:endParaRPr>
            </a:p>
          </p:txBody>
        </p:sp>
        <p:sp>
          <p:nvSpPr>
            <p:cNvPr id="29" name="Rectangle 28">
              <a:hlinkClick r:id="rId5" highlightClick="1"/>
            </p:cNvPr>
            <p:cNvSpPr/>
            <p:nvPr/>
          </p:nvSpPr>
          <p:spPr bwMode="gray">
            <a:xfrm>
              <a:off x="7079188" y="6144441"/>
              <a:ext cx="1567737" cy="2743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000" b="0" i="0" u="sng" strike="noStrike" kern="0" cap="none" spc="0" normalizeH="0" baseline="0" noProof="0" dirty="0">
                  <a:ln>
                    <a:noFill/>
                  </a:ln>
                  <a:solidFill>
                    <a:srgbClr val="000000"/>
                  </a:solidFill>
                  <a:effectLst/>
                  <a:uLnTx/>
                  <a:uFillTx/>
                  <a:latin typeface="Helvetica" panose="020B0604020202020204" pitchFamily="34" charset="0"/>
                  <a:ea typeface="Arial Unicode MS" pitchFamily="34" charset="-128"/>
                  <a:cs typeface="Helvetica" panose="020B0604020202020204" pitchFamily="34" charset="0"/>
                  <a:hlinkClick r:id="rId5"/>
                </a:rPr>
                <a:t>Trouble With Your OC?</a:t>
              </a:r>
              <a:endParaRPr kumimoji="0" lang="en-US" sz="1000" b="0" i="0" u="sng" strike="noStrike" kern="0" cap="none" spc="0" normalizeH="0" baseline="0" noProof="0" dirty="0">
                <a:ln>
                  <a:noFill/>
                </a:ln>
                <a:solidFill>
                  <a:srgbClr val="000000"/>
                </a:solidFill>
                <a:effectLst/>
                <a:uLnTx/>
                <a:uFillTx/>
                <a:latin typeface="Helvetica" panose="020B0604020202020204" pitchFamily="34" charset="0"/>
                <a:ea typeface="Arial Unicode MS" pitchFamily="34" charset="-128"/>
                <a:cs typeface="Helvetica" panose="020B0604020202020204" pitchFamily="34" charset="0"/>
              </a:endParaRPr>
            </a:p>
          </p:txBody>
        </p:sp>
      </p:grpSp>
      <p:grpSp>
        <p:nvGrpSpPr>
          <p:cNvPr id="21" name="Group 20"/>
          <p:cNvGrpSpPr/>
          <p:nvPr/>
        </p:nvGrpSpPr>
        <p:grpSpPr>
          <a:xfrm>
            <a:off x="7223469" y="167979"/>
            <a:ext cx="1414722" cy="275496"/>
            <a:chOff x="7223468" y="202707"/>
            <a:chExt cx="1414722" cy="275496"/>
          </a:xfrm>
        </p:grpSpPr>
        <p:sp>
          <p:nvSpPr>
            <p:cNvPr id="23"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Home 16">
              <a:hlinkClick r:id="rId6"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5"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Beginning 18">
              <a:hlinkClick r:id="rId7"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2" name="Rectangle 21"/>
          <p:cNvSpPr/>
          <p:nvPr/>
        </p:nvSpPr>
        <p:spPr>
          <a:xfrm>
            <a:off x="3654856" y="3953973"/>
            <a:ext cx="5370173" cy="2272417"/>
          </a:xfrm>
          <a:prstGeom prst="rect">
            <a:avLst/>
          </a:prstGeom>
          <a:ln w="9525">
            <a:solidFill>
              <a:schemeClr val="tx1"/>
            </a:solidFill>
          </a:ln>
        </p:spPr>
        <p:txBody>
          <a:bodyPr wrap="square" anchor="ctr">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Additional Notes:</a:t>
            </a:r>
          </a:p>
          <a:p>
            <a:pPr marL="285750" lvl="0" indent="-285750">
              <a:spcAft>
                <a:spcPts val="800"/>
              </a:spcAft>
              <a:buFont typeface="Wingdings" panose="05000000000000000000" pitchFamily="2" charset="2"/>
              <a:buChar char="§"/>
              <a:defRPr/>
            </a:pPr>
            <a:r>
              <a:rPr lang="en-US" sz="1300" dirty="0">
                <a:solidFill>
                  <a:srgbClr val="000000"/>
                </a:solidFill>
                <a:latin typeface="Helvetica" panose="020B0604020202020204" pitchFamily="34" charset="0"/>
                <a:cs typeface="Helvetica" panose="020B0604020202020204" pitchFamily="34" charset="0"/>
              </a:rPr>
              <a:t>If the supplier wishes to fully confirm a PO without any deviation and this PO has multiple line items with different delivery dates, then </a:t>
            </a:r>
            <a:r>
              <a:rPr kumimoji="0" lang="en-US" sz="13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suppliers should chose option 'Update line Items' and choose respective delivery dates adhering to the original PO date instead of “Confirm Entire Order”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3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Entering any value in the following fields will not trigger an email to the Buyer - Adding Estimated Shipping Cost</a:t>
            </a:r>
            <a:r>
              <a:rPr lang="en-US" sz="1300" dirty="0">
                <a:solidFill>
                  <a:srgbClr val="000000"/>
                </a:solidFill>
                <a:latin typeface="Helvetica" panose="020B0604020202020204" pitchFamily="34" charset="0"/>
                <a:cs typeface="Helvetica" panose="020B0604020202020204" pitchFamily="34" charset="0"/>
              </a:rPr>
              <a:t>.</a:t>
            </a:r>
          </a:p>
          <a:p>
            <a:pPr marL="285750" lvl="0" indent="-285750">
              <a:buFont typeface="Wingdings" panose="05000000000000000000" pitchFamily="2" charset="2"/>
              <a:buChar char="§"/>
              <a:defRPr/>
            </a:pPr>
            <a:r>
              <a:rPr lang="en-US" sz="1300" dirty="0">
                <a:solidFill>
                  <a:srgbClr val="000000"/>
                </a:solidFill>
                <a:latin typeface="Helvetica" panose="020B0604020202020204" pitchFamily="34" charset="0"/>
                <a:cs typeface="Helvetica" panose="020B0604020202020204" pitchFamily="34" charset="0"/>
              </a:rPr>
              <a:t>Change in estimated tax should be entered as a comment at header level with keyword Tax.</a:t>
            </a:r>
            <a:endParaRPr kumimoji="0" lang="en-US" sz="13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sp>
        <p:nvSpPr>
          <p:cNvPr id="30" name="Slide Number Placeholder 2">
            <a:extLst>
              <a:ext uri="{FF2B5EF4-FFF2-40B4-BE49-F238E27FC236}">
                <a16:creationId xmlns:a16="http://schemas.microsoft.com/office/drawing/2014/main" id="{3815451E-DE6C-4651-8FC3-A088D1B42700}"/>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21</a:t>
            </a:fld>
            <a:endParaRPr lang="en-US" dirty="0">
              <a:solidFill>
                <a:prstClr val="white"/>
              </a:solidFill>
            </a:endParaRPr>
          </a:p>
        </p:txBody>
      </p:sp>
    </p:spTree>
    <p:extLst>
      <p:ext uri="{BB962C8B-B14F-4D97-AF65-F5344CB8AC3E}">
        <p14:creationId xmlns:p14="http://schemas.microsoft.com/office/powerpoint/2010/main" val="384166605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24000" y="1512001"/>
            <a:ext cx="4665774" cy="2383394"/>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From the PO view</a:t>
            </a:r>
            <a:r>
              <a:rPr kumimoji="0" lang="en-US" sz="1400" b="0" i="0" u="none" strike="noStrike" kern="1200" cap="none" spc="0" normalizeH="0" baseline="0" noProof="0" dirty="0">
                <a:ln>
                  <a:noFill/>
                </a:ln>
                <a:solidFill>
                  <a:srgbClr val="000000"/>
                </a:solidFill>
                <a:effectLst/>
                <a:uLnTx/>
                <a:uFillTx/>
                <a:latin typeface="Arial"/>
                <a:ea typeface="+mn-ea"/>
                <a:cs typeface="+mn-cs"/>
              </a:rPr>
              <a:t>, click the Create Order Confirmation button and select to Confirm Entire Order, Update Line Items for individual line items or Reject Entire Order.</a:t>
            </a:r>
          </a:p>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Enter a reasons for rejecting</a:t>
            </a:r>
            <a:r>
              <a:rPr kumimoji="0" lang="en-US" sz="1400" b="0" i="0" u="none" strike="noStrike" kern="1200" cap="none" spc="0" normalizeH="0" baseline="0" noProof="0" dirty="0">
                <a:ln>
                  <a:noFill/>
                </a:ln>
                <a:solidFill>
                  <a:srgbClr val="000000"/>
                </a:solidFill>
                <a:effectLst/>
                <a:uLnTx/>
                <a:uFillTx/>
                <a:latin typeface="Arial"/>
                <a:ea typeface="+mn-ea"/>
                <a:cs typeface="+mn-cs"/>
              </a:rPr>
              <a:t> the order </a:t>
            </a:r>
            <a:r>
              <a:rPr kumimoji="0" lang="en-US" sz="1400" b="0" i="0" u="none" strike="noStrike" kern="1200" cap="none" spc="0" normalizeH="0" baseline="0" noProof="0" dirty="0">
                <a:ln>
                  <a:noFill/>
                </a:ln>
                <a:effectLst/>
                <a:uLnTx/>
                <a:uFillTx/>
                <a:latin typeface="Arial"/>
                <a:ea typeface="+mn-ea"/>
                <a:cs typeface="+mn-cs"/>
              </a:rPr>
              <a:t>(in case your buyer requires it).</a:t>
            </a: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en-US" sz="1400" b="0" i="0" u="none" strike="noStrike" kern="1200" cap="none" spc="0" normalizeH="0" baseline="0" noProof="0" dirty="0">
                <a:ln>
                  <a:noFill/>
                </a:ln>
                <a:solidFill>
                  <a:srgbClr val="000000"/>
                </a:solidFill>
                <a:effectLst/>
                <a:uLnTx/>
                <a:uFillTx/>
                <a:latin typeface="Arial"/>
                <a:ea typeface="+mn-ea"/>
                <a:cs typeface="+mn-cs"/>
              </a:rPr>
            </a:b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This example demonstrates the Reject Entire Order option. (Updating with a different status will be explained on the following slides.)</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just" defTabSz="914400" rtl="0" eaLnBrk="1" fontAlgn="auto" latinLnBrk="0" hangingPunct="1">
              <a:lnSpc>
                <a:spcPts val="1700"/>
              </a:lnSpc>
              <a:spcBef>
                <a:spcPts val="0"/>
              </a:spcBef>
              <a:spcAft>
                <a:spcPts val="600"/>
              </a:spcAft>
              <a:buClr>
                <a:srgbClr val="F0AB00"/>
              </a:buClr>
              <a:buSzPct val="120000"/>
              <a:buFontTx/>
              <a:buNone/>
              <a:tabLst/>
              <a:defRPr/>
            </a:pPr>
            <a:br>
              <a:rPr kumimoji="0" lang="en-US" sz="1400" b="0" i="0" u="none" strike="noStrike" kern="1200" cap="none" spc="0" normalizeH="0" baseline="0" noProof="0" dirty="0">
                <a:ln>
                  <a:noFill/>
                </a:ln>
                <a:solidFill>
                  <a:srgbClr val="000000"/>
                </a:solidFill>
                <a:effectLst/>
                <a:uLnTx/>
                <a:uFillTx/>
                <a:latin typeface="Arial"/>
                <a:ea typeface="+mn-ea"/>
                <a:cs typeface="+mn-cs"/>
              </a:rPr>
            </a:b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8" name="Group 7"/>
          <p:cNvGrpSpPr/>
          <p:nvPr/>
        </p:nvGrpSpPr>
        <p:grpSpPr>
          <a:xfrm>
            <a:off x="5512210" y="1512000"/>
            <a:ext cx="3199990" cy="2383395"/>
            <a:chOff x="5512210" y="1512000"/>
            <a:chExt cx="3199990" cy="2383395"/>
          </a:xfrm>
        </p:grpSpPr>
        <p:pic>
          <p:nvPicPr>
            <p:cNvPr id="2" name="Picture 1"/>
            <p:cNvPicPr>
              <a:picLocks noChangeAspect="1"/>
            </p:cNvPicPr>
            <p:nvPr/>
          </p:nvPicPr>
          <p:blipFill>
            <a:blip r:embed="rId3"/>
            <a:stretch>
              <a:fillRect/>
            </a:stretch>
          </p:blipFill>
          <p:spPr>
            <a:xfrm>
              <a:off x="5512210" y="1512000"/>
              <a:ext cx="3199990" cy="2383395"/>
            </a:xfrm>
            <a:prstGeom prst="rect">
              <a:avLst/>
            </a:prstGeom>
            <a:ln>
              <a:solidFill>
                <a:schemeClr val="tx1"/>
              </a:solidFill>
            </a:ln>
          </p:spPr>
        </p:pic>
        <p:sp>
          <p:nvSpPr>
            <p:cNvPr id="15" name="Oval 14"/>
            <p:cNvSpPr/>
            <p:nvPr/>
          </p:nvSpPr>
          <p:spPr bwMode="gray">
            <a:xfrm>
              <a:off x="6616408" y="2542519"/>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grpSp>
      <p:grpSp>
        <p:nvGrpSpPr>
          <p:cNvPr id="3" name="Group 2"/>
          <p:cNvGrpSpPr/>
          <p:nvPr/>
        </p:nvGrpSpPr>
        <p:grpSpPr>
          <a:xfrm>
            <a:off x="1717261" y="4043028"/>
            <a:ext cx="1634688" cy="2124430"/>
            <a:chOff x="3727977" y="4151514"/>
            <a:chExt cx="1634688" cy="2124430"/>
          </a:xfrm>
        </p:grpSpPr>
        <p:pic>
          <p:nvPicPr>
            <p:cNvPr id="5" name="Picture 4"/>
            <p:cNvPicPr>
              <a:picLocks noChangeAspect="1"/>
            </p:cNvPicPr>
            <p:nvPr/>
          </p:nvPicPr>
          <p:blipFill rotWithShape="1">
            <a:blip r:embed="rId4"/>
            <a:srcRect l="15646" t="19193" r="20255" b="2204"/>
            <a:stretch/>
          </p:blipFill>
          <p:spPr>
            <a:xfrm>
              <a:off x="3727977" y="4151514"/>
              <a:ext cx="1634688" cy="2124430"/>
            </a:xfrm>
            <a:prstGeom prst="rect">
              <a:avLst/>
            </a:prstGeom>
            <a:ln>
              <a:solidFill>
                <a:schemeClr val="tx1"/>
              </a:solidFill>
            </a:ln>
          </p:spPr>
        </p:pic>
        <p:sp>
          <p:nvSpPr>
            <p:cNvPr id="9" name="Oval 8"/>
            <p:cNvSpPr/>
            <p:nvPr/>
          </p:nvSpPr>
          <p:spPr bwMode="gray">
            <a:xfrm>
              <a:off x="4989774" y="4324559"/>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grpSp>
      <p:grpSp>
        <p:nvGrpSpPr>
          <p:cNvPr id="6" name="Group 5"/>
          <p:cNvGrpSpPr/>
          <p:nvPr/>
        </p:nvGrpSpPr>
        <p:grpSpPr>
          <a:xfrm>
            <a:off x="4224357" y="4043028"/>
            <a:ext cx="3202383" cy="2124430"/>
            <a:chOff x="5509817" y="4151514"/>
            <a:chExt cx="3202383" cy="2124430"/>
          </a:xfrm>
        </p:grpSpPr>
        <p:pic>
          <p:nvPicPr>
            <p:cNvPr id="4" name="Picture 3"/>
            <p:cNvPicPr>
              <a:picLocks noChangeAspect="1"/>
            </p:cNvPicPr>
            <p:nvPr/>
          </p:nvPicPr>
          <p:blipFill rotWithShape="1">
            <a:blip r:embed="rId5"/>
            <a:srcRect l="1594" t="2041" r="1903" b="4887"/>
            <a:stretch/>
          </p:blipFill>
          <p:spPr>
            <a:xfrm>
              <a:off x="5509817" y="4151514"/>
              <a:ext cx="3202383" cy="2124430"/>
            </a:xfrm>
            <a:prstGeom prst="rect">
              <a:avLst/>
            </a:prstGeom>
            <a:ln>
              <a:solidFill>
                <a:schemeClr val="tx1"/>
              </a:solidFill>
            </a:ln>
          </p:spPr>
        </p:pic>
        <p:sp>
          <p:nvSpPr>
            <p:cNvPr id="10" name="Oval 9"/>
            <p:cNvSpPr/>
            <p:nvPr/>
          </p:nvSpPr>
          <p:spPr bwMode="gray">
            <a:xfrm>
              <a:off x="6790577" y="4324558"/>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grpSp>
      <p:sp>
        <p:nvSpPr>
          <p:cNvPr id="7" name="Title 6"/>
          <p:cNvSpPr>
            <a:spLocks noGrp="1"/>
          </p:cNvSpPr>
          <p:nvPr>
            <p:ph type="title"/>
          </p:nvPr>
        </p:nvSpPr>
        <p:spPr>
          <a:xfrm>
            <a:off x="320040" y="320040"/>
            <a:ext cx="8496000" cy="756000"/>
          </a:xfrm>
        </p:spPr>
        <p:txBody>
          <a:bodyPr/>
          <a:lstStyle/>
          <a:p>
            <a:r>
              <a:rPr lang="en-US" dirty="0"/>
              <a:t>Create Order Confirmation</a:t>
            </a:r>
            <a:br>
              <a:rPr lang="en-US" dirty="0"/>
            </a:br>
            <a:r>
              <a:rPr lang="en-US" sz="2000" dirty="0">
                <a:solidFill>
                  <a:srgbClr val="1E9D8B"/>
                </a:solidFill>
              </a:rPr>
              <a:t>Reject Entire Order</a:t>
            </a:r>
          </a:p>
        </p:txBody>
      </p:sp>
      <p:sp>
        <p:nvSpPr>
          <p:cNvPr id="27" name="Action Button: Help 26">
            <a:hlinkClick r:id="rId6"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20" name="Group 19"/>
          <p:cNvGrpSpPr/>
          <p:nvPr/>
        </p:nvGrpSpPr>
        <p:grpSpPr>
          <a:xfrm>
            <a:off x="7223469" y="167979"/>
            <a:ext cx="1414722" cy="275496"/>
            <a:chOff x="7223468" y="202707"/>
            <a:chExt cx="1414722" cy="275496"/>
          </a:xfrm>
        </p:grpSpPr>
        <p:sp>
          <p:nvSpPr>
            <p:cNvPr id="22"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3" name="Action Button: Home 16">
              <a:hlinkClick r:id="rId7"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5" name="Action Button: Beginning 18">
              <a:hlinkClick r:id="rId8"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9" name="Slide Number Placeholder 2">
            <a:extLst>
              <a:ext uri="{FF2B5EF4-FFF2-40B4-BE49-F238E27FC236}">
                <a16:creationId xmlns:a16="http://schemas.microsoft.com/office/drawing/2014/main" id="{9D68DD2D-4892-4B89-8F22-13C2171A356E}"/>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22</a:t>
            </a:fld>
            <a:endParaRPr lang="en-US" dirty="0">
              <a:solidFill>
                <a:prstClr val="white"/>
              </a:solidFill>
            </a:endParaRPr>
          </a:p>
        </p:txBody>
      </p:sp>
    </p:spTree>
    <p:extLst>
      <p:ext uri="{BB962C8B-B14F-4D97-AF65-F5344CB8AC3E}">
        <p14:creationId xmlns:p14="http://schemas.microsoft.com/office/powerpoint/2010/main" val="16284615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330756" y="1299918"/>
            <a:ext cx="5357255" cy="4373549"/>
          </a:xfrm>
          <a:prstGeom prst="rect">
            <a:avLst/>
          </a:prstGeom>
          <a:noFill/>
        </p:spPr>
        <p:txBody>
          <a:bodyPr wrap="square" lIns="0" tIns="0" rIns="0" bIns="0" rtlCol="0">
            <a:noAutofit/>
          </a:bodyPr>
          <a:lstStyle/>
          <a:p>
            <a:pPr marL="342900" marR="0" lvl="0" indent="-342900" algn="l" defTabSz="914400" rtl="0" eaLnBrk="1" fontAlgn="auto" latinLnBrk="0" hangingPunct="1">
              <a:spcBef>
                <a:spcPts val="0"/>
              </a:spcBef>
              <a:spcAft>
                <a:spcPts val="4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Select </a:t>
            </a:r>
            <a:r>
              <a:rPr kumimoji="0" lang="en-US" sz="1400" b="0" i="0" u="none" strike="noStrike" kern="1200" cap="none" spc="0" normalizeH="0" baseline="0" noProof="0" dirty="0">
                <a:ln>
                  <a:noFill/>
                </a:ln>
                <a:solidFill>
                  <a:srgbClr val="000000"/>
                </a:solidFill>
                <a:effectLst/>
                <a:uLnTx/>
                <a:uFillTx/>
                <a:latin typeface="Arial"/>
                <a:ea typeface="+mn-ea"/>
                <a:cs typeface="+mn-cs"/>
              </a:rPr>
              <a:t>Update Line Items, to set the status of each line item.</a:t>
            </a:r>
          </a:p>
          <a:p>
            <a:pPr marL="342900" marR="0" lvl="0" indent="-342900" algn="l" defTabSz="914400" rtl="0" eaLnBrk="1" fontAlgn="auto" latinLnBrk="0" hangingPunct="1">
              <a:spcBef>
                <a:spcPts val="0"/>
              </a:spcBef>
              <a:spcAft>
                <a:spcPts val="4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Fill </a:t>
            </a:r>
            <a:r>
              <a:rPr kumimoji="0" lang="en-US" sz="1400" b="0" i="0" u="none" strike="noStrike" kern="1200" cap="none" spc="0" normalizeH="0" baseline="0" noProof="0" dirty="0">
                <a:ln>
                  <a:noFill/>
                </a:ln>
                <a:solidFill>
                  <a:srgbClr val="000000"/>
                </a:solidFill>
                <a:effectLst/>
                <a:uLnTx/>
                <a:uFillTx/>
                <a:latin typeface="Arial"/>
                <a:ea typeface="+mn-ea"/>
                <a:cs typeface="+mn-cs"/>
              </a:rPr>
              <a:t>in the requested information (the same as for Confirm All option). </a:t>
            </a:r>
          </a:p>
          <a:p>
            <a:pPr marL="457200" marR="0" lvl="1" indent="0" algn="l" defTabSz="914400" rtl="0" eaLnBrk="1" fontAlgn="auto" latinLnBrk="0" hangingPunct="1">
              <a:spcBef>
                <a:spcPts val="0"/>
              </a:spcBef>
              <a:spcAft>
                <a:spcPts val="400"/>
              </a:spcAft>
              <a:buClr>
                <a:srgbClr val="F0AB00"/>
              </a:buClr>
              <a:buSzPct val="120000"/>
              <a:buFont typeface="wingdings"/>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Note: </a:t>
            </a:r>
            <a:r>
              <a:rPr kumimoji="0" lang="en-US" sz="1200" b="0" i="0" u="none" strike="noStrike" kern="1200" cap="none" spc="0" normalizeH="0" baseline="0" noProof="0" dirty="0">
                <a:ln>
                  <a:noFill/>
                </a:ln>
                <a:solidFill>
                  <a:srgbClr val="000000"/>
                </a:solidFill>
                <a:effectLst/>
                <a:uLnTx/>
                <a:uFillTx/>
                <a:latin typeface="Arial"/>
                <a:ea typeface="+mn-ea"/>
                <a:cs typeface="+mn-cs"/>
              </a:rPr>
              <a:t>If the Ship-From address is different than what is specified on the PO, please notate so in the comments section of the Order Confirmation</a:t>
            </a:r>
          </a:p>
          <a:p>
            <a:pPr marL="342900" marR="0" lvl="0" indent="-342900" algn="l" defTabSz="914400" rtl="0" eaLnBrk="1" fontAlgn="auto" latinLnBrk="0" hangingPunct="1">
              <a:spcBef>
                <a:spcPts val="0"/>
              </a:spcBef>
              <a:spcAft>
                <a:spcPts val="4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Scroll </a:t>
            </a:r>
            <a:r>
              <a:rPr kumimoji="0" lang="en-US" sz="1400" b="0" i="0" u="none" strike="noStrike" kern="1200" cap="none" spc="0" normalizeH="0" baseline="0" noProof="0" dirty="0">
                <a:ln>
                  <a:noFill/>
                </a:ln>
                <a:solidFill>
                  <a:srgbClr val="000000"/>
                </a:solidFill>
                <a:effectLst/>
                <a:uLnTx/>
                <a:uFillTx/>
                <a:latin typeface="Arial"/>
                <a:ea typeface="+mn-ea"/>
                <a:cs typeface="+mn-cs"/>
              </a:rPr>
              <a:t>down to view the line items and choose among possible values:</a:t>
            </a:r>
          </a:p>
          <a:p>
            <a:pPr marL="342900" marR="0" lvl="0" indent="-342900" algn="l" defTabSz="914400" rtl="0" eaLnBrk="1" fontAlgn="auto" latinLnBrk="0" hangingPunct="1">
              <a:spcBef>
                <a:spcPts val="0"/>
              </a:spcBef>
              <a:spcAft>
                <a:spcPts val="4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Confirm </a:t>
            </a:r>
            <a:r>
              <a:rPr kumimoji="0" lang="en-US" sz="1400" b="0" i="0" u="none" strike="noStrike" kern="1200" cap="none" spc="0" normalizeH="0" baseline="0" noProof="0" dirty="0">
                <a:ln>
                  <a:noFill/>
                </a:ln>
                <a:solidFill>
                  <a:srgbClr val="000000"/>
                </a:solidFill>
                <a:effectLst/>
                <a:uLnTx/>
                <a:uFillTx/>
                <a:latin typeface="Arial"/>
                <a:ea typeface="+mn-ea"/>
                <a:cs typeface="+mn-cs"/>
              </a:rPr>
              <a:t>– You received the PO and will send the ordered items</a:t>
            </a:r>
            <a:r>
              <a:rPr kumimoji="0" lang="en-US" sz="1200" b="0" i="0" u="none" strike="noStrike" kern="1200" cap="none" spc="0" normalizeH="0" baseline="0" noProof="0" dirty="0">
                <a:ln>
                  <a:noFill/>
                </a:ln>
                <a:solidFill>
                  <a:srgbClr val="000000"/>
                </a:solidFill>
                <a:effectLst/>
                <a:uLnTx/>
                <a:uFillTx/>
                <a:latin typeface="Arial"/>
                <a:ea typeface="+mn-ea"/>
                <a:cs typeface="+mn-cs"/>
              </a:rPr>
              <a:t>.</a:t>
            </a:r>
          </a:p>
          <a:p>
            <a:pPr marL="342900" marR="0" lvl="0" indent="-342900" algn="l" defTabSz="914400" rtl="0" eaLnBrk="1" fontAlgn="auto" latinLnBrk="0" hangingPunct="1">
              <a:spcBef>
                <a:spcPts val="0"/>
              </a:spcBef>
              <a:spcAft>
                <a:spcPts val="4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Backorder </a:t>
            </a:r>
            <a:r>
              <a:rPr kumimoji="0" lang="en-US" sz="1400" b="0" i="0" u="none" strike="noStrike" kern="1200" cap="none" spc="0" normalizeH="0" baseline="0" noProof="0" dirty="0">
                <a:ln>
                  <a:noFill/>
                </a:ln>
                <a:solidFill>
                  <a:srgbClr val="000000"/>
                </a:solidFill>
                <a:effectLst/>
                <a:uLnTx/>
                <a:uFillTx/>
                <a:latin typeface="Arial"/>
                <a:ea typeface="+mn-ea"/>
                <a:cs typeface="+mn-cs"/>
              </a:rPr>
              <a:t>– Backorders can only be submitted if the suppliers knows the future delivery date. Rejections can only be submitted when you know you will not be able to provide the goods.</a:t>
            </a:r>
          </a:p>
          <a:p>
            <a:pPr marL="342900" marR="0" lvl="0" indent="-342900" algn="l" defTabSz="914400" rtl="0" eaLnBrk="1" fontAlgn="auto" latinLnBrk="0" hangingPunct="1">
              <a:spcBef>
                <a:spcPts val="0"/>
              </a:spcBef>
              <a:spcAft>
                <a:spcPts val="4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Reject – </a:t>
            </a:r>
            <a:r>
              <a:rPr kumimoji="0" lang="en-US" sz="1400" b="0" i="0" u="none" strike="noStrike" kern="1200" cap="none" spc="0" normalizeH="0" baseline="0" noProof="0" dirty="0">
                <a:ln>
                  <a:noFill/>
                </a:ln>
                <a:solidFill>
                  <a:srgbClr val="000000"/>
                </a:solidFill>
                <a:effectLst/>
                <a:uLnTx/>
                <a:uFillTx/>
                <a:latin typeface="Arial"/>
                <a:ea typeface="+mn-ea"/>
                <a:cs typeface="+mn-cs"/>
              </a:rPr>
              <a:t>Rejections can only be submitted when you know you will not be able to provide the goods. Enter a reason why these items are rejected in the Comments field by clicking the Details button.</a:t>
            </a:r>
          </a:p>
          <a:p>
            <a:pPr marL="0" marR="0" lvl="0" indent="0" algn="just" defTabSz="914400" rtl="0" eaLnBrk="1" fontAlgn="auto" latinLnBrk="0" hangingPunct="1">
              <a:lnSpc>
                <a:spcPts val="1700"/>
              </a:lnSpc>
              <a:spcBef>
                <a:spcPts val="0"/>
              </a:spcBef>
              <a:spcAft>
                <a:spcPts val="0"/>
              </a:spcAft>
              <a:buClr>
                <a:srgbClr val="F0AB00"/>
              </a:buClr>
              <a:buSzPct val="1200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5" name="Group 4"/>
          <p:cNvGrpSpPr/>
          <p:nvPr/>
        </p:nvGrpSpPr>
        <p:grpSpPr>
          <a:xfrm>
            <a:off x="5787402" y="1299918"/>
            <a:ext cx="3024188" cy="1894063"/>
            <a:chOff x="5688012" y="1516229"/>
            <a:chExt cx="3024188" cy="1894063"/>
          </a:xfrm>
        </p:grpSpPr>
        <p:pic>
          <p:nvPicPr>
            <p:cNvPr id="3" name="Picture 2"/>
            <p:cNvPicPr>
              <a:picLocks noChangeAspect="1"/>
            </p:cNvPicPr>
            <p:nvPr/>
          </p:nvPicPr>
          <p:blipFill>
            <a:blip r:embed="rId3"/>
            <a:stretch>
              <a:fillRect/>
            </a:stretch>
          </p:blipFill>
          <p:spPr>
            <a:xfrm>
              <a:off x="5688012" y="1516229"/>
              <a:ext cx="3024188" cy="1894063"/>
            </a:xfrm>
            <a:prstGeom prst="rect">
              <a:avLst/>
            </a:prstGeom>
            <a:ln>
              <a:solidFill>
                <a:schemeClr val="tx1"/>
              </a:solidFill>
            </a:ln>
          </p:spPr>
        </p:pic>
        <p:sp>
          <p:nvSpPr>
            <p:cNvPr id="14" name="Oval 13"/>
            <p:cNvSpPr/>
            <p:nvPr/>
          </p:nvSpPr>
          <p:spPr bwMode="gray">
            <a:xfrm>
              <a:off x="6675841" y="2351026"/>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grpSp>
      <p:grpSp>
        <p:nvGrpSpPr>
          <p:cNvPr id="10" name="Group 9"/>
          <p:cNvGrpSpPr/>
          <p:nvPr/>
        </p:nvGrpSpPr>
        <p:grpSpPr>
          <a:xfrm>
            <a:off x="5787402" y="3273876"/>
            <a:ext cx="3024188" cy="1699698"/>
            <a:chOff x="5688012" y="3539846"/>
            <a:chExt cx="3024188" cy="1699698"/>
          </a:xfrm>
        </p:grpSpPr>
        <p:pic>
          <p:nvPicPr>
            <p:cNvPr id="4" name="Picture 3"/>
            <p:cNvPicPr>
              <a:picLocks noChangeAspect="1"/>
            </p:cNvPicPr>
            <p:nvPr/>
          </p:nvPicPr>
          <p:blipFill>
            <a:blip r:embed="rId4"/>
            <a:stretch>
              <a:fillRect/>
            </a:stretch>
          </p:blipFill>
          <p:spPr>
            <a:xfrm>
              <a:off x="5688012" y="3539846"/>
              <a:ext cx="3024188" cy="1699698"/>
            </a:xfrm>
            <a:prstGeom prst="rect">
              <a:avLst/>
            </a:prstGeom>
            <a:ln>
              <a:solidFill>
                <a:schemeClr val="tx1"/>
              </a:solidFill>
            </a:ln>
          </p:spPr>
        </p:pic>
        <p:sp>
          <p:nvSpPr>
            <p:cNvPr id="15" name="Oval 14"/>
            <p:cNvSpPr/>
            <p:nvPr/>
          </p:nvSpPr>
          <p:spPr bwMode="gray">
            <a:xfrm>
              <a:off x="7284301" y="3690926"/>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sp>
          <p:nvSpPr>
            <p:cNvPr id="17" name="Oval 16"/>
            <p:cNvSpPr/>
            <p:nvPr/>
          </p:nvSpPr>
          <p:spPr bwMode="gray">
            <a:xfrm>
              <a:off x="7284301" y="4280157"/>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3</a:t>
              </a:r>
            </a:p>
          </p:txBody>
        </p:sp>
      </p:grpSp>
      <p:grpSp>
        <p:nvGrpSpPr>
          <p:cNvPr id="11" name="Group 10"/>
          <p:cNvGrpSpPr/>
          <p:nvPr/>
        </p:nvGrpSpPr>
        <p:grpSpPr>
          <a:xfrm>
            <a:off x="1761120" y="5075978"/>
            <a:ext cx="5192702" cy="1095491"/>
            <a:chOff x="3519498" y="5369098"/>
            <a:chExt cx="5192702" cy="1095491"/>
          </a:xfrm>
        </p:grpSpPr>
        <p:pic>
          <p:nvPicPr>
            <p:cNvPr id="8" name="Picture 7"/>
            <p:cNvPicPr>
              <a:picLocks noChangeAspect="1"/>
            </p:cNvPicPr>
            <p:nvPr/>
          </p:nvPicPr>
          <p:blipFill>
            <a:blip r:embed="rId5"/>
            <a:stretch>
              <a:fillRect/>
            </a:stretch>
          </p:blipFill>
          <p:spPr>
            <a:xfrm>
              <a:off x="3519498" y="5369098"/>
              <a:ext cx="5192702" cy="1095491"/>
            </a:xfrm>
            <a:prstGeom prst="rect">
              <a:avLst/>
            </a:prstGeom>
            <a:ln>
              <a:solidFill>
                <a:schemeClr val="tx1"/>
              </a:solidFill>
            </a:ln>
          </p:spPr>
        </p:pic>
        <p:sp>
          <p:nvSpPr>
            <p:cNvPr id="19" name="Oval 18"/>
            <p:cNvSpPr/>
            <p:nvPr/>
          </p:nvSpPr>
          <p:spPr bwMode="gray">
            <a:xfrm>
              <a:off x="4506862" y="6093757"/>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4</a:t>
              </a:r>
            </a:p>
          </p:txBody>
        </p:sp>
        <p:sp>
          <p:nvSpPr>
            <p:cNvPr id="20" name="Oval 19"/>
            <p:cNvSpPr/>
            <p:nvPr/>
          </p:nvSpPr>
          <p:spPr bwMode="gray">
            <a:xfrm>
              <a:off x="5895582" y="6093756"/>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5</a:t>
              </a:r>
            </a:p>
          </p:txBody>
        </p:sp>
        <p:sp>
          <p:nvSpPr>
            <p:cNvPr id="21" name="Oval 20"/>
            <p:cNvSpPr/>
            <p:nvPr/>
          </p:nvSpPr>
          <p:spPr bwMode="gray">
            <a:xfrm>
              <a:off x="7284302" y="6093755"/>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6</a:t>
              </a:r>
            </a:p>
          </p:txBody>
        </p:sp>
      </p:grpSp>
      <p:sp>
        <p:nvSpPr>
          <p:cNvPr id="2" name="Title 1"/>
          <p:cNvSpPr>
            <a:spLocks noGrp="1"/>
          </p:cNvSpPr>
          <p:nvPr>
            <p:ph type="title"/>
          </p:nvPr>
        </p:nvSpPr>
        <p:spPr>
          <a:xfrm>
            <a:off x="320040" y="320040"/>
            <a:ext cx="8496000" cy="743859"/>
          </a:xfrm>
        </p:spPr>
        <p:txBody>
          <a:bodyPr/>
          <a:lstStyle/>
          <a:p>
            <a:r>
              <a:rPr lang="en-US" dirty="0"/>
              <a:t>Create Order Confirmation</a:t>
            </a:r>
            <a:br>
              <a:rPr lang="en-US" dirty="0"/>
            </a:br>
            <a:r>
              <a:rPr lang="en-US" sz="2000" dirty="0">
                <a:solidFill>
                  <a:srgbClr val="1E9D8B"/>
                </a:solidFill>
              </a:rPr>
              <a:t>Update Line Items</a:t>
            </a:r>
          </a:p>
        </p:txBody>
      </p:sp>
      <p:sp>
        <p:nvSpPr>
          <p:cNvPr id="23" name="Action Button: Help 22">
            <a:hlinkClick r:id="rId6" action="ppaction://hlinksldjump" highlightClick="1"/>
          </p:cNvPr>
          <p:cNvSpPr/>
          <p:nvPr/>
        </p:nvSpPr>
        <p:spPr bwMode="gray">
          <a:xfrm>
            <a:off x="7901223" y="5870104"/>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33" name="Group 32"/>
          <p:cNvGrpSpPr/>
          <p:nvPr/>
        </p:nvGrpSpPr>
        <p:grpSpPr>
          <a:xfrm>
            <a:off x="7223469" y="167979"/>
            <a:ext cx="1414722" cy="275496"/>
            <a:chOff x="7223468" y="202707"/>
            <a:chExt cx="1414722" cy="275496"/>
          </a:xfrm>
        </p:grpSpPr>
        <p:sp>
          <p:nvSpPr>
            <p:cNvPr id="34"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5" name="Action Button: Home 16">
              <a:hlinkClick r:id="rId7"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6"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7" name="Action Button: Beginning 18">
              <a:hlinkClick r:id="rId8"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2" name="Slide Number Placeholder 2">
            <a:extLst>
              <a:ext uri="{FF2B5EF4-FFF2-40B4-BE49-F238E27FC236}">
                <a16:creationId xmlns:a16="http://schemas.microsoft.com/office/drawing/2014/main" id="{1F91F7DC-5551-473B-B41A-F605620E0646}"/>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711860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4000" y="320040"/>
            <a:ext cx="8496000" cy="756000"/>
          </a:xfrm>
        </p:spPr>
        <p:txBody>
          <a:bodyPr/>
          <a:lstStyle/>
          <a:p>
            <a:r>
              <a:rPr lang="en-US" dirty="0">
                <a:latin typeface="Helvetica" panose="020B0604020202020204" pitchFamily="34" charset="0"/>
                <a:cs typeface="Helvetica" panose="020B0604020202020204" pitchFamily="34" charset="0"/>
              </a:rPr>
              <a:t>Confirm Order</a:t>
            </a:r>
            <a:br>
              <a:rPr lang="en-US" dirty="0">
                <a:latin typeface="Helvetica" panose="020B0604020202020204" pitchFamily="34" charset="0"/>
                <a:cs typeface="Helvetica" panose="020B0604020202020204" pitchFamily="34" charset="0"/>
              </a:rPr>
            </a:br>
            <a:r>
              <a:rPr lang="en-US" sz="2000" dirty="0">
                <a:solidFill>
                  <a:srgbClr val="1E9D8B"/>
                </a:solidFill>
                <a:latin typeface="Helvetica" panose="020B0604020202020204" pitchFamily="34" charset="0"/>
                <a:cs typeface="Helvetica" panose="020B0604020202020204" pitchFamily="34" charset="0"/>
              </a:rPr>
              <a:t>Update Line Items - Backorder</a:t>
            </a:r>
            <a:endParaRPr lang="en-US" dirty="0">
              <a:solidFill>
                <a:srgbClr val="1E9D8B"/>
              </a:solidFill>
              <a:latin typeface="Helvetica" panose="020B0604020202020204" pitchFamily="34" charset="0"/>
              <a:cs typeface="Helvetica" panose="020B0604020202020204" pitchFamily="34" charset="0"/>
            </a:endParaRPr>
          </a:p>
        </p:txBody>
      </p:sp>
      <p:sp>
        <p:nvSpPr>
          <p:cNvPr id="11" name="TextBox 10"/>
          <p:cNvSpPr txBox="1"/>
          <p:nvPr/>
        </p:nvSpPr>
        <p:spPr>
          <a:xfrm>
            <a:off x="324000" y="1512000"/>
            <a:ext cx="2330710" cy="4683060"/>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Enter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the quantity backordered in the Backorder data entry field.  </a:t>
            </a:r>
          </a:p>
          <a:p>
            <a:pPr marL="342900" lvl="0" indent="-342900">
              <a:lnSpc>
                <a:spcPts val="1700"/>
              </a:lnSpc>
              <a:spcAft>
                <a:spcPts val="600"/>
              </a:spcAft>
              <a:buClr>
                <a:srgbClr val="D47619"/>
              </a:buClr>
              <a:buSzPct val="120000"/>
              <a:buFontTx/>
              <a:buAutoNum type="arabicPeriod"/>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Click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Details </a:t>
            </a:r>
            <a:r>
              <a:rPr lang="en-US" sz="1400" dirty="0">
                <a:solidFill>
                  <a:srgbClr val="000000"/>
                </a:solidFill>
                <a:latin typeface="Helvetica" panose="020B0604020202020204" pitchFamily="34" charset="0"/>
                <a:cs typeface="Helvetica" panose="020B0604020202020204" pitchFamily="34" charset="0"/>
              </a:rPr>
              <a:t>supplier needs to take care that they mention the Est. Delivery date to be more than the PO delivery date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for the backordered items on the Status Details page.</a:t>
            </a:r>
          </a:p>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Click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OK when done.</a:t>
            </a: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Note: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If using several statuses for a line item, the sum of the quantities for the statuses should equal the line item quantity.</a:t>
            </a:r>
          </a:p>
          <a:p>
            <a:pPr marL="342900" marR="0" lvl="0" indent="-342900" algn="l" defTabSz="914400" rtl="0" eaLnBrk="1" fontAlgn="auto" latinLnBrk="0" hangingPunct="1">
              <a:lnSpc>
                <a:spcPts val="1700"/>
              </a:lnSpc>
              <a:spcBef>
                <a:spcPts val="0"/>
              </a:spcBef>
              <a:spcAft>
                <a:spcPts val="600"/>
              </a:spcAft>
              <a:buClr>
                <a:srgbClr val="D47619"/>
              </a:buClr>
              <a:buSzPct val="120000"/>
              <a:buFont typeface="+mj-lt"/>
              <a:buAutoNum type="arabicPeriod" startAt="4"/>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Click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Next.</a:t>
            </a:r>
          </a:p>
        </p:txBody>
      </p:sp>
      <p:pic>
        <p:nvPicPr>
          <p:cNvPr id="2" name="Picture 1"/>
          <p:cNvPicPr>
            <a:picLocks noChangeAspect="1"/>
          </p:cNvPicPr>
          <p:nvPr/>
        </p:nvPicPr>
        <p:blipFill>
          <a:blip r:embed="rId3"/>
          <a:stretch>
            <a:fillRect/>
          </a:stretch>
        </p:blipFill>
        <p:spPr>
          <a:xfrm>
            <a:off x="2635503" y="1716915"/>
            <a:ext cx="6361235" cy="1374221"/>
          </a:xfrm>
          <a:prstGeom prst="rect">
            <a:avLst/>
          </a:prstGeom>
          <a:ln>
            <a:solidFill>
              <a:schemeClr val="tx1"/>
            </a:solidFill>
          </a:ln>
        </p:spPr>
      </p:pic>
      <p:sp>
        <p:nvSpPr>
          <p:cNvPr id="13" name="Oval 12"/>
          <p:cNvSpPr/>
          <p:nvPr/>
        </p:nvSpPr>
        <p:spPr bwMode="gray">
          <a:xfrm>
            <a:off x="4433129" y="2120671"/>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Helvetica" panose="020B0604020202020204" pitchFamily="34" charset="0"/>
                <a:ea typeface="Arial Unicode MS" pitchFamily="34" charset="-128"/>
                <a:cs typeface="Helvetica" panose="020B0604020202020204" pitchFamily="34" charset="0"/>
              </a:rPr>
              <a:t>1</a:t>
            </a:r>
          </a:p>
        </p:txBody>
      </p:sp>
      <p:sp>
        <p:nvSpPr>
          <p:cNvPr id="14" name="Oval 13"/>
          <p:cNvSpPr/>
          <p:nvPr/>
        </p:nvSpPr>
        <p:spPr bwMode="gray">
          <a:xfrm>
            <a:off x="7121103" y="2140334"/>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Helvetica" panose="020B0604020202020204" pitchFamily="34" charset="0"/>
                <a:ea typeface="Arial Unicode MS" pitchFamily="34" charset="-128"/>
                <a:cs typeface="Helvetica" panose="020B0604020202020204" pitchFamily="34" charset="0"/>
              </a:rPr>
              <a:t>2</a:t>
            </a:r>
          </a:p>
        </p:txBody>
      </p:sp>
      <p:pic>
        <p:nvPicPr>
          <p:cNvPr id="3" name="Picture 2"/>
          <p:cNvPicPr>
            <a:picLocks noChangeAspect="1"/>
          </p:cNvPicPr>
          <p:nvPr/>
        </p:nvPicPr>
        <p:blipFill>
          <a:blip r:embed="rId4"/>
          <a:stretch>
            <a:fillRect/>
          </a:stretch>
        </p:blipFill>
        <p:spPr>
          <a:xfrm>
            <a:off x="2635501" y="3538351"/>
            <a:ext cx="6361233" cy="2007043"/>
          </a:xfrm>
          <a:prstGeom prst="rect">
            <a:avLst/>
          </a:prstGeom>
          <a:ln>
            <a:solidFill>
              <a:schemeClr val="tx1"/>
            </a:solidFill>
          </a:ln>
        </p:spPr>
      </p:pic>
      <p:sp>
        <p:nvSpPr>
          <p:cNvPr id="15" name="Oval 14"/>
          <p:cNvSpPr/>
          <p:nvPr/>
        </p:nvSpPr>
        <p:spPr bwMode="gray">
          <a:xfrm>
            <a:off x="7868357" y="3592248"/>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Helvetica" panose="020B0604020202020204" pitchFamily="34" charset="0"/>
                <a:ea typeface="Arial Unicode MS" pitchFamily="34" charset="-128"/>
                <a:cs typeface="Helvetica" panose="020B0604020202020204" pitchFamily="34" charset="0"/>
              </a:rPr>
              <a:t>3</a:t>
            </a:r>
          </a:p>
        </p:txBody>
      </p:sp>
      <p:sp>
        <p:nvSpPr>
          <p:cNvPr id="18" name="Action Button: Help 17">
            <a:hlinkClick r:id="rId5"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21" name="Group 20"/>
          <p:cNvGrpSpPr/>
          <p:nvPr/>
        </p:nvGrpSpPr>
        <p:grpSpPr>
          <a:xfrm>
            <a:off x="7223469" y="167979"/>
            <a:ext cx="1414722" cy="275496"/>
            <a:chOff x="7223468" y="202707"/>
            <a:chExt cx="1414722" cy="275496"/>
          </a:xfrm>
        </p:grpSpPr>
        <p:sp>
          <p:nvSpPr>
            <p:cNvPr id="23"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Home 16">
              <a:hlinkClick r:id="rId6"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5"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Beginning 18">
              <a:hlinkClick r:id="rId7"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7" name="Slide Number Placeholder 2">
            <a:extLst>
              <a:ext uri="{FF2B5EF4-FFF2-40B4-BE49-F238E27FC236}">
                <a16:creationId xmlns:a16="http://schemas.microsoft.com/office/drawing/2014/main" id="{53EE88A7-46DE-4264-8A2E-8C6731EBA616}"/>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24</a:t>
            </a:fld>
            <a:endParaRPr lang="en-US" dirty="0">
              <a:solidFill>
                <a:prstClr val="white"/>
              </a:solidFill>
            </a:endParaRPr>
          </a:p>
        </p:txBody>
      </p:sp>
    </p:spTree>
    <p:extLst>
      <p:ext uri="{BB962C8B-B14F-4D97-AF65-F5344CB8AC3E}">
        <p14:creationId xmlns:p14="http://schemas.microsoft.com/office/powerpoint/2010/main" val="2766031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496000" cy="756000"/>
          </a:xfrm>
        </p:spPr>
        <p:txBody>
          <a:bodyPr/>
          <a:lstStyle/>
          <a:p>
            <a:r>
              <a:rPr lang="en-US" dirty="0"/>
              <a:t>Confirm Order</a:t>
            </a:r>
            <a:br>
              <a:rPr lang="en-US" dirty="0"/>
            </a:br>
            <a:r>
              <a:rPr lang="en-US" sz="2000" dirty="0">
                <a:solidFill>
                  <a:srgbClr val="1E9D8B"/>
                </a:solidFill>
              </a:rPr>
              <a:t>Update Line Items - Reject</a:t>
            </a:r>
            <a:endParaRPr lang="en-US" dirty="0">
              <a:solidFill>
                <a:srgbClr val="1E9D8B"/>
              </a:solidFill>
            </a:endParaRPr>
          </a:p>
        </p:txBody>
      </p:sp>
      <p:sp>
        <p:nvSpPr>
          <p:cNvPr id="11" name="TextBox 10"/>
          <p:cNvSpPr txBox="1"/>
          <p:nvPr/>
        </p:nvSpPr>
        <p:spPr>
          <a:xfrm>
            <a:off x="324000" y="1512000"/>
            <a:ext cx="7893303" cy="4469700"/>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Enter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the quantity and reason in the Reject data entry field to reject item.</a:t>
            </a:r>
          </a:p>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Click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the Details button to enter a reason for the rejection in the Comments field on the Status Details page.</a:t>
            </a:r>
          </a:p>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Click OK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when done.</a:t>
            </a:r>
          </a:p>
        </p:txBody>
      </p:sp>
      <p:grpSp>
        <p:nvGrpSpPr>
          <p:cNvPr id="7" name="Group 6"/>
          <p:cNvGrpSpPr/>
          <p:nvPr/>
        </p:nvGrpSpPr>
        <p:grpSpPr>
          <a:xfrm>
            <a:off x="1855113" y="2812019"/>
            <a:ext cx="5642676" cy="1276921"/>
            <a:chOff x="3036894" y="1511999"/>
            <a:chExt cx="5642676" cy="1276921"/>
          </a:xfrm>
        </p:grpSpPr>
        <p:pic>
          <p:nvPicPr>
            <p:cNvPr id="3" name="Picture 2"/>
            <p:cNvPicPr>
              <a:picLocks noChangeAspect="1"/>
            </p:cNvPicPr>
            <p:nvPr/>
          </p:nvPicPr>
          <p:blipFill>
            <a:blip r:embed="rId3"/>
            <a:stretch>
              <a:fillRect/>
            </a:stretch>
          </p:blipFill>
          <p:spPr>
            <a:xfrm>
              <a:off x="3036894" y="1511999"/>
              <a:ext cx="5642676" cy="1276921"/>
            </a:xfrm>
            <a:prstGeom prst="rect">
              <a:avLst/>
            </a:prstGeom>
            <a:ln>
              <a:solidFill>
                <a:schemeClr val="tx1"/>
              </a:solidFill>
            </a:ln>
          </p:spPr>
        </p:pic>
        <p:sp>
          <p:nvSpPr>
            <p:cNvPr id="12" name="Oval 11"/>
            <p:cNvSpPr/>
            <p:nvPr/>
          </p:nvSpPr>
          <p:spPr bwMode="gray">
            <a:xfrm>
              <a:off x="8145627" y="2386955"/>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sp>
          <p:nvSpPr>
            <p:cNvPr id="13" name="Oval 12"/>
            <p:cNvSpPr/>
            <p:nvPr/>
          </p:nvSpPr>
          <p:spPr bwMode="gray">
            <a:xfrm>
              <a:off x="7193127" y="2386955"/>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grpSp>
      <p:grpSp>
        <p:nvGrpSpPr>
          <p:cNvPr id="6" name="Group 5"/>
          <p:cNvGrpSpPr/>
          <p:nvPr/>
        </p:nvGrpSpPr>
        <p:grpSpPr>
          <a:xfrm>
            <a:off x="1821337" y="4325160"/>
            <a:ext cx="5676452" cy="1532556"/>
            <a:chOff x="2999236" y="3025140"/>
            <a:chExt cx="5676452" cy="1532556"/>
          </a:xfrm>
        </p:grpSpPr>
        <p:pic>
          <p:nvPicPr>
            <p:cNvPr id="4" name="Picture 3"/>
            <p:cNvPicPr>
              <a:picLocks noChangeAspect="1"/>
            </p:cNvPicPr>
            <p:nvPr/>
          </p:nvPicPr>
          <p:blipFill>
            <a:blip r:embed="rId4"/>
            <a:stretch>
              <a:fillRect/>
            </a:stretch>
          </p:blipFill>
          <p:spPr>
            <a:xfrm>
              <a:off x="2999236" y="3025140"/>
              <a:ext cx="5676452" cy="1532556"/>
            </a:xfrm>
            <a:prstGeom prst="rect">
              <a:avLst/>
            </a:prstGeom>
            <a:solidFill>
              <a:schemeClr val="accent2"/>
            </a:solidFill>
            <a:ln>
              <a:solidFill>
                <a:schemeClr val="tx1"/>
              </a:solidFill>
            </a:ln>
          </p:spPr>
        </p:pic>
        <p:sp>
          <p:nvSpPr>
            <p:cNvPr id="14" name="Oval 13"/>
            <p:cNvSpPr/>
            <p:nvPr/>
          </p:nvSpPr>
          <p:spPr bwMode="gray">
            <a:xfrm>
              <a:off x="7913380" y="4149931"/>
              <a:ext cx="209092"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3</a:t>
              </a:r>
            </a:p>
          </p:txBody>
        </p:sp>
      </p:grpSp>
      <p:sp>
        <p:nvSpPr>
          <p:cNvPr id="18" name="Action Button: Help 17">
            <a:hlinkClick r:id="rId5" action="ppaction://hlinksldjump" highlightClick="1"/>
          </p:cNvPr>
          <p:cNvSpPr/>
          <p:nvPr/>
        </p:nvSpPr>
        <p:spPr bwMode="gray">
          <a:xfrm>
            <a:off x="7897264"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21" name="Group 20"/>
          <p:cNvGrpSpPr/>
          <p:nvPr/>
        </p:nvGrpSpPr>
        <p:grpSpPr>
          <a:xfrm>
            <a:off x="7223469" y="167979"/>
            <a:ext cx="1414722" cy="275496"/>
            <a:chOff x="7223468" y="202707"/>
            <a:chExt cx="1414722" cy="275496"/>
          </a:xfrm>
        </p:grpSpPr>
        <p:sp>
          <p:nvSpPr>
            <p:cNvPr id="23"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Home 16">
              <a:hlinkClick r:id="rId6"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5"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Beginning 18">
              <a:hlinkClick r:id="rId7"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7" name="Slide Number Placeholder 2">
            <a:extLst>
              <a:ext uri="{FF2B5EF4-FFF2-40B4-BE49-F238E27FC236}">
                <a16:creationId xmlns:a16="http://schemas.microsoft.com/office/drawing/2014/main" id="{34C0C29B-DC58-4247-87AE-A1C8B7D9B40A}"/>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val="40808648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46352" y="1610323"/>
            <a:ext cx="4565848" cy="1565868"/>
          </a:xfrm>
          <a:prstGeom prst="rect">
            <a:avLst/>
          </a:prstGeom>
          <a:ln>
            <a:solidFill>
              <a:schemeClr val="tx1"/>
            </a:solidFill>
          </a:ln>
        </p:spPr>
      </p:pic>
      <p:sp>
        <p:nvSpPr>
          <p:cNvPr id="4" name="Title 3"/>
          <p:cNvSpPr>
            <a:spLocks noGrp="1"/>
          </p:cNvSpPr>
          <p:nvPr>
            <p:ph type="title"/>
          </p:nvPr>
        </p:nvSpPr>
        <p:spPr/>
        <p:txBody>
          <a:bodyPr/>
          <a:lstStyle/>
          <a:p>
            <a:r>
              <a:rPr lang="en-US" dirty="0"/>
              <a:t>Confirm Order</a:t>
            </a:r>
            <a:br>
              <a:rPr lang="en-US" dirty="0"/>
            </a:br>
            <a:r>
              <a:rPr lang="en-US" sz="2000" dirty="0">
                <a:solidFill>
                  <a:srgbClr val="1E9D8B"/>
                </a:solidFill>
              </a:rPr>
              <a:t>Update Line Items</a:t>
            </a:r>
            <a:endParaRPr lang="en-US" dirty="0">
              <a:solidFill>
                <a:srgbClr val="1E9D8B"/>
              </a:solidFill>
            </a:endParaRPr>
          </a:p>
        </p:txBody>
      </p:sp>
      <p:sp>
        <p:nvSpPr>
          <p:cNvPr id="8" name="TextBox 7"/>
          <p:cNvSpPr txBox="1"/>
          <p:nvPr/>
        </p:nvSpPr>
        <p:spPr>
          <a:xfrm>
            <a:off x="324000" y="1512000"/>
            <a:ext cx="3386112" cy="4287407"/>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Continue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to update the status for each line item on the purchase order. Once finished, click Next to proceed to the review page. </a:t>
            </a:r>
          </a:p>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Review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the order confirmation and click Submit. Your order confirmation is sent to Cargill.</a:t>
            </a:r>
          </a:p>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The Order Status will display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as Partially Confirmed if items were backordered or not fully confirmed.</a:t>
            </a:r>
          </a:p>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Generate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another order confirmation to set them to confirm if needed.</a:t>
            </a:r>
          </a:p>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Click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Done to return to the Inbox.</a:t>
            </a: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grpSp>
        <p:nvGrpSpPr>
          <p:cNvPr id="6" name="Group 5"/>
          <p:cNvGrpSpPr/>
          <p:nvPr/>
        </p:nvGrpSpPr>
        <p:grpSpPr>
          <a:xfrm>
            <a:off x="5435357" y="3422215"/>
            <a:ext cx="2176462" cy="2155082"/>
            <a:chOff x="6535738" y="3509868"/>
            <a:chExt cx="2176462" cy="2155082"/>
          </a:xfrm>
        </p:grpSpPr>
        <p:pic>
          <p:nvPicPr>
            <p:cNvPr id="3" name="Picture 2"/>
            <p:cNvPicPr>
              <a:picLocks noChangeAspect="1"/>
            </p:cNvPicPr>
            <p:nvPr/>
          </p:nvPicPr>
          <p:blipFill>
            <a:blip r:embed="rId4"/>
            <a:stretch>
              <a:fillRect/>
            </a:stretch>
          </p:blipFill>
          <p:spPr>
            <a:xfrm>
              <a:off x="6535738" y="3509868"/>
              <a:ext cx="2176462" cy="2155082"/>
            </a:xfrm>
            <a:prstGeom prst="rect">
              <a:avLst/>
            </a:prstGeom>
            <a:ln>
              <a:solidFill>
                <a:schemeClr val="tx1"/>
              </a:solidFill>
            </a:ln>
          </p:spPr>
        </p:pic>
        <p:sp>
          <p:nvSpPr>
            <p:cNvPr id="15" name="Oval 14"/>
            <p:cNvSpPr/>
            <p:nvPr/>
          </p:nvSpPr>
          <p:spPr bwMode="gray">
            <a:xfrm>
              <a:off x="7929948" y="4256936"/>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3</a:t>
              </a:r>
            </a:p>
          </p:txBody>
        </p:sp>
        <p:sp>
          <p:nvSpPr>
            <p:cNvPr id="17" name="Oval 16"/>
            <p:cNvSpPr/>
            <p:nvPr/>
          </p:nvSpPr>
          <p:spPr bwMode="gray">
            <a:xfrm>
              <a:off x="8055693" y="3509868"/>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5</a:t>
              </a:r>
            </a:p>
          </p:txBody>
        </p:sp>
      </p:grpSp>
      <p:sp>
        <p:nvSpPr>
          <p:cNvPr id="24" name="Action Button: Help 23">
            <a:hlinkClick r:id="rId5" action="ppaction://hlinksldjump" highlightClick="1"/>
          </p:cNvPr>
          <p:cNvSpPr/>
          <p:nvPr/>
        </p:nvSpPr>
        <p:spPr bwMode="gray">
          <a:xfrm>
            <a:off x="7898193"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28" name="Group 27"/>
          <p:cNvGrpSpPr/>
          <p:nvPr/>
        </p:nvGrpSpPr>
        <p:grpSpPr>
          <a:xfrm>
            <a:off x="7223469" y="167979"/>
            <a:ext cx="1414722" cy="275496"/>
            <a:chOff x="7223468" y="202707"/>
            <a:chExt cx="1414722" cy="275496"/>
          </a:xfrm>
        </p:grpSpPr>
        <p:sp>
          <p:nvSpPr>
            <p:cNvPr id="29"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0" name="Action Button: Home 16">
              <a:hlinkClick r:id="rId6"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1"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32" name="Action Button: Beginning 18">
              <a:hlinkClick r:id="rId7"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6" name="Rectangle 15"/>
          <p:cNvSpPr/>
          <p:nvPr/>
        </p:nvSpPr>
        <p:spPr>
          <a:xfrm>
            <a:off x="649464" y="4710843"/>
            <a:ext cx="3614602" cy="954107"/>
          </a:xfrm>
          <a:prstGeom prst="rect">
            <a:avLst/>
          </a:prstGeom>
          <a:ln w="9525">
            <a:solidFill>
              <a:schemeClr val="tx1"/>
            </a:solidFill>
          </a:ln>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Note</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Order confirmations are required for all material and service POs received by Thailand suppliers.</a:t>
            </a:r>
          </a:p>
        </p:txBody>
      </p:sp>
      <p:sp>
        <p:nvSpPr>
          <p:cNvPr id="18" name="Slide Number Placeholder 2">
            <a:extLst>
              <a:ext uri="{FF2B5EF4-FFF2-40B4-BE49-F238E27FC236}">
                <a16:creationId xmlns:a16="http://schemas.microsoft.com/office/drawing/2014/main" id="{70ECC253-1D80-4E48-AEA3-6684C9FD4296}"/>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26</a:t>
            </a:fld>
            <a:endParaRPr lang="en-US" dirty="0">
              <a:solidFill>
                <a:prstClr val="white"/>
              </a:solidFill>
            </a:endParaRPr>
          </a:p>
        </p:txBody>
      </p:sp>
    </p:spTree>
    <p:extLst>
      <p:ext uri="{BB962C8B-B14F-4D97-AF65-F5344CB8AC3E}">
        <p14:creationId xmlns:p14="http://schemas.microsoft.com/office/powerpoint/2010/main" val="37669325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24000" y="320039"/>
            <a:ext cx="8496000" cy="758952"/>
          </a:xfrm>
        </p:spPr>
        <p:txBody>
          <a:bodyPr/>
          <a:lstStyle/>
          <a:p>
            <a:r>
              <a:rPr lang="en-US" dirty="0">
                <a:latin typeface="Helvetica" panose="020B0604020202020204" pitchFamily="34" charset="0"/>
                <a:cs typeface="Helvetica" panose="020B0604020202020204" pitchFamily="34" charset="0"/>
              </a:rPr>
              <a:t>Create Order Confirmation</a:t>
            </a:r>
            <a:br>
              <a:rPr lang="en-US" dirty="0">
                <a:latin typeface="Helvetica" panose="020B0604020202020204" pitchFamily="34" charset="0"/>
                <a:cs typeface="Helvetica" panose="020B0604020202020204" pitchFamily="34" charset="0"/>
              </a:rPr>
            </a:br>
            <a:r>
              <a:rPr lang="en-US" sz="2000" dirty="0">
                <a:solidFill>
                  <a:srgbClr val="1E9D8B"/>
                </a:solidFill>
                <a:latin typeface="Helvetica" panose="020B0604020202020204" pitchFamily="34" charset="0"/>
                <a:cs typeface="Helvetica" panose="020B0604020202020204" pitchFamily="34" charset="0"/>
              </a:rPr>
              <a:t>Change in estimated tax</a:t>
            </a:r>
          </a:p>
        </p:txBody>
      </p:sp>
      <p:sp>
        <p:nvSpPr>
          <p:cNvPr id="10" name="Rectangle 9"/>
          <p:cNvSpPr/>
          <p:nvPr/>
        </p:nvSpPr>
        <p:spPr>
          <a:xfrm>
            <a:off x="3559606" y="3783302"/>
            <a:ext cx="5370173" cy="1292662"/>
          </a:xfrm>
          <a:prstGeom prst="rect">
            <a:avLst/>
          </a:prstGeom>
          <a:ln w="9525">
            <a:solidFill>
              <a:schemeClr val="tx1"/>
            </a:solidFill>
          </a:ln>
        </p:spPr>
        <p:txBody>
          <a:bodyPr wrap="square" anchor="ctr">
            <a:spAutoFit/>
          </a:bodyPr>
          <a:lstStyle/>
          <a:p>
            <a:pPr lvl="0">
              <a:defRPr/>
            </a:pPr>
            <a:r>
              <a:rPr lang="en-US" sz="1300" dirty="0">
                <a:solidFill>
                  <a:srgbClr val="000000"/>
                </a:solidFill>
                <a:latin typeface="Helvetica" panose="020B0604020202020204" pitchFamily="34" charset="0"/>
                <a:cs typeface="Helvetica" panose="020B0604020202020204" pitchFamily="34" charset="0"/>
              </a:rPr>
              <a:t>When supplier wants to deviate on the estimated tax amount (provisional tax) mentioned on the PO, they can do so by adding comments on the Header level and using the keyword “Tax” (case insensitive) and mention the amount (as mentioned in the below screenshot). These comments will be picked up the TCD system and a mail will trigger to the PO coordinator informing about the same.</a:t>
            </a:r>
            <a:endParaRPr kumimoji="0" lang="en-US" sz="13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sp>
        <p:nvSpPr>
          <p:cNvPr id="16" name="TextBox 15"/>
          <p:cNvSpPr txBox="1"/>
          <p:nvPr/>
        </p:nvSpPr>
        <p:spPr>
          <a:xfrm>
            <a:off x="324000" y="1389455"/>
            <a:ext cx="3054631" cy="3267409"/>
          </a:xfrm>
          <a:prstGeom prst="rect">
            <a:avLst/>
          </a:prstGeom>
          <a:noFill/>
        </p:spPr>
        <p:txBody>
          <a:bodyPr wrap="square" lIns="0" tIns="0" rIns="0" bIns="0" rtlCol="0">
            <a:noAutofit/>
          </a:bodyPr>
          <a:lstStyle/>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This slide explains how to Confirm Entire Order.</a:t>
            </a:r>
          </a:p>
          <a:p>
            <a:pPr marL="342900" marR="0" lvl="0" indent="-342900" algn="l" defTabSz="914400" rtl="0" eaLnBrk="1" fontAlgn="auto" latinLnBrk="0" hangingPunct="1">
              <a:spcBef>
                <a:spcPts val="0"/>
              </a:spcBef>
              <a:spcAft>
                <a:spcPts val="8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Enter </a:t>
            </a:r>
            <a:r>
              <a:rPr lang="en-US" sz="1400" dirty="0">
                <a:solidFill>
                  <a:srgbClr val="000000"/>
                </a:solidFill>
                <a:latin typeface="Helvetica" panose="020B0604020202020204" pitchFamily="34" charset="0"/>
                <a:cs typeface="Helvetica" panose="020B0604020202020204" pitchFamily="34" charset="0"/>
              </a:rPr>
              <a:t>Tax keyword and mention the amount and confirm the order</a:t>
            </a: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  </a:t>
            </a:r>
          </a:p>
          <a:p>
            <a:pPr marL="342900" marR="0" lvl="0" indent="-342900" algn="l" defTabSz="914400" rtl="0" eaLnBrk="1" fontAlgn="auto" latinLnBrk="0" hangingPunct="1">
              <a:spcBef>
                <a:spcPts val="0"/>
              </a:spcBef>
              <a:spcAft>
                <a:spcPts val="8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Click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Next when finished.</a:t>
            </a:r>
          </a:p>
          <a:p>
            <a:pPr marL="342900" marR="0" lvl="0" indent="-342900" algn="l" defTabSz="914400" rtl="0" eaLnBrk="1" fontAlgn="auto" latinLnBrk="0" hangingPunct="1">
              <a:spcBef>
                <a:spcPts val="0"/>
              </a:spcBef>
              <a:spcAft>
                <a:spcPts val="8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Review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the order confirmation and click Submit.</a:t>
            </a:r>
          </a:p>
          <a:p>
            <a:pPr marL="342900" marR="0" lvl="0" indent="-342900" algn="l" defTabSz="914400" rtl="0" eaLnBrk="1" fontAlgn="auto" latinLnBrk="0" hangingPunct="1">
              <a:spcBef>
                <a:spcPts val="0"/>
              </a:spcBef>
              <a:spcAft>
                <a:spcPts val="8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Your order confirmation is sent to Cargill.</a:t>
            </a:r>
          </a:p>
          <a:p>
            <a:pPr marL="0" marR="0" lvl="0" indent="0" algn="l" defTabSz="914400" rtl="0" eaLnBrk="1" fontAlgn="auto" latinLnBrk="0" hangingPunct="1">
              <a:lnSpc>
                <a:spcPts val="1700"/>
              </a:lnSpc>
              <a:spcBef>
                <a:spcPts val="0"/>
              </a:spcBef>
              <a:spcAft>
                <a:spcPts val="600"/>
              </a:spcAft>
              <a:buClr>
                <a:srgbClr val="F0AB00"/>
              </a:buClr>
              <a:buSzPct val="120000"/>
              <a:buFontTx/>
              <a:buNone/>
              <a:tabLst/>
              <a:defRPr/>
            </a:pPr>
            <a:b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br>
            <a:endPar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grpSp>
        <p:nvGrpSpPr>
          <p:cNvPr id="27" name="Group 26"/>
          <p:cNvGrpSpPr/>
          <p:nvPr/>
        </p:nvGrpSpPr>
        <p:grpSpPr>
          <a:xfrm>
            <a:off x="894371" y="5585457"/>
            <a:ext cx="1913888" cy="519500"/>
            <a:chOff x="6906112" y="6021851"/>
            <a:chExt cx="1913888" cy="519500"/>
          </a:xfrm>
        </p:grpSpPr>
        <p:sp>
          <p:nvSpPr>
            <p:cNvPr id="28" name="Round Same Side Corner Rectangle 27">
              <a:hlinkClick r:id="rId3"/>
            </p:cNvPr>
            <p:cNvSpPr/>
            <p:nvPr/>
          </p:nvSpPr>
          <p:spPr bwMode="gray">
            <a:xfrm>
              <a:off x="6906112" y="6021851"/>
              <a:ext cx="1913888" cy="519500"/>
            </a:xfrm>
            <a:prstGeom prst="roundRect">
              <a:avLst/>
            </a:prstGeom>
            <a:solidFill>
              <a:srgbClr val="005F86"/>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Helvetica" panose="020B0604020202020204" pitchFamily="34" charset="0"/>
                <a:ea typeface="Arial Unicode MS" pitchFamily="34" charset="-128"/>
                <a:cs typeface="Helvetica" panose="020B0604020202020204" pitchFamily="34" charset="0"/>
              </a:endParaRPr>
            </a:p>
          </p:txBody>
        </p:sp>
        <p:sp>
          <p:nvSpPr>
            <p:cNvPr id="29" name="Rectangle 28">
              <a:hlinkClick r:id="rId3" highlightClick="1"/>
            </p:cNvPr>
            <p:cNvSpPr/>
            <p:nvPr/>
          </p:nvSpPr>
          <p:spPr bwMode="gray">
            <a:xfrm>
              <a:off x="7079188" y="6144441"/>
              <a:ext cx="1567737" cy="2743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000" b="0" i="0" u="sng" strike="noStrike" kern="0" cap="none" spc="0" normalizeH="0" baseline="0" noProof="0" dirty="0">
                  <a:ln>
                    <a:noFill/>
                  </a:ln>
                  <a:solidFill>
                    <a:srgbClr val="000000"/>
                  </a:solidFill>
                  <a:effectLst/>
                  <a:uLnTx/>
                  <a:uFillTx/>
                  <a:latin typeface="Helvetica" panose="020B0604020202020204" pitchFamily="34" charset="0"/>
                  <a:ea typeface="Arial Unicode MS" pitchFamily="34" charset="-128"/>
                  <a:cs typeface="Helvetica" panose="020B0604020202020204" pitchFamily="34" charset="0"/>
                  <a:hlinkClick r:id="rId3"/>
                </a:rPr>
                <a:t>Trouble With Your OC?</a:t>
              </a:r>
              <a:endParaRPr kumimoji="0" lang="en-US" sz="1000" b="0" i="0" u="sng" strike="noStrike" kern="0" cap="none" spc="0" normalizeH="0" baseline="0" noProof="0" dirty="0">
                <a:ln>
                  <a:noFill/>
                </a:ln>
                <a:solidFill>
                  <a:srgbClr val="000000"/>
                </a:solidFill>
                <a:effectLst/>
                <a:uLnTx/>
                <a:uFillTx/>
                <a:latin typeface="Helvetica" panose="020B0604020202020204" pitchFamily="34" charset="0"/>
                <a:ea typeface="Arial Unicode MS" pitchFamily="34" charset="-128"/>
                <a:cs typeface="Helvetica" panose="020B0604020202020204" pitchFamily="34" charset="0"/>
              </a:endParaRPr>
            </a:p>
          </p:txBody>
        </p:sp>
      </p:grpSp>
      <p:grpSp>
        <p:nvGrpSpPr>
          <p:cNvPr id="21" name="Group 20"/>
          <p:cNvGrpSpPr/>
          <p:nvPr/>
        </p:nvGrpSpPr>
        <p:grpSpPr>
          <a:xfrm>
            <a:off x="7223469" y="167979"/>
            <a:ext cx="1414722" cy="275496"/>
            <a:chOff x="7223468" y="202707"/>
            <a:chExt cx="1414722" cy="275496"/>
          </a:xfrm>
        </p:grpSpPr>
        <p:sp>
          <p:nvSpPr>
            <p:cNvPr id="23"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Home 16">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5"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Beginning 18">
              <a:hlinkClick r:id="rId5"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30" name="Slide Number Placeholder 2">
            <a:extLst>
              <a:ext uri="{FF2B5EF4-FFF2-40B4-BE49-F238E27FC236}">
                <a16:creationId xmlns:a16="http://schemas.microsoft.com/office/drawing/2014/main" id="{3815451E-DE6C-4651-8FC3-A088D1B42700}"/>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27</a:t>
            </a:fld>
            <a:endParaRPr lang="en-US" dirty="0">
              <a:solidFill>
                <a:prstClr val="white"/>
              </a:solidFill>
            </a:endParaRPr>
          </a:p>
        </p:txBody>
      </p:sp>
      <p:pic>
        <p:nvPicPr>
          <p:cNvPr id="9219" name="Picture 1" descr="image002">
            <a:extLst>
              <a:ext uri="{FF2B5EF4-FFF2-40B4-BE49-F238E27FC236}">
                <a16:creationId xmlns:a16="http://schemas.microsoft.com/office/drawing/2014/main" id="{86498AA1-3451-4CD2-896C-DEE17D5D9E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9607" y="1342703"/>
            <a:ext cx="5260394" cy="221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80066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E3BE-BB7A-41F7-B37E-1907BF2BF828}"/>
              </a:ext>
            </a:extLst>
          </p:cNvPr>
          <p:cNvSpPr>
            <a:spLocks noGrp="1"/>
          </p:cNvSpPr>
          <p:nvPr>
            <p:ph type="title"/>
          </p:nvPr>
        </p:nvSpPr>
        <p:spPr>
          <a:xfrm>
            <a:off x="390675" y="409725"/>
            <a:ext cx="5410050" cy="452287"/>
          </a:xfrm>
        </p:spPr>
        <p:txBody>
          <a:bodyPr/>
          <a:lstStyle/>
          <a:p>
            <a:r>
              <a:rPr lang="en-US" dirty="0"/>
              <a:t>Pricing conditions on Ariba Network </a:t>
            </a:r>
          </a:p>
        </p:txBody>
      </p:sp>
      <p:pic>
        <p:nvPicPr>
          <p:cNvPr id="6" name="Picture 5">
            <a:extLst>
              <a:ext uri="{FF2B5EF4-FFF2-40B4-BE49-F238E27FC236}">
                <a16:creationId xmlns:a16="http://schemas.microsoft.com/office/drawing/2014/main" id="{AE7F3E7E-7E12-4895-9C37-137DBA323AB4}"/>
              </a:ext>
            </a:extLst>
          </p:cNvPr>
          <p:cNvPicPr>
            <a:picLocks noChangeAspect="1"/>
          </p:cNvPicPr>
          <p:nvPr/>
        </p:nvPicPr>
        <p:blipFill>
          <a:blip r:embed="rId2"/>
          <a:stretch>
            <a:fillRect/>
          </a:stretch>
        </p:blipFill>
        <p:spPr>
          <a:xfrm>
            <a:off x="1857628" y="3191200"/>
            <a:ext cx="5428744" cy="475600"/>
          </a:xfrm>
          <a:prstGeom prst="rect">
            <a:avLst/>
          </a:prstGeom>
        </p:spPr>
      </p:pic>
      <p:sp>
        <p:nvSpPr>
          <p:cNvPr id="4" name="Slide Number Placeholder 3">
            <a:extLst>
              <a:ext uri="{FF2B5EF4-FFF2-40B4-BE49-F238E27FC236}">
                <a16:creationId xmlns:a16="http://schemas.microsoft.com/office/drawing/2014/main" id="{02D4AB07-F68F-476A-95A1-3AD00E1C74ED}"/>
              </a:ext>
            </a:extLst>
          </p:cNvPr>
          <p:cNvSpPr>
            <a:spLocks noGrp="1"/>
          </p:cNvSpPr>
          <p:nvPr>
            <p:ph type="sldNum" sz="quarter" idx="4"/>
          </p:nvPr>
        </p:nvSpPr>
        <p:spPr/>
        <p:txBody>
          <a:bodyPr/>
          <a:lstStyle/>
          <a:p>
            <a:fld id="{3DF1AFCE-D540-41EE-B441-3ED6DEB25CDC}" type="slidenum">
              <a:rPr lang="en-US" smtClean="0">
                <a:solidFill>
                  <a:prstClr val="white"/>
                </a:solidFill>
              </a:rPr>
              <a:pPr/>
              <a:t>28</a:t>
            </a:fld>
            <a:endParaRPr lang="en-US" dirty="0">
              <a:solidFill>
                <a:prstClr val="white"/>
              </a:solidFill>
            </a:endParaRPr>
          </a:p>
        </p:txBody>
      </p:sp>
      <p:pic>
        <p:nvPicPr>
          <p:cNvPr id="5" name="Picture 4">
            <a:extLst>
              <a:ext uri="{FF2B5EF4-FFF2-40B4-BE49-F238E27FC236}">
                <a16:creationId xmlns:a16="http://schemas.microsoft.com/office/drawing/2014/main" id="{FD46F17B-11B9-4F00-9F75-BF5B0996CEC2}"/>
              </a:ext>
            </a:extLst>
          </p:cNvPr>
          <p:cNvPicPr>
            <a:picLocks noChangeAspect="1"/>
          </p:cNvPicPr>
          <p:nvPr/>
        </p:nvPicPr>
        <p:blipFill>
          <a:blip r:embed="rId3"/>
          <a:stretch>
            <a:fillRect/>
          </a:stretch>
        </p:blipFill>
        <p:spPr>
          <a:xfrm>
            <a:off x="390674" y="2561199"/>
            <a:ext cx="8334225" cy="2961705"/>
          </a:xfrm>
          <a:prstGeom prst="rect">
            <a:avLst/>
          </a:prstGeom>
        </p:spPr>
      </p:pic>
      <p:sp>
        <p:nvSpPr>
          <p:cNvPr id="8" name="Text Placeholder 2">
            <a:extLst>
              <a:ext uri="{FF2B5EF4-FFF2-40B4-BE49-F238E27FC236}">
                <a16:creationId xmlns:a16="http://schemas.microsoft.com/office/drawing/2014/main" id="{92DA0860-76E2-48A5-BE6C-BBF78266C0EE}"/>
              </a:ext>
            </a:extLst>
          </p:cNvPr>
          <p:cNvSpPr>
            <a:spLocks noGrp="1"/>
          </p:cNvSpPr>
          <p:nvPr>
            <p:ph type="body" sz="quarter" idx="10"/>
          </p:nvPr>
        </p:nvSpPr>
        <p:spPr>
          <a:xfrm>
            <a:off x="390675" y="1394014"/>
            <a:ext cx="8334225" cy="1038224"/>
          </a:xfrm>
        </p:spPr>
        <p:txBody>
          <a:bodyPr/>
          <a:lstStyle/>
          <a:p>
            <a:pPr>
              <a:spcBef>
                <a:spcPts val="0"/>
              </a:spcBef>
            </a:pPr>
            <a:r>
              <a:rPr lang="en-US" sz="1600" b="0" dirty="0">
                <a:solidFill>
                  <a:srgbClr val="2F5597"/>
                </a:solidFill>
                <a:latin typeface="Calibri" panose="020F0502020204030204" pitchFamily="34" charset="0"/>
                <a:ea typeface="DengXian" panose="02010600030101010101" pitchFamily="2" charset="-122"/>
              </a:rPr>
              <a:t>When the SAP PO have pricing conditions like Cross border freight, Insurance and Duties. We will display the same on AN PO at header and line level in form of below screenshots, However the amounts in these pricing conditions will not add up to the Sub totals and Grand Totals in PO at header level. </a:t>
            </a:r>
            <a:endParaRPr lang="en-US" sz="1600" b="0" dirty="0">
              <a:latin typeface="Calibri" panose="020F0502020204030204" pitchFamily="34" charset="0"/>
              <a:ea typeface="DengXian" panose="02010600030101010101" pitchFamily="2" charset="-122"/>
            </a:endParaRPr>
          </a:p>
        </p:txBody>
      </p:sp>
      <p:sp>
        <p:nvSpPr>
          <p:cNvPr id="9" name="Rectangle 8">
            <a:extLst>
              <a:ext uri="{FF2B5EF4-FFF2-40B4-BE49-F238E27FC236}">
                <a16:creationId xmlns:a16="http://schemas.microsoft.com/office/drawing/2014/main" id="{39D6CD54-92FE-492E-824A-6F62D5CF606F}"/>
              </a:ext>
            </a:extLst>
          </p:cNvPr>
          <p:cNvSpPr/>
          <p:nvPr/>
        </p:nvSpPr>
        <p:spPr>
          <a:xfrm>
            <a:off x="1123950" y="5522904"/>
            <a:ext cx="6572250" cy="369332"/>
          </a:xfrm>
          <a:prstGeom prst="rect">
            <a:avLst/>
          </a:prstGeom>
        </p:spPr>
        <p:txBody>
          <a:bodyPr wrap="square">
            <a:spAutoFit/>
          </a:bodyPr>
          <a:lstStyle/>
          <a:p>
            <a:r>
              <a:rPr lang="en-US" b="1" dirty="0">
                <a:solidFill>
                  <a:srgbClr val="2F5597"/>
                </a:solidFill>
                <a:latin typeface="Calibri" panose="020F0502020204030204" pitchFamily="34" charset="0"/>
                <a:ea typeface="DengXian" panose="02010600030101010101" pitchFamily="2" charset="-122"/>
              </a:rPr>
              <a:t>Pricing conditions on Ariba Network PO at header level. </a:t>
            </a:r>
            <a:endParaRPr lang="en-US" dirty="0"/>
          </a:p>
        </p:txBody>
      </p:sp>
    </p:spTree>
    <p:extLst>
      <p:ext uri="{BB962C8B-B14F-4D97-AF65-F5344CB8AC3E}">
        <p14:creationId xmlns:p14="http://schemas.microsoft.com/office/powerpoint/2010/main" val="3804430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214E-C610-495A-B2AB-B75B3C3FD244}"/>
              </a:ext>
            </a:extLst>
          </p:cNvPr>
          <p:cNvSpPr>
            <a:spLocks noGrp="1"/>
          </p:cNvSpPr>
          <p:nvPr>
            <p:ph type="title"/>
          </p:nvPr>
        </p:nvSpPr>
        <p:spPr>
          <a:xfrm>
            <a:off x="333525" y="206771"/>
            <a:ext cx="6505425" cy="514200"/>
          </a:xfrm>
        </p:spPr>
        <p:txBody>
          <a:bodyPr/>
          <a:lstStyle/>
          <a:p>
            <a:r>
              <a:rPr lang="en-US" dirty="0"/>
              <a:t>Pricing conditions on Ariba Network </a:t>
            </a:r>
          </a:p>
        </p:txBody>
      </p:sp>
      <p:sp>
        <p:nvSpPr>
          <p:cNvPr id="4" name="Slide Number Placeholder 3">
            <a:extLst>
              <a:ext uri="{FF2B5EF4-FFF2-40B4-BE49-F238E27FC236}">
                <a16:creationId xmlns:a16="http://schemas.microsoft.com/office/drawing/2014/main" id="{B248215B-8983-4572-86BD-395E6CBE4860}"/>
              </a:ext>
            </a:extLst>
          </p:cNvPr>
          <p:cNvSpPr>
            <a:spLocks noGrp="1"/>
          </p:cNvSpPr>
          <p:nvPr>
            <p:ph type="sldNum" sz="quarter" idx="4"/>
          </p:nvPr>
        </p:nvSpPr>
        <p:spPr/>
        <p:txBody>
          <a:bodyPr/>
          <a:lstStyle/>
          <a:p>
            <a:fld id="{3DF1AFCE-D540-41EE-B441-3ED6DEB25CDC}" type="slidenum">
              <a:rPr lang="en-US" smtClean="0">
                <a:solidFill>
                  <a:prstClr val="white"/>
                </a:solidFill>
              </a:rPr>
              <a:pPr/>
              <a:t>29</a:t>
            </a:fld>
            <a:endParaRPr lang="en-US" dirty="0">
              <a:solidFill>
                <a:prstClr val="white"/>
              </a:solidFill>
            </a:endParaRPr>
          </a:p>
        </p:txBody>
      </p:sp>
      <p:pic>
        <p:nvPicPr>
          <p:cNvPr id="5" name="Picture 4">
            <a:extLst>
              <a:ext uri="{FF2B5EF4-FFF2-40B4-BE49-F238E27FC236}">
                <a16:creationId xmlns:a16="http://schemas.microsoft.com/office/drawing/2014/main" id="{2C06DAB3-D536-4412-92E7-066508AE1360}"/>
              </a:ext>
            </a:extLst>
          </p:cNvPr>
          <p:cNvPicPr>
            <a:picLocks noChangeAspect="1"/>
          </p:cNvPicPr>
          <p:nvPr/>
        </p:nvPicPr>
        <p:blipFill>
          <a:blip r:embed="rId2"/>
          <a:stretch>
            <a:fillRect/>
          </a:stretch>
        </p:blipFill>
        <p:spPr>
          <a:xfrm>
            <a:off x="428910" y="1360412"/>
            <a:ext cx="7600799" cy="4286250"/>
          </a:xfrm>
          <a:prstGeom prst="rect">
            <a:avLst/>
          </a:prstGeom>
        </p:spPr>
      </p:pic>
      <p:sp>
        <p:nvSpPr>
          <p:cNvPr id="6" name="Rectangle 5">
            <a:extLst>
              <a:ext uri="{FF2B5EF4-FFF2-40B4-BE49-F238E27FC236}">
                <a16:creationId xmlns:a16="http://schemas.microsoft.com/office/drawing/2014/main" id="{A78F9507-CB21-4DD4-BBA1-81BC17AAE8CD}"/>
              </a:ext>
            </a:extLst>
          </p:cNvPr>
          <p:cNvSpPr/>
          <p:nvPr/>
        </p:nvSpPr>
        <p:spPr>
          <a:xfrm>
            <a:off x="838199" y="5639772"/>
            <a:ext cx="5572125" cy="369332"/>
          </a:xfrm>
          <a:prstGeom prst="rect">
            <a:avLst/>
          </a:prstGeom>
        </p:spPr>
        <p:txBody>
          <a:bodyPr wrap="square">
            <a:spAutoFit/>
          </a:bodyPr>
          <a:lstStyle/>
          <a:p>
            <a:r>
              <a:rPr lang="en-US" b="1" dirty="0">
                <a:solidFill>
                  <a:srgbClr val="2F5597"/>
                </a:solidFill>
                <a:latin typeface="Calibri" panose="020F0502020204030204" pitchFamily="34" charset="0"/>
                <a:ea typeface="DengXian" panose="02010600030101010101" pitchFamily="2" charset="-122"/>
              </a:rPr>
              <a:t>Pricing conditions on Ariba Network PO at line level.</a:t>
            </a:r>
            <a:endParaRPr lang="en-US" dirty="0"/>
          </a:p>
        </p:txBody>
      </p:sp>
    </p:spTree>
    <p:extLst>
      <p:ext uri="{BB962C8B-B14F-4D97-AF65-F5344CB8AC3E}">
        <p14:creationId xmlns:p14="http://schemas.microsoft.com/office/powerpoint/2010/main" val="24514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7681"/>
                </a:solidFill>
                <a:latin typeface="Helvetica" panose="020B0604020202020204" pitchFamily="34" charset="0"/>
                <a:cs typeface="Helvetica" panose="020B0604020202020204" pitchFamily="34" charset="0"/>
              </a:rPr>
              <a:t>SECTION 1: Ariba Network</a:t>
            </a:r>
            <a:r>
              <a:rPr lang="en-US" baseline="0" dirty="0">
                <a:solidFill>
                  <a:srgbClr val="007681"/>
                </a:solidFill>
                <a:latin typeface="Helvetica" panose="020B0604020202020204" pitchFamily="34" charset="0"/>
                <a:cs typeface="Helvetica" panose="020B0604020202020204" pitchFamily="34" charset="0"/>
              </a:rPr>
              <a:t> Overview</a:t>
            </a:r>
            <a:endParaRPr lang="en-US" dirty="0">
              <a:solidFill>
                <a:srgbClr val="007681"/>
              </a:solidFill>
              <a:latin typeface="Helvetica" panose="020B0604020202020204" pitchFamily="34" charset="0"/>
              <a:cs typeface="Helvetica" panose="020B0604020202020204" pitchFamily="34" charset="0"/>
            </a:endParaRPr>
          </a:p>
        </p:txBody>
      </p:sp>
      <p:graphicFrame>
        <p:nvGraphicFramePr>
          <p:cNvPr id="3" name="Diagram 2"/>
          <p:cNvGraphicFramePr/>
          <p:nvPr>
            <p:extLst>
              <p:ext uri="{D42A27DB-BD31-4B8C-83A1-F6EECF244321}">
                <p14:modId xmlns:p14="http://schemas.microsoft.com/office/powerpoint/2010/main" val="3180249102"/>
              </p:ext>
            </p:extLst>
          </p:nvPr>
        </p:nvGraphicFramePr>
        <p:xfrm>
          <a:off x="914400" y="1828800"/>
          <a:ext cx="7002379" cy="2310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ction Button: Help 11">
            <a:hlinkClick r:id="rId8" action="ppaction://hlinksldjump" highlightClick="1"/>
          </p:cNvPr>
          <p:cNvSpPr/>
          <p:nvPr/>
        </p:nvSpPr>
        <p:spPr bwMode="gray">
          <a:xfrm>
            <a:off x="7900416" y="5870448"/>
            <a:ext cx="338328"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1" name="Rectangle 10"/>
          <p:cNvSpPr/>
          <p:nvPr/>
        </p:nvSpPr>
        <p:spPr>
          <a:xfrm>
            <a:off x="3652866" y="3479491"/>
            <a:ext cx="1346200" cy="1092607"/>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Helvetica" panose="020B0604020202020204" pitchFamily="34" charset="0"/>
                <a:ea typeface="Arial Unicode MS" pitchFamily="34" charset="-128"/>
                <a:cs typeface="Helvetica" panose="020B0604020202020204" pitchFamily="34" charset="0"/>
                <a:hlinkClick r:id="rId9" action="ppaction://hlinksldjump"/>
              </a:rPr>
              <a:t>Cargill Message</a:t>
            </a:r>
            <a:endParaRPr kumimoji="0" lang="en-US" sz="1100" b="0" i="0" u="none" strike="noStrike" kern="0" cap="none" spc="0" normalizeH="0" baseline="0" noProof="0" dirty="0">
              <a:ln>
                <a:noFill/>
              </a:ln>
              <a:solidFill>
                <a:srgbClr val="000000">
                  <a:lumMod val="65000"/>
                  <a:lumOff val="35000"/>
                </a:srgbClr>
              </a:solidFill>
              <a:effectLst/>
              <a:uLnTx/>
              <a:uFillTx/>
              <a:latin typeface="Helvetica" panose="020B0604020202020204" pitchFamily="34" charset="0"/>
              <a:ea typeface="Arial Unicode MS" pitchFamily="34" charset="-128"/>
              <a:cs typeface="Helvetica" panose="020B0604020202020204" pitchFamily="34" charset="0"/>
            </a:endParaRPr>
          </a:p>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Helvetica" panose="020B0604020202020204" pitchFamily="34" charset="0"/>
                <a:ea typeface="Arial Unicode MS" pitchFamily="34" charset="-128"/>
                <a:cs typeface="Helvetica" panose="020B0604020202020204" pitchFamily="34" charset="0"/>
                <a:hlinkClick r:id="rId10" action="ppaction://hlinksldjump"/>
              </a:rPr>
              <a:t>Supported Documents</a:t>
            </a:r>
            <a:endParaRPr kumimoji="0" lang="en-US" sz="1100" b="0" i="0" u="none" strike="noStrike" kern="0" cap="none" spc="0" normalizeH="0" baseline="0" noProof="0" dirty="0">
              <a:ln>
                <a:noFill/>
              </a:ln>
              <a:solidFill>
                <a:srgbClr val="000000">
                  <a:lumMod val="65000"/>
                  <a:lumOff val="35000"/>
                </a:srgbClr>
              </a:solidFill>
              <a:effectLst/>
              <a:uLnTx/>
              <a:uFillTx/>
              <a:latin typeface="Helvetica" panose="020B0604020202020204" pitchFamily="34" charset="0"/>
              <a:ea typeface="Arial Unicode MS" pitchFamily="34" charset="-128"/>
              <a:cs typeface="Helvetica" panose="020B0604020202020204" pitchFamily="34" charset="0"/>
            </a:endParaRPr>
          </a:p>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100" b="0" i="0" u="none" strike="noStrike" kern="0" cap="none" spc="0" normalizeH="0" baseline="0" noProof="0" dirty="0">
                <a:ln>
                  <a:noFill/>
                </a:ln>
                <a:solidFill>
                  <a:srgbClr val="000000">
                    <a:lumMod val="65000"/>
                    <a:lumOff val="35000"/>
                  </a:srgbClr>
                </a:solidFill>
                <a:effectLst/>
                <a:uLnTx/>
                <a:uFillTx/>
                <a:latin typeface="Helvetica" panose="020B0604020202020204" pitchFamily="34" charset="0"/>
                <a:ea typeface="Arial Unicode MS" pitchFamily="34" charset="-128"/>
                <a:cs typeface="Helvetica" panose="020B0604020202020204" pitchFamily="34" charset="0"/>
                <a:hlinkClick r:id="rId11" action="ppaction://hlinksldjump"/>
              </a:rPr>
              <a:t>Not Supported Documents</a:t>
            </a:r>
            <a:endParaRPr kumimoji="0" lang="en-US" sz="1100" b="0" i="0" u="none" strike="noStrike" kern="0" cap="none" spc="0" normalizeH="0" baseline="0" noProof="0" dirty="0">
              <a:ln>
                <a:noFill/>
              </a:ln>
              <a:solidFill>
                <a:srgbClr val="000000">
                  <a:lumMod val="65000"/>
                  <a:lumOff val="35000"/>
                </a:srgbClr>
              </a:solidFill>
              <a:effectLst/>
              <a:uLnTx/>
              <a:uFillTx/>
              <a:latin typeface="Helvetica" panose="020B0604020202020204" pitchFamily="34" charset="0"/>
              <a:ea typeface="Arial Unicode MS" pitchFamily="34" charset="-128"/>
              <a:cs typeface="Helvetica" panose="020B0604020202020204" pitchFamily="34" charset="0"/>
            </a:endParaRPr>
          </a:p>
        </p:txBody>
      </p:sp>
      <p:grpSp>
        <p:nvGrpSpPr>
          <p:cNvPr id="13" name="Group 12"/>
          <p:cNvGrpSpPr/>
          <p:nvPr/>
        </p:nvGrpSpPr>
        <p:grpSpPr>
          <a:xfrm>
            <a:off x="7223469" y="167979"/>
            <a:ext cx="1414722" cy="275496"/>
            <a:chOff x="7223468" y="202707"/>
            <a:chExt cx="1414722" cy="275496"/>
          </a:xfrm>
        </p:grpSpPr>
        <p:sp>
          <p:nvSpPr>
            <p:cNvPr id="14"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Home 16">
              <a:hlinkClick r:id="rId12"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 name="Action Button: Beginning 18">
              <a:hlinkClick r:id="" action="ppaction://noaction" highlightClick="1"/>
            </p:cNvPr>
            <p:cNvSpPr/>
            <p:nvPr/>
          </p:nvSpPr>
          <p:spPr bwMode="gray">
            <a:xfrm>
              <a:off x="7611404" y="202707"/>
              <a:ext cx="274320" cy="274320"/>
            </a:xfrm>
            <a:prstGeom prst="actionButtonBeginning">
              <a:avLst/>
            </a:prstGeom>
            <a:solidFill>
              <a:schemeClr val="bg2">
                <a:lumMod val="75000"/>
              </a:schemeClr>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8" name="Slide Number Placeholder 2">
            <a:extLst>
              <a:ext uri="{FF2B5EF4-FFF2-40B4-BE49-F238E27FC236}">
                <a16:creationId xmlns:a16="http://schemas.microsoft.com/office/drawing/2014/main" id="{B74DF921-6B1C-42D2-A97E-7B300475AE1E}"/>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a:t>
            </a:fld>
            <a:endParaRPr lang="en-US" dirty="0">
              <a:solidFill>
                <a:prstClr val="white"/>
              </a:solidFill>
            </a:endParaRPr>
          </a:p>
        </p:txBody>
      </p:sp>
    </p:spTree>
    <p:extLst>
      <p:ext uri="{BB962C8B-B14F-4D97-AF65-F5344CB8AC3E}">
        <p14:creationId xmlns:p14="http://schemas.microsoft.com/office/powerpoint/2010/main" val="3802741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681"/>
                </a:solidFill>
                <a:latin typeface="Helvetica" panose="020B0604020202020204" pitchFamily="34" charset="0"/>
                <a:cs typeface="Helvetica" panose="020B0604020202020204" pitchFamily="34" charset="0"/>
              </a:rPr>
              <a:t>Ariba Network Help Resources</a:t>
            </a:r>
          </a:p>
        </p:txBody>
      </p:sp>
      <p:grpSp>
        <p:nvGrpSpPr>
          <p:cNvPr id="14" name="Group 13"/>
          <p:cNvGrpSpPr/>
          <p:nvPr/>
        </p:nvGrpSpPr>
        <p:grpSpPr>
          <a:xfrm>
            <a:off x="7223469" y="167979"/>
            <a:ext cx="1414722" cy="275496"/>
            <a:chOff x="7223468" y="202707"/>
            <a:chExt cx="1414722" cy="275496"/>
          </a:xfrm>
        </p:grpSpPr>
        <p:sp>
          <p:nvSpPr>
            <p:cNvPr id="16"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 name="Action Button: Home 16">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Action Button: Beginning 18">
              <a:hlinkClick r:id="rId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graphicFrame>
        <p:nvGraphicFramePr>
          <p:cNvPr id="24" name="Diagram 23"/>
          <p:cNvGraphicFramePr/>
          <p:nvPr>
            <p:extLst>
              <p:ext uri="{D42A27DB-BD31-4B8C-83A1-F6EECF244321}">
                <p14:modId xmlns:p14="http://schemas.microsoft.com/office/powerpoint/2010/main" val="3381022011"/>
              </p:ext>
            </p:extLst>
          </p:nvPr>
        </p:nvGraphicFramePr>
        <p:xfrm>
          <a:off x="914400" y="1828800"/>
          <a:ext cx="7287404" cy="22691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Action Button: Help 9">
            <a:hlinkClick r:id="rId4" action="ppaction://hlinksldjump" highlightClick="1"/>
          </p:cNvPr>
          <p:cNvSpPr/>
          <p:nvPr/>
        </p:nvSpPr>
        <p:spPr bwMode="gray">
          <a:xfrm>
            <a:off x="7900867"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1" name="Rectangle 10"/>
          <p:cNvSpPr/>
          <p:nvPr/>
        </p:nvSpPr>
        <p:spPr>
          <a:xfrm>
            <a:off x="5980176" y="3419856"/>
            <a:ext cx="1903920" cy="815608"/>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hlinkClick r:id="rId10" action="ppaction://hlinksldjump"/>
              </a:rPr>
              <a:t>Ariba.com Links</a:t>
            </a:r>
            <a:endPar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600"/>
              </a:spcBef>
              <a:spcAft>
                <a:spcPts val="0"/>
              </a:spcAft>
              <a:buClrTx/>
              <a:buSzPct val="100000"/>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hlinkClick r:id="rId11" action="ppaction://hlinksldjump"/>
              </a:rPr>
              <a:t>Troubleshoot Your Invoices</a:t>
            </a:r>
            <a:endPar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sp>
        <p:nvSpPr>
          <p:cNvPr id="12" name="Slide Number Placeholder 2">
            <a:extLst>
              <a:ext uri="{FF2B5EF4-FFF2-40B4-BE49-F238E27FC236}">
                <a16:creationId xmlns:a16="http://schemas.microsoft.com/office/drawing/2014/main" id="{46337F89-E8FB-484F-9B36-EF56D4020670}"/>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30</a:t>
            </a:fld>
            <a:endParaRPr lang="en-US" dirty="0">
              <a:solidFill>
                <a:prstClr val="white"/>
              </a:solidFill>
            </a:endParaRPr>
          </a:p>
        </p:txBody>
      </p:sp>
    </p:spTree>
    <p:extLst>
      <p:ext uri="{BB962C8B-B14F-4D97-AF65-F5344CB8AC3E}">
        <p14:creationId xmlns:p14="http://schemas.microsoft.com/office/powerpoint/2010/main" val="146397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681"/>
                </a:solidFill>
                <a:latin typeface="Helvetica" panose="020B0604020202020204" pitchFamily="34" charset="0"/>
                <a:cs typeface="Helvetica" panose="020B0604020202020204" pitchFamily="34" charset="0"/>
              </a:rPr>
              <a:t>Help and Support</a:t>
            </a:r>
          </a:p>
        </p:txBody>
      </p:sp>
      <p:grpSp>
        <p:nvGrpSpPr>
          <p:cNvPr id="14" name="Group 13"/>
          <p:cNvGrpSpPr/>
          <p:nvPr/>
        </p:nvGrpSpPr>
        <p:grpSpPr>
          <a:xfrm>
            <a:off x="7223469" y="167979"/>
            <a:ext cx="1414722" cy="275496"/>
            <a:chOff x="7223468" y="202707"/>
            <a:chExt cx="1414722" cy="275496"/>
          </a:xfrm>
        </p:grpSpPr>
        <p:sp>
          <p:nvSpPr>
            <p:cNvPr id="16"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 name="Action Button: Home 16">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Action Button: Beginning 18">
              <a:hlinkClick r:id="rId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0" name="Action Button: Help 9">
            <a:hlinkClick r:id="rId4" action="ppaction://hlinksldjump" highlightClick="1"/>
          </p:cNvPr>
          <p:cNvSpPr/>
          <p:nvPr/>
        </p:nvSpPr>
        <p:spPr bwMode="gray">
          <a:xfrm>
            <a:off x="7900867"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2" name="Slide Number Placeholder 2">
            <a:extLst>
              <a:ext uri="{FF2B5EF4-FFF2-40B4-BE49-F238E27FC236}">
                <a16:creationId xmlns:a16="http://schemas.microsoft.com/office/drawing/2014/main" id="{46337F89-E8FB-484F-9B36-EF56D4020670}"/>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31</a:t>
            </a:fld>
            <a:endParaRPr lang="en-US" dirty="0">
              <a:solidFill>
                <a:prstClr val="white"/>
              </a:solidFill>
            </a:endParaRPr>
          </a:p>
        </p:txBody>
      </p:sp>
      <p:sp>
        <p:nvSpPr>
          <p:cNvPr id="13" name="Text Placeholder 2">
            <a:extLst>
              <a:ext uri="{FF2B5EF4-FFF2-40B4-BE49-F238E27FC236}">
                <a16:creationId xmlns:a16="http://schemas.microsoft.com/office/drawing/2014/main" id="{E8ECDF86-C4F0-45D6-9F42-9FCDB5187F66}"/>
              </a:ext>
            </a:extLst>
          </p:cNvPr>
          <p:cNvSpPr txBox="1">
            <a:spLocks/>
          </p:cNvSpPr>
          <p:nvPr/>
        </p:nvSpPr>
        <p:spPr>
          <a:xfrm>
            <a:off x="358306" y="1989751"/>
            <a:ext cx="3686750" cy="3292413"/>
          </a:xfrm>
          <a:prstGeom prst="rect">
            <a:avLst/>
          </a:prstGeom>
        </p:spPr>
        <p:txBody>
          <a:bodyPr>
            <a:norm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797" indent="-342797">
              <a:buClr>
                <a:srgbClr val="D47619"/>
              </a:buClr>
              <a:buSzPct val="120000"/>
              <a:buFont typeface="+mj-lt"/>
              <a:buAutoNum type="arabicPeriod"/>
            </a:pPr>
            <a:r>
              <a:rPr lang="en-US" sz="1400" dirty="0"/>
              <a:t>Online Help</a:t>
            </a:r>
          </a:p>
          <a:p>
            <a:pPr marL="554038" lvl="3" indent="-206375">
              <a:buClr>
                <a:srgbClr val="D47619"/>
              </a:buClr>
              <a:buFont typeface="Wingdings" panose="05000000000000000000" pitchFamily="2" charset="2"/>
              <a:buChar char="§"/>
            </a:pPr>
            <a:r>
              <a:rPr lang="en-US" dirty="0"/>
              <a:t>Ariba User Community with Light Account specific Help content</a:t>
            </a:r>
          </a:p>
          <a:p>
            <a:pPr marL="554038" lvl="3" indent="-206375">
              <a:buClr>
                <a:srgbClr val="D47619"/>
              </a:buClr>
              <a:buFont typeface="Wingdings" panose="05000000000000000000" pitchFamily="2" charset="2"/>
              <a:buChar char="§"/>
            </a:pPr>
            <a:r>
              <a:rPr lang="en-US" dirty="0"/>
              <a:t>Videos, e.g. for PO creation, OC …</a:t>
            </a:r>
          </a:p>
          <a:p>
            <a:pPr marL="342797" indent="-342797">
              <a:buClr>
                <a:srgbClr val="D47619"/>
              </a:buClr>
              <a:buSzPct val="100000"/>
              <a:buFont typeface="+mj-lt"/>
              <a:buAutoNum type="arabicPeriod"/>
            </a:pPr>
            <a:r>
              <a:rPr lang="en-US" sz="1400" dirty="0"/>
              <a:t>Web form driven Ariba Support</a:t>
            </a:r>
          </a:p>
          <a:p>
            <a:pPr marL="554038" lvl="3" indent="-206375">
              <a:buClr>
                <a:srgbClr val="D47619"/>
              </a:buClr>
              <a:buFont typeface="Wingdings" panose="05000000000000000000" pitchFamily="2" charset="2"/>
              <a:buChar char="§"/>
            </a:pPr>
            <a:r>
              <a:rPr lang="en-US" dirty="0"/>
              <a:t>After one time search BUT only for defects/ technical issue resolution.</a:t>
            </a:r>
          </a:p>
        </p:txBody>
      </p:sp>
      <p:pic>
        <p:nvPicPr>
          <p:cNvPr id="15" name="Picture 14">
            <a:extLst>
              <a:ext uri="{FF2B5EF4-FFF2-40B4-BE49-F238E27FC236}">
                <a16:creationId xmlns:a16="http://schemas.microsoft.com/office/drawing/2014/main" id="{F8D70A2D-FC4E-48A3-9280-1FF4A70A00FB}"/>
              </a:ext>
            </a:extLst>
          </p:cNvPr>
          <p:cNvPicPr>
            <a:picLocks noChangeAspect="1"/>
          </p:cNvPicPr>
          <p:nvPr/>
        </p:nvPicPr>
        <p:blipFill>
          <a:blip r:embed="rId5"/>
          <a:stretch>
            <a:fillRect/>
          </a:stretch>
        </p:blipFill>
        <p:spPr>
          <a:xfrm>
            <a:off x="4429631" y="1989751"/>
            <a:ext cx="4158213" cy="3025051"/>
          </a:xfrm>
          <a:prstGeom prst="rect">
            <a:avLst/>
          </a:prstGeom>
          <a:ln>
            <a:solidFill>
              <a:srgbClr val="63666A"/>
            </a:solidFill>
          </a:ln>
        </p:spPr>
      </p:pic>
      <p:grpSp>
        <p:nvGrpSpPr>
          <p:cNvPr id="20" name="Group 19">
            <a:extLst>
              <a:ext uri="{FF2B5EF4-FFF2-40B4-BE49-F238E27FC236}">
                <a16:creationId xmlns:a16="http://schemas.microsoft.com/office/drawing/2014/main" id="{26354A6C-B543-47A2-AF0B-1D26FC1E286C}"/>
              </a:ext>
            </a:extLst>
          </p:cNvPr>
          <p:cNvGrpSpPr/>
          <p:nvPr/>
        </p:nvGrpSpPr>
        <p:grpSpPr>
          <a:xfrm>
            <a:off x="6291678" y="1478026"/>
            <a:ext cx="2309157" cy="2777579"/>
            <a:chOff x="10585365" y="3014250"/>
            <a:chExt cx="3080391" cy="3705261"/>
          </a:xfrm>
        </p:grpSpPr>
        <p:sp>
          <p:nvSpPr>
            <p:cNvPr id="21" name="Rectangle 20">
              <a:extLst>
                <a:ext uri="{FF2B5EF4-FFF2-40B4-BE49-F238E27FC236}">
                  <a16:creationId xmlns:a16="http://schemas.microsoft.com/office/drawing/2014/main" id="{132FF8B8-9BE2-45C7-BC57-946E2FE59AFE}"/>
                </a:ext>
              </a:extLst>
            </p:cNvPr>
            <p:cNvSpPr/>
            <p:nvPr/>
          </p:nvSpPr>
          <p:spPr bwMode="gray">
            <a:xfrm>
              <a:off x="12471025" y="3696886"/>
              <a:ext cx="1194731" cy="3022625"/>
            </a:xfrm>
            <a:prstGeom prst="rect">
              <a:avLst/>
            </a:prstGeom>
            <a:noFill/>
            <a:ln w="28575" algn="ctr">
              <a:solidFill>
                <a:srgbClr val="D47619"/>
              </a:solid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endParaRPr kumimoji="0" lang="en-US" sz="12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cxnSp>
          <p:nvCxnSpPr>
            <p:cNvPr id="22" name="Elbow Connector 6">
              <a:extLst>
                <a:ext uri="{FF2B5EF4-FFF2-40B4-BE49-F238E27FC236}">
                  <a16:creationId xmlns:a16="http://schemas.microsoft.com/office/drawing/2014/main" id="{1964A910-5C3E-4ABA-9C34-3DDCBEB52C4C}"/>
                </a:ext>
              </a:extLst>
            </p:cNvPr>
            <p:cNvCxnSpPr>
              <a:stCxn id="23" idx="3"/>
              <a:endCxn id="21" idx="0"/>
            </p:cNvCxnSpPr>
            <p:nvPr/>
          </p:nvCxnSpPr>
          <p:spPr>
            <a:xfrm>
              <a:off x="12642606" y="3278118"/>
              <a:ext cx="425784" cy="418767"/>
            </a:xfrm>
            <a:prstGeom prst="bentConnector2">
              <a:avLst/>
            </a:prstGeom>
            <a:ln w="28575">
              <a:solidFill>
                <a:srgbClr val="D47619"/>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DDC47CF-0AD3-494F-81E3-ED512650C098}"/>
                </a:ext>
              </a:extLst>
            </p:cNvPr>
            <p:cNvSpPr txBox="1"/>
            <p:nvPr/>
          </p:nvSpPr>
          <p:spPr>
            <a:xfrm>
              <a:off x="10585365" y="3014250"/>
              <a:ext cx="2057241" cy="527736"/>
            </a:xfrm>
            <a:prstGeom prst="roundRect">
              <a:avLst>
                <a:gd name="adj" fmla="val 7239"/>
              </a:avLst>
            </a:prstGeom>
            <a:solidFill>
              <a:srgbClr val="FFEFC9"/>
            </a:solidFill>
            <a:ln w="19050">
              <a:solidFill>
                <a:srgbClr val="D47619"/>
              </a:solidFill>
            </a:ln>
          </p:spPr>
          <p:txBody>
            <a:bodyPr wrap="square" lIns="0" tIns="0" rIns="0" bIns="0" rtlCol="0" anchor="ctr">
              <a:spAutoFit/>
            </a:bodyPr>
            <a:lstStyle>
              <a:defPPr>
                <a:defRPr lang="de-DE"/>
              </a:defPPr>
              <a:lvl1pPr marL="111125" algn="ctr" fontAlgn="base">
                <a:spcBef>
                  <a:spcPct val="50000"/>
                </a:spcBef>
                <a:spcAft>
                  <a:spcPct val="0"/>
                </a:spcAft>
                <a:buClr>
                  <a:srgbClr val="F0AB00"/>
                </a:buClr>
                <a:buSzPct val="80000"/>
                <a:defRPr sz="1200" b="1" kern="0">
                  <a:ea typeface="Arial Unicode MS" pitchFamily="34" charset="-128"/>
                  <a:cs typeface="Arial Unicode MS" pitchFamily="34" charset="-128"/>
                </a:defRPr>
              </a:lvl1pPr>
            </a:lstStyle>
            <a:p>
              <a:pPr marL="111125" marR="0" lvl="0" indent="0" algn="ctr" defTabSz="914400" rtl="0" eaLnBrk="1" fontAlgn="base" latinLnBrk="0" hangingPunct="1">
                <a:lnSpc>
                  <a:spcPct val="100000"/>
                </a:lnSpc>
                <a:spcBef>
                  <a:spcPts val="0"/>
                </a:spcBef>
                <a:spcAft>
                  <a:spcPct val="0"/>
                </a:spcAft>
                <a:buClr>
                  <a:srgbClr val="F0AB00"/>
                </a:buClr>
                <a:buSzPct val="80000"/>
                <a:buFontTx/>
                <a:buNone/>
                <a:tabLst/>
                <a:defRPr/>
              </a:pPr>
              <a:r>
                <a:rPr kumimoji="0" lang="en-US" sz="825"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Online Help via Help Center: in-context proved via Ariba User Community </a:t>
              </a:r>
            </a:p>
          </p:txBody>
        </p:sp>
      </p:grpSp>
      <p:sp>
        <p:nvSpPr>
          <p:cNvPr id="25" name="Rectangle 24">
            <a:extLst>
              <a:ext uri="{FF2B5EF4-FFF2-40B4-BE49-F238E27FC236}">
                <a16:creationId xmlns:a16="http://schemas.microsoft.com/office/drawing/2014/main" id="{72E72DDE-1E78-4045-A1F0-1E826BBC9ABA}"/>
              </a:ext>
            </a:extLst>
          </p:cNvPr>
          <p:cNvSpPr/>
          <p:nvPr/>
        </p:nvSpPr>
        <p:spPr>
          <a:xfrm rot="1517994">
            <a:off x="7578419" y="2893497"/>
            <a:ext cx="1149225"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rPr>
              <a:t>Light Account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Arial"/>
                <a:ea typeface="+mn-ea"/>
                <a:cs typeface="+mn-cs"/>
              </a:rPr>
              <a:t>specific </a:t>
            </a:r>
          </a:p>
        </p:txBody>
      </p:sp>
      <p:sp>
        <p:nvSpPr>
          <p:cNvPr id="26" name="Oval 25">
            <a:extLst>
              <a:ext uri="{FF2B5EF4-FFF2-40B4-BE49-F238E27FC236}">
                <a16:creationId xmlns:a16="http://schemas.microsoft.com/office/drawing/2014/main" id="{40A56CB1-9943-4CE1-BECD-54A935EAB3CE}"/>
              </a:ext>
            </a:extLst>
          </p:cNvPr>
          <p:cNvSpPr/>
          <p:nvPr/>
        </p:nvSpPr>
        <p:spPr bwMode="gray">
          <a:xfrm>
            <a:off x="8648244" y="2868030"/>
            <a:ext cx="170155" cy="164511"/>
          </a:xfrm>
          <a:prstGeom prst="ellipse">
            <a:avLst/>
          </a:prstGeom>
          <a:solidFill>
            <a:srgbClr val="007681"/>
          </a:solidFill>
          <a:ln w="6350" algn="ctr">
            <a:no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sp>
        <p:nvSpPr>
          <p:cNvPr id="27" name="Rectangle 26">
            <a:extLst>
              <a:ext uri="{FF2B5EF4-FFF2-40B4-BE49-F238E27FC236}">
                <a16:creationId xmlns:a16="http://schemas.microsoft.com/office/drawing/2014/main" id="{C45115C2-693A-48F2-905E-A6044B3FE5B2}"/>
              </a:ext>
            </a:extLst>
          </p:cNvPr>
          <p:cNvSpPr/>
          <p:nvPr/>
        </p:nvSpPr>
        <p:spPr bwMode="gray">
          <a:xfrm>
            <a:off x="8210815" y="4886548"/>
            <a:ext cx="390020" cy="194425"/>
          </a:xfrm>
          <a:prstGeom prst="rect">
            <a:avLst/>
          </a:prstGeom>
          <a:noFill/>
          <a:ln w="28575" algn="ctr">
            <a:solidFill>
              <a:srgbClr val="D47619"/>
            </a:solid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endParaRPr>
          </a:p>
        </p:txBody>
      </p:sp>
      <p:sp>
        <p:nvSpPr>
          <p:cNvPr id="28" name="Oval 27">
            <a:extLst>
              <a:ext uri="{FF2B5EF4-FFF2-40B4-BE49-F238E27FC236}">
                <a16:creationId xmlns:a16="http://schemas.microsoft.com/office/drawing/2014/main" id="{8C259EAF-DD6A-40B2-B41D-A64A4D50AAC3}"/>
              </a:ext>
            </a:extLst>
          </p:cNvPr>
          <p:cNvSpPr/>
          <p:nvPr/>
        </p:nvSpPr>
        <p:spPr bwMode="gray">
          <a:xfrm>
            <a:off x="8660889" y="4886548"/>
            <a:ext cx="170155" cy="164511"/>
          </a:xfrm>
          <a:prstGeom prst="ellipse">
            <a:avLst/>
          </a:prstGeom>
          <a:solidFill>
            <a:srgbClr val="007681"/>
          </a:solidFill>
          <a:ln w="6350" algn="ctr">
            <a:no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spTree>
    <p:extLst>
      <p:ext uri="{BB962C8B-B14F-4D97-AF65-F5344CB8AC3E}">
        <p14:creationId xmlns:p14="http://schemas.microsoft.com/office/powerpoint/2010/main" val="363381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par>
                          <p:cTn id="11" fill="hold">
                            <p:stCondLst>
                              <p:cond delay="500"/>
                            </p:stCondLst>
                            <p:childTnLst>
                              <p:par>
                                <p:cTn id="12" presetID="45"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2000"/>
                                        <p:tgtEl>
                                          <p:spTgt spid="25"/>
                                        </p:tgtEl>
                                      </p:cBhvr>
                                    </p:animEffect>
                                    <p:anim calcmode="lin" valueType="num">
                                      <p:cBhvr>
                                        <p:cTn id="15" dur="2000" fill="hold"/>
                                        <p:tgtEl>
                                          <p:spTgt spid="25"/>
                                        </p:tgtEl>
                                        <p:attrNameLst>
                                          <p:attrName>ppt_w</p:attrName>
                                        </p:attrNameLst>
                                      </p:cBhvr>
                                      <p:tavLst>
                                        <p:tav tm="0" fmla="#ppt_w*sin(2.5*pi*$)">
                                          <p:val>
                                            <p:fltVal val="0"/>
                                          </p:val>
                                        </p:tav>
                                        <p:tav tm="100000">
                                          <p:val>
                                            <p:fltVal val="1"/>
                                          </p:val>
                                        </p:tav>
                                      </p:tavLst>
                                    </p:anim>
                                    <p:anim calcmode="lin" valueType="num">
                                      <p:cBhvr>
                                        <p:cTn id="16"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par>
                          <p:cTn id="27" fill="hold">
                            <p:stCondLst>
                              <p:cond delay="500"/>
                            </p:stCondLst>
                            <p:childTnLst>
                              <p:par>
                                <p:cTn id="28" presetID="21"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Ariba Support</a:t>
            </a:r>
            <a:endParaRPr lang="en-US" dirty="0">
              <a:solidFill>
                <a:srgbClr val="1E9D8B"/>
              </a:solidFill>
            </a:endParaRPr>
          </a:p>
        </p:txBody>
      </p:sp>
      <p:grpSp>
        <p:nvGrpSpPr>
          <p:cNvPr id="17" name="Group 16"/>
          <p:cNvGrpSpPr/>
          <p:nvPr/>
        </p:nvGrpSpPr>
        <p:grpSpPr>
          <a:xfrm>
            <a:off x="7232603" y="155844"/>
            <a:ext cx="1417320" cy="274320"/>
            <a:chOff x="7223468" y="202707"/>
            <a:chExt cx="1414722" cy="275496"/>
          </a:xfrm>
        </p:grpSpPr>
        <p:sp>
          <p:nvSpPr>
            <p:cNvPr id="19" name="Action Button: Forward or Next 18">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3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0" name="Action Button: Home 19">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3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1" name="Action Button: Back or Previous 20">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3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Beginning 21">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3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4" name="Text Placeholder 2">
            <a:extLst>
              <a:ext uri="{FF2B5EF4-FFF2-40B4-BE49-F238E27FC236}">
                <a16:creationId xmlns:a16="http://schemas.microsoft.com/office/drawing/2014/main" id="{EB1CB199-BCB6-4ED6-A8F8-1E679B23E7AD}"/>
              </a:ext>
            </a:extLst>
          </p:cNvPr>
          <p:cNvSpPr txBox="1">
            <a:spLocks/>
          </p:cNvSpPr>
          <p:nvPr/>
        </p:nvSpPr>
        <p:spPr bwMode="gray">
          <a:xfrm>
            <a:off x="333971" y="1516018"/>
            <a:ext cx="3091158" cy="2084338"/>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797" lvl="1" indent="-342797">
              <a:buClr>
                <a:srgbClr val="D47619"/>
              </a:buClr>
              <a:buSzPct val="120000"/>
              <a:buFont typeface="+mj-lt"/>
              <a:buAutoNum type="arabicPeriod"/>
            </a:pPr>
            <a:r>
              <a:rPr lang="en-US" sz="1400" b="1" dirty="0"/>
              <a:t>Accessible from the Support Link.</a:t>
            </a:r>
          </a:p>
          <a:p>
            <a:pPr marL="342797" lvl="1" indent="-342797">
              <a:buClr>
                <a:srgbClr val="D47619"/>
              </a:buClr>
              <a:buSzPct val="120000"/>
              <a:buFont typeface="+mj-lt"/>
              <a:buAutoNum type="arabicPeriod"/>
            </a:pPr>
            <a:r>
              <a:rPr lang="en-US" sz="1400" b="1" dirty="0"/>
              <a:t>Search</a:t>
            </a:r>
          </a:p>
          <a:p>
            <a:pPr marL="342797" lvl="1" indent="-342797">
              <a:buClr>
                <a:srgbClr val="D47619"/>
              </a:buClr>
              <a:buSzPct val="120000"/>
              <a:buFont typeface="+mj-lt"/>
              <a:buAutoNum type="arabicPeriod"/>
            </a:pPr>
            <a:r>
              <a:rPr lang="en-US" sz="1400" b="1" dirty="0"/>
              <a:t>Matching help content </a:t>
            </a:r>
          </a:p>
          <a:p>
            <a:pPr marL="342797" lvl="1" indent="-342797">
              <a:buClr>
                <a:srgbClr val="D47619"/>
              </a:buClr>
              <a:buSzPct val="120000"/>
              <a:buFont typeface="+mj-lt"/>
              <a:buAutoNum type="arabicPeriod"/>
            </a:pPr>
            <a:r>
              <a:rPr lang="en-US" sz="1400" b="1" dirty="0"/>
              <a:t>Web form driven Ariba Support</a:t>
            </a:r>
          </a:p>
          <a:p>
            <a:pPr marL="554038" lvl="3" indent="-206375">
              <a:buFont typeface="Wingdings" panose="05000000000000000000" pitchFamily="2" charset="2"/>
              <a:buChar char="§"/>
            </a:pPr>
            <a:r>
              <a:rPr lang="en-US" dirty="0"/>
              <a:t>Limited problem types</a:t>
            </a:r>
          </a:p>
          <a:p>
            <a:pPr marL="554038" lvl="3" indent="-206375">
              <a:buFont typeface="Wingdings" panose="05000000000000000000" pitchFamily="2" charset="2"/>
              <a:buChar char="§"/>
            </a:pPr>
            <a:r>
              <a:rPr lang="en-US" dirty="0"/>
              <a:t>Only for defects and technical issue resolution</a:t>
            </a:r>
          </a:p>
        </p:txBody>
      </p:sp>
      <p:grpSp>
        <p:nvGrpSpPr>
          <p:cNvPr id="15" name="Group 14">
            <a:extLst>
              <a:ext uri="{FF2B5EF4-FFF2-40B4-BE49-F238E27FC236}">
                <a16:creationId xmlns:a16="http://schemas.microsoft.com/office/drawing/2014/main" id="{59CA1816-0989-48F8-BEC6-7128A111D602}"/>
              </a:ext>
            </a:extLst>
          </p:cNvPr>
          <p:cNvGrpSpPr/>
          <p:nvPr/>
        </p:nvGrpSpPr>
        <p:grpSpPr>
          <a:xfrm>
            <a:off x="5544793" y="1624503"/>
            <a:ext cx="1679222" cy="375449"/>
            <a:chOff x="10584819" y="3315446"/>
            <a:chExt cx="2240064" cy="500844"/>
          </a:xfrm>
        </p:grpSpPr>
        <p:cxnSp>
          <p:nvCxnSpPr>
            <p:cNvPr id="16" name="Elbow Connector 6">
              <a:extLst>
                <a:ext uri="{FF2B5EF4-FFF2-40B4-BE49-F238E27FC236}">
                  <a16:creationId xmlns:a16="http://schemas.microsoft.com/office/drawing/2014/main" id="{7C1B7320-75F2-457A-A338-89D947284B10}"/>
                </a:ext>
              </a:extLst>
            </p:cNvPr>
            <p:cNvCxnSpPr>
              <a:stCxn id="18" idx="3"/>
            </p:cNvCxnSpPr>
            <p:nvPr/>
          </p:nvCxnSpPr>
          <p:spPr>
            <a:xfrm>
              <a:off x="12642060" y="3403402"/>
              <a:ext cx="182823" cy="412888"/>
            </a:xfrm>
            <a:prstGeom prst="bentConnector2">
              <a:avLst/>
            </a:prstGeom>
            <a:ln w="28575">
              <a:solidFill>
                <a:srgbClr val="D47619"/>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BC2D72-98F6-4F60-90FF-6B8C1D74486C}"/>
                </a:ext>
              </a:extLst>
            </p:cNvPr>
            <p:cNvSpPr txBox="1"/>
            <p:nvPr/>
          </p:nvSpPr>
          <p:spPr>
            <a:xfrm>
              <a:off x="10584819" y="3315446"/>
              <a:ext cx="2057241" cy="175912"/>
            </a:xfrm>
            <a:prstGeom prst="roundRect">
              <a:avLst>
                <a:gd name="adj" fmla="val 7239"/>
              </a:avLst>
            </a:prstGeom>
            <a:solidFill>
              <a:srgbClr val="FFEFC9"/>
            </a:solidFill>
            <a:ln w="19050">
              <a:solidFill>
                <a:srgbClr val="D47619"/>
              </a:solidFill>
            </a:ln>
          </p:spPr>
          <p:txBody>
            <a:bodyPr wrap="square" lIns="0" tIns="0" rIns="0" bIns="0" rtlCol="0" anchor="ctr">
              <a:spAutoFit/>
            </a:bodyPr>
            <a:lstStyle>
              <a:defPPr>
                <a:defRPr lang="de-DE"/>
              </a:defPPr>
              <a:lvl1pPr marL="111125" algn="ctr" fontAlgn="base">
                <a:spcBef>
                  <a:spcPct val="50000"/>
                </a:spcBef>
                <a:spcAft>
                  <a:spcPct val="0"/>
                </a:spcAft>
                <a:buClr>
                  <a:srgbClr val="F0AB00"/>
                </a:buClr>
                <a:buSzPct val="80000"/>
                <a:defRPr sz="1200" b="1" kern="0">
                  <a:ea typeface="Arial Unicode MS" pitchFamily="34" charset="-128"/>
                  <a:cs typeface="Arial Unicode MS" pitchFamily="34" charset="-128"/>
                </a:defRPr>
              </a:lvl1pPr>
            </a:lstStyle>
            <a:p>
              <a:pPr marL="111125" marR="0" lvl="0" indent="0" algn="ctr" defTabSz="914400" rtl="0" eaLnBrk="1" fontAlgn="base" latinLnBrk="0" hangingPunct="1">
                <a:lnSpc>
                  <a:spcPct val="100000"/>
                </a:lnSpc>
                <a:spcBef>
                  <a:spcPts val="0"/>
                </a:spcBef>
                <a:spcAft>
                  <a:spcPct val="0"/>
                </a:spcAft>
                <a:buClr>
                  <a:srgbClr val="F0AB00"/>
                </a:buClr>
                <a:buSzPct val="80000"/>
                <a:buFontTx/>
                <a:buNone/>
                <a:tabLst/>
                <a:defRPr/>
              </a:pPr>
              <a:r>
                <a:rPr kumimoji="0" lang="en-US" sz="825"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Pre-filled support form</a:t>
              </a:r>
            </a:p>
          </p:txBody>
        </p:sp>
      </p:grpSp>
      <p:pic>
        <p:nvPicPr>
          <p:cNvPr id="23" name="Picture 22">
            <a:extLst>
              <a:ext uri="{FF2B5EF4-FFF2-40B4-BE49-F238E27FC236}">
                <a16:creationId xmlns:a16="http://schemas.microsoft.com/office/drawing/2014/main" id="{DC3FD1D4-28EB-4935-A0AA-D3EF562F6ED1}"/>
              </a:ext>
            </a:extLst>
          </p:cNvPr>
          <p:cNvPicPr>
            <a:picLocks noChangeAspect="1"/>
          </p:cNvPicPr>
          <p:nvPr/>
        </p:nvPicPr>
        <p:blipFill rotWithShape="1">
          <a:blip r:embed="rId4"/>
          <a:srcRect l="43979" t="55243"/>
          <a:stretch/>
        </p:blipFill>
        <p:spPr>
          <a:xfrm>
            <a:off x="3738054" y="1957720"/>
            <a:ext cx="1371287" cy="1028831"/>
          </a:xfrm>
          <a:prstGeom prst="rect">
            <a:avLst/>
          </a:prstGeom>
          <a:ln>
            <a:noFill/>
          </a:ln>
          <a:effectLst>
            <a:outerShdw blurRad="190500" algn="tl" rotWithShape="0">
              <a:srgbClr val="000000">
                <a:alpha val="70000"/>
              </a:srgbClr>
            </a:outerShdw>
          </a:effectLst>
        </p:spPr>
      </p:pic>
      <p:sp>
        <p:nvSpPr>
          <p:cNvPr id="24" name="Rectangle 23">
            <a:extLst>
              <a:ext uri="{FF2B5EF4-FFF2-40B4-BE49-F238E27FC236}">
                <a16:creationId xmlns:a16="http://schemas.microsoft.com/office/drawing/2014/main" id="{D45AFB63-D595-44CD-9B0A-63A004BD4DE8}"/>
              </a:ext>
            </a:extLst>
          </p:cNvPr>
          <p:cNvSpPr/>
          <p:nvPr/>
        </p:nvSpPr>
        <p:spPr bwMode="gray">
          <a:xfrm>
            <a:off x="4573986" y="2819198"/>
            <a:ext cx="514154" cy="194425"/>
          </a:xfrm>
          <a:prstGeom prst="rect">
            <a:avLst/>
          </a:prstGeom>
          <a:noFill/>
          <a:ln w="28575" algn="ctr">
            <a:solidFill>
              <a:srgbClr val="D47619"/>
            </a:solid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endParaRPr kumimoji="0" lang="en-US" sz="1349" b="0" i="0" u="none" strike="noStrike" kern="0" cap="none" spc="0" normalizeH="0" baseline="0" noProof="0" dirty="0">
              <a:ln>
                <a:noFill/>
              </a:ln>
              <a:solidFill>
                <a:srgbClr val="FFFFFF"/>
              </a:solidFill>
              <a:effectLst/>
              <a:uLnTx/>
              <a:uFillTx/>
              <a:latin typeface="Arial"/>
              <a:ea typeface="Arial Unicode MS" pitchFamily="34" charset="-128"/>
              <a:cs typeface="Arial Unicode MS" pitchFamily="34" charset="-128"/>
            </a:endParaRPr>
          </a:p>
        </p:txBody>
      </p:sp>
      <p:pic>
        <p:nvPicPr>
          <p:cNvPr id="25" name="Picture 24">
            <a:extLst>
              <a:ext uri="{FF2B5EF4-FFF2-40B4-BE49-F238E27FC236}">
                <a16:creationId xmlns:a16="http://schemas.microsoft.com/office/drawing/2014/main" id="{AC5DE1A8-8606-4FFB-BE61-78917A026322}"/>
              </a:ext>
            </a:extLst>
          </p:cNvPr>
          <p:cNvPicPr>
            <a:picLocks noChangeAspect="1"/>
          </p:cNvPicPr>
          <p:nvPr/>
        </p:nvPicPr>
        <p:blipFill>
          <a:blip r:embed="rId5"/>
          <a:stretch>
            <a:fillRect/>
          </a:stretch>
        </p:blipFill>
        <p:spPr>
          <a:xfrm>
            <a:off x="333970" y="3747365"/>
            <a:ext cx="2666486" cy="1980477"/>
          </a:xfrm>
          <a:prstGeom prst="rect">
            <a:avLst/>
          </a:prstGeom>
          <a:ln>
            <a:noFill/>
          </a:ln>
          <a:effectLst>
            <a:outerShdw blurRad="190500" algn="tl" rotWithShape="0">
              <a:srgbClr val="000000">
                <a:alpha val="70000"/>
              </a:srgbClr>
            </a:outerShdw>
          </a:effectLst>
        </p:spPr>
      </p:pic>
      <p:pic>
        <p:nvPicPr>
          <p:cNvPr id="28" name="Picture 27">
            <a:extLst>
              <a:ext uri="{FF2B5EF4-FFF2-40B4-BE49-F238E27FC236}">
                <a16:creationId xmlns:a16="http://schemas.microsoft.com/office/drawing/2014/main" id="{6B974DFC-E218-4B39-B93D-D35E2A9F68DA}"/>
              </a:ext>
            </a:extLst>
          </p:cNvPr>
          <p:cNvPicPr>
            <a:picLocks noChangeAspect="1"/>
          </p:cNvPicPr>
          <p:nvPr/>
        </p:nvPicPr>
        <p:blipFill>
          <a:blip r:embed="rId6"/>
          <a:stretch>
            <a:fillRect/>
          </a:stretch>
        </p:blipFill>
        <p:spPr>
          <a:xfrm>
            <a:off x="2409227" y="4207031"/>
            <a:ext cx="2608963" cy="1904075"/>
          </a:xfrm>
          <a:prstGeom prst="rect">
            <a:avLst/>
          </a:prstGeom>
          <a:ln>
            <a:noFill/>
          </a:ln>
          <a:effectLst>
            <a:outerShdw blurRad="190500" algn="tl" rotWithShape="0">
              <a:srgbClr val="000000">
                <a:alpha val="70000"/>
              </a:srgbClr>
            </a:outerShdw>
          </a:effectLst>
        </p:spPr>
      </p:pic>
      <p:pic>
        <p:nvPicPr>
          <p:cNvPr id="30" name="Picture 29">
            <a:extLst>
              <a:ext uri="{FF2B5EF4-FFF2-40B4-BE49-F238E27FC236}">
                <a16:creationId xmlns:a16="http://schemas.microsoft.com/office/drawing/2014/main" id="{131A7066-51F4-48F4-9D1D-0012EC27E2DF}"/>
              </a:ext>
            </a:extLst>
          </p:cNvPr>
          <p:cNvPicPr>
            <a:picLocks noChangeAspect="1"/>
          </p:cNvPicPr>
          <p:nvPr/>
        </p:nvPicPr>
        <p:blipFill>
          <a:blip r:embed="rId7"/>
          <a:stretch>
            <a:fillRect/>
          </a:stretch>
        </p:blipFill>
        <p:spPr>
          <a:xfrm>
            <a:off x="5557402" y="1999950"/>
            <a:ext cx="3333226" cy="4048559"/>
          </a:xfrm>
          <a:prstGeom prst="rect">
            <a:avLst/>
          </a:prstGeom>
          <a:ln>
            <a:noFill/>
          </a:ln>
          <a:effectLst>
            <a:outerShdw blurRad="190500" algn="tl" rotWithShape="0">
              <a:srgbClr val="000000">
                <a:alpha val="70000"/>
              </a:srgbClr>
            </a:outerShdw>
          </a:effectLst>
        </p:spPr>
      </p:pic>
      <p:sp>
        <p:nvSpPr>
          <p:cNvPr id="31" name="Oval 30">
            <a:extLst>
              <a:ext uri="{FF2B5EF4-FFF2-40B4-BE49-F238E27FC236}">
                <a16:creationId xmlns:a16="http://schemas.microsoft.com/office/drawing/2014/main" id="{B71DD3E3-57D4-418D-A327-EDA7F2EAF6A8}"/>
              </a:ext>
            </a:extLst>
          </p:cNvPr>
          <p:cNvSpPr/>
          <p:nvPr/>
        </p:nvSpPr>
        <p:spPr bwMode="gray">
          <a:xfrm>
            <a:off x="1569073" y="4426084"/>
            <a:ext cx="170155" cy="164511"/>
          </a:xfrm>
          <a:prstGeom prst="ellipse">
            <a:avLst/>
          </a:prstGeom>
          <a:solidFill>
            <a:srgbClr val="007681"/>
          </a:solidFill>
          <a:ln w="6350" algn="ctr">
            <a:no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sp>
        <p:nvSpPr>
          <p:cNvPr id="32" name="Oval 31">
            <a:extLst>
              <a:ext uri="{FF2B5EF4-FFF2-40B4-BE49-F238E27FC236}">
                <a16:creationId xmlns:a16="http://schemas.microsoft.com/office/drawing/2014/main" id="{6754A020-8029-4118-8CF0-7E8F532A3475}"/>
              </a:ext>
            </a:extLst>
          </p:cNvPr>
          <p:cNvSpPr/>
          <p:nvPr/>
        </p:nvSpPr>
        <p:spPr bwMode="gray">
          <a:xfrm>
            <a:off x="5047219" y="2833321"/>
            <a:ext cx="170155" cy="164511"/>
          </a:xfrm>
          <a:prstGeom prst="ellipse">
            <a:avLst/>
          </a:prstGeom>
          <a:solidFill>
            <a:srgbClr val="007681"/>
          </a:solidFill>
          <a:ln w="6350" algn="ctr">
            <a:no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sp>
        <p:nvSpPr>
          <p:cNvPr id="34" name="Oval 33">
            <a:extLst>
              <a:ext uri="{FF2B5EF4-FFF2-40B4-BE49-F238E27FC236}">
                <a16:creationId xmlns:a16="http://schemas.microsoft.com/office/drawing/2014/main" id="{F94185D9-E4FD-4390-9072-79DD71DC4B38}"/>
              </a:ext>
            </a:extLst>
          </p:cNvPr>
          <p:cNvSpPr/>
          <p:nvPr/>
        </p:nvSpPr>
        <p:spPr bwMode="gray">
          <a:xfrm>
            <a:off x="3866124" y="4994558"/>
            <a:ext cx="170155" cy="164511"/>
          </a:xfrm>
          <a:prstGeom prst="ellipse">
            <a:avLst/>
          </a:prstGeom>
          <a:solidFill>
            <a:srgbClr val="007681"/>
          </a:solidFill>
          <a:ln w="6350" algn="ctr">
            <a:no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3</a:t>
            </a:r>
          </a:p>
        </p:txBody>
      </p:sp>
      <p:sp>
        <p:nvSpPr>
          <p:cNvPr id="35" name="Oval 34">
            <a:extLst>
              <a:ext uri="{FF2B5EF4-FFF2-40B4-BE49-F238E27FC236}">
                <a16:creationId xmlns:a16="http://schemas.microsoft.com/office/drawing/2014/main" id="{4E04B4F3-52A3-4D09-9842-A93620BDAEAD}"/>
              </a:ext>
            </a:extLst>
          </p:cNvPr>
          <p:cNvSpPr/>
          <p:nvPr/>
        </p:nvSpPr>
        <p:spPr bwMode="gray">
          <a:xfrm>
            <a:off x="3871210" y="5289045"/>
            <a:ext cx="170155" cy="164511"/>
          </a:xfrm>
          <a:prstGeom prst="ellipse">
            <a:avLst/>
          </a:prstGeom>
          <a:solidFill>
            <a:srgbClr val="007681"/>
          </a:solidFill>
          <a:ln w="6350" algn="ctr">
            <a:noFill/>
            <a:miter lim="800000"/>
            <a:headEnd/>
            <a:tailEnd/>
          </a:ln>
        </p:spPr>
        <p:txBody>
          <a:bodyPr lIns="67467" tIns="53973" rIns="67467" bIns="53973" rtlCol="0" anchor="ctr"/>
          <a:lstStyle/>
          <a:p>
            <a:pPr marL="0" marR="0" lvl="0" indent="0" algn="ctr" defTabSz="685457"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4</a:t>
            </a:r>
          </a:p>
        </p:txBody>
      </p:sp>
      <p:cxnSp>
        <p:nvCxnSpPr>
          <p:cNvPr id="36" name="Straight Arrow Connector 35">
            <a:extLst>
              <a:ext uri="{FF2B5EF4-FFF2-40B4-BE49-F238E27FC236}">
                <a16:creationId xmlns:a16="http://schemas.microsoft.com/office/drawing/2014/main" id="{948E564D-DB59-4565-941F-8325E823A834}"/>
              </a:ext>
            </a:extLst>
          </p:cNvPr>
          <p:cNvCxnSpPr>
            <a:cxnSpLocks/>
            <a:stCxn id="35" idx="6"/>
          </p:cNvCxnSpPr>
          <p:nvPr/>
        </p:nvCxnSpPr>
        <p:spPr>
          <a:xfrm flipV="1">
            <a:off x="4041365" y="3024048"/>
            <a:ext cx="1925485" cy="2347253"/>
          </a:xfrm>
          <a:prstGeom prst="straightConnector1">
            <a:avLst/>
          </a:prstGeom>
          <a:ln w="28575">
            <a:solidFill>
              <a:srgbClr val="D47619"/>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333748F1-71FA-450C-86AB-C7501CE7540A}"/>
              </a:ext>
            </a:extLst>
          </p:cNvPr>
          <p:cNvPicPr>
            <a:picLocks noChangeAspect="1"/>
          </p:cNvPicPr>
          <p:nvPr/>
        </p:nvPicPr>
        <p:blipFill rotWithShape="1">
          <a:blip r:embed="rId8"/>
          <a:srcRect l="44342" t="51374" r="21177"/>
          <a:stretch/>
        </p:blipFill>
        <p:spPr>
          <a:xfrm>
            <a:off x="7222013" y="3024048"/>
            <a:ext cx="821895" cy="576308"/>
          </a:xfrm>
          <a:prstGeom prst="rect">
            <a:avLst/>
          </a:prstGeom>
        </p:spPr>
      </p:pic>
      <p:cxnSp>
        <p:nvCxnSpPr>
          <p:cNvPr id="38" name="Straight Arrow Connector 37">
            <a:extLst>
              <a:ext uri="{FF2B5EF4-FFF2-40B4-BE49-F238E27FC236}">
                <a16:creationId xmlns:a16="http://schemas.microsoft.com/office/drawing/2014/main" id="{E1755688-1F3D-4024-A339-201E6AC23181}"/>
              </a:ext>
            </a:extLst>
          </p:cNvPr>
          <p:cNvCxnSpPr>
            <a:stCxn id="24" idx="1"/>
          </p:cNvCxnSpPr>
          <p:nvPr/>
        </p:nvCxnSpPr>
        <p:spPr>
          <a:xfrm flipH="1">
            <a:off x="1052056" y="2916411"/>
            <a:ext cx="3521930" cy="1271732"/>
          </a:xfrm>
          <a:prstGeom prst="straightConnector1">
            <a:avLst/>
          </a:prstGeom>
          <a:ln w="28575">
            <a:solidFill>
              <a:srgbClr val="D47619"/>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9" name="Slide Number Placeholder 2">
            <a:extLst>
              <a:ext uri="{FF2B5EF4-FFF2-40B4-BE49-F238E27FC236}">
                <a16:creationId xmlns:a16="http://schemas.microsoft.com/office/drawing/2014/main" id="{0181F5FB-7B3D-4220-9DB6-DCBEF73FBE74}"/>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32</a:t>
            </a:fld>
            <a:endParaRPr lang="en-US" dirty="0">
              <a:solidFill>
                <a:prstClr val="white"/>
              </a:solidFill>
            </a:endParaRPr>
          </a:p>
        </p:txBody>
      </p:sp>
    </p:spTree>
    <p:extLst>
      <p:ext uri="{BB962C8B-B14F-4D97-AF65-F5344CB8AC3E}">
        <p14:creationId xmlns:p14="http://schemas.microsoft.com/office/powerpoint/2010/main" val="3401423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par>
                          <p:cTn id="15" fill="hold">
                            <p:stCondLst>
                              <p:cond delay="0"/>
                            </p:stCondLst>
                            <p:childTnLst>
                              <p:par>
                                <p:cTn id="16" presetID="21" presetClass="entr" presetSubtype="1"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heel(1)">
                                      <p:cBhvr>
                                        <p:cTn id="18" dur="1000"/>
                                        <p:tgtEl>
                                          <p:spTgt spid="24"/>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right)">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32" grpId="0" animBg="1"/>
      <p:bldP spid="34" grpId="0" animBg="1"/>
      <p:bldP spid="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&amp; Resources</a:t>
            </a:r>
            <a:br>
              <a:rPr lang="en-US" dirty="0"/>
            </a:br>
            <a:r>
              <a:rPr lang="en-US" sz="2000" dirty="0">
                <a:solidFill>
                  <a:srgbClr val="1E9D8B"/>
                </a:solidFill>
              </a:rPr>
              <a:t>Cargill Supplier Information Portal</a:t>
            </a:r>
            <a:endParaRPr lang="en-US" dirty="0">
              <a:solidFill>
                <a:srgbClr val="1E9D8B"/>
              </a:solidFill>
            </a:endParaRPr>
          </a:p>
        </p:txBody>
      </p:sp>
      <p:pic>
        <p:nvPicPr>
          <p:cNvPr id="3" name="Picture 2"/>
          <p:cNvPicPr>
            <a:picLocks noChangeAspect="1"/>
          </p:cNvPicPr>
          <p:nvPr/>
        </p:nvPicPr>
        <p:blipFill rotWithShape="1">
          <a:blip r:embed="rId3"/>
          <a:srcRect l="1429" t="15461" r="63926" b="19143"/>
          <a:stretch/>
        </p:blipFill>
        <p:spPr>
          <a:xfrm>
            <a:off x="3644177" y="1632860"/>
            <a:ext cx="3273904" cy="2889729"/>
          </a:xfrm>
          <a:prstGeom prst="rect">
            <a:avLst/>
          </a:prstGeom>
          <a:ln>
            <a:solidFill>
              <a:schemeClr val="tx1"/>
            </a:solidFill>
          </a:ln>
          <a:effectLst/>
        </p:spPr>
      </p:pic>
      <p:pic>
        <p:nvPicPr>
          <p:cNvPr id="26" name="Picture 25"/>
          <p:cNvPicPr>
            <a:picLocks noChangeAspect="1"/>
          </p:cNvPicPr>
          <p:nvPr/>
        </p:nvPicPr>
        <p:blipFill rotWithShape="1">
          <a:blip r:embed="rId4"/>
          <a:srcRect b="9197"/>
          <a:stretch/>
        </p:blipFill>
        <p:spPr>
          <a:xfrm>
            <a:off x="6978837" y="1632861"/>
            <a:ext cx="1001032" cy="2889728"/>
          </a:xfrm>
          <a:prstGeom prst="rect">
            <a:avLst/>
          </a:prstGeom>
          <a:ln>
            <a:solidFill>
              <a:schemeClr val="tx1"/>
            </a:solidFill>
          </a:ln>
          <a:effectLst/>
        </p:spPr>
      </p:pic>
      <p:sp>
        <p:nvSpPr>
          <p:cNvPr id="27" name="Oval 26"/>
          <p:cNvSpPr/>
          <p:nvPr/>
        </p:nvSpPr>
        <p:spPr bwMode="gray">
          <a:xfrm>
            <a:off x="7841903" y="2667697"/>
            <a:ext cx="198721" cy="201168"/>
          </a:xfrm>
          <a:prstGeom prst="ellipse">
            <a:avLst/>
          </a:prstGeom>
          <a:solidFill>
            <a:srgbClr val="007681"/>
          </a:solidFill>
          <a:ln w="6350" algn="ctr">
            <a:noFill/>
            <a:miter lim="800000"/>
            <a:headEnd/>
            <a:tailEnd/>
          </a:ln>
        </p:spPr>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sp>
        <p:nvSpPr>
          <p:cNvPr id="29" name="Oval 28"/>
          <p:cNvSpPr/>
          <p:nvPr/>
        </p:nvSpPr>
        <p:spPr bwMode="gray">
          <a:xfrm>
            <a:off x="4806415" y="3983370"/>
            <a:ext cx="198721" cy="201168"/>
          </a:xfrm>
          <a:prstGeom prst="ellipse">
            <a:avLst/>
          </a:prstGeom>
          <a:solidFill>
            <a:srgbClr val="007681"/>
          </a:solidFill>
          <a:ln w="6350" algn="ctr">
            <a:noFill/>
            <a:miter lim="800000"/>
            <a:headEnd/>
            <a:tailEnd/>
          </a:ln>
        </p:spPr>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sp>
        <p:nvSpPr>
          <p:cNvPr id="33" name="Oval 32"/>
          <p:cNvSpPr/>
          <p:nvPr/>
        </p:nvSpPr>
        <p:spPr bwMode="gray">
          <a:xfrm>
            <a:off x="5683085" y="3983371"/>
            <a:ext cx="198721" cy="201168"/>
          </a:xfrm>
          <a:prstGeom prst="ellipse">
            <a:avLst/>
          </a:prstGeom>
          <a:solidFill>
            <a:srgbClr val="007681"/>
          </a:solidFill>
          <a:ln w="6350" algn="ctr">
            <a:noFill/>
            <a:miter lim="800000"/>
            <a:headEnd/>
            <a:tailEnd/>
          </a:ln>
        </p:spPr>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9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3</a:t>
            </a:r>
          </a:p>
        </p:txBody>
      </p:sp>
      <p:sp>
        <p:nvSpPr>
          <p:cNvPr id="10" name="TextBox 9"/>
          <p:cNvSpPr txBox="1"/>
          <p:nvPr/>
        </p:nvSpPr>
        <p:spPr>
          <a:xfrm>
            <a:off x="343087" y="1632859"/>
            <a:ext cx="2998691" cy="3548741"/>
          </a:xfrm>
          <a:prstGeom prst="rect">
            <a:avLst/>
          </a:prstGeom>
          <a:noFill/>
        </p:spPr>
        <p:txBody>
          <a:bodyPr wrap="square" lIns="0" tIns="0" rIns="0" bIns="0" rtlCol="0">
            <a:noAutofit/>
          </a:bodyPr>
          <a:lstStyle/>
          <a:p>
            <a:pPr marL="347663" marR="0" lvl="0" indent="-347663" algn="l" defTabSz="914400" rtl="0" eaLnBrk="1" fontAlgn="auto" latinLnBrk="0" hangingPunct="1">
              <a:spcBef>
                <a:spcPts val="0"/>
              </a:spcBef>
              <a:spcAft>
                <a:spcPts val="8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Select </a:t>
            </a:r>
            <a:r>
              <a:rPr kumimoji="0" lang="en-US" sz="1400" b="0" i="0" u="none" strike="noStrike" kern="1200" cap="none" spc="0" normalizeH="0" baseline="0" noProof="0" dirty="0">
                <a:ln>
                  <a:noFill/>
                </a:ln>
                <a:solidFill>
                  <a:srgbClr val="000000"/>
                </a:solidFill>
                <a:effectLst/>
                <a:uLnTx/>
                <a:uFillTx/>
                <a:latin typeface="Arial"/>
                <a:ea typeface="+mn-ea"/>
                <a:cs typeface="+mn-cs"/>
              </a:rPr>
              <a:t>the name of your company in the top right corner and then click the Customer Relationships link.</a:t>
            </a:r>
          </a:p>
          <a:p>
            <a:pPr marL="347663" lvl="0" indent="-347663">
              <a:spcAft>
                <a:spcPts val="800"/>
              </a:spcAft>
              <a:buClr>
                <a:srgbClr val="D47619"/>
              </a:buClr>
              <a:buSzPct val="120000"/>
              <a:buFontTx/>
              <a:buAutoNum type="arabicPeriod"/>
              <a:defRPr/>
            </a:pPr>
            <a:r>
              <a:rPr kumimoji="0" lang="en-US" sz="1400" b="1" i="0" u="none" strike="noStrike" kern="1200" cap="none" spc="0" normalizeH="0" baseline="0" noProof="0" dirty="0">
                <a:ln>
                  <a:noFill/>
                </a:ln>
                <a:solidFill>
                  <a:srgbClr val="000000"/>
                </a:solidFill>
                <a:effectLst/>
                <a:uLnTx/>
                <a:uFillTx/>
                <a:latin typeface="Arial"/>
                <a:ea typeface="+mn-ea"/>
                <a:cs typeface="Arial" charset="0"/>
              </a:rPr>
              <a:t>Select </a:t>
            </a:r>
            <a:r>
              <a:rPr kumimoji="0" lang="en-US" sz="1400" b="0" i="0" u="none" strike="noStrike" kern="1200" cap="none" spc="0" normalizeH="0" baseline="0" noProof="0" dirty="0">
                <a:ln>
                  <a:noFill/>
                </a:ln>
                <a:solidFill>
                  <a:srgbClr val="000000"/>
                </a:solidFill>
                <a:effectLst/>
                <a:uLnTx/>
                <a:uFillTx/>
                <a:latin typeface="Arial"/>
                <a:ea typeface="+mn-ea"/>
                <a:cs typeface="Arial" charset="0"/>
              </a:rPr>
              <a:t>the buyer name to view transactional rules:</a:t>
            </a:r>
            <a:br>
              <a:rPr kumimoji="0" lang="en-US" sz="1400" b="0" i="0" u="none" strike="noStrike" kern="1200" cap="none" spc="0" normalizeH="0" baseline="0" noProof="0" dirty="0">
                <a:ln>
                  <a:noFill/>
                </a:ln>
                <a:solidFill>
                  <a:srgbClr val="000000"/>
                </a:solidFill>
                <a:effectLst/>
                <a:uLnTx/>
                <a:uFillTx/>
                <a:latin typeface="Arial"/>
                <a:ea typeface="+mn-ea"/>
                <a:cs typeface="Arial" charset="0"/>
              </a:rPr>
            </a:br>
            <a:r>
              <a:rPr kumimoji="0" lang="en-US" sz="1400" b="0" i="0" u="none" strike="noStrike" kern="1200" cap="none" spc="0" normalizeH="0" baseline="0" noProof="0" dirty="0">
                <a:ln>
                  <a:noFill/>
                </a:ln>
                <a:solidFill>
                  <a:srgbClr val="000000"/>
                </a:solidFill>
                <a:effectLst/>
                <a:uLnTx/>
                <a:uFillTx/>
                <a:latin typeface="Arial"/>
                <a:ea typeface="+mn-ea"/>
                <a:cs typeface="Arial" charset="0"/>
              </a:rPr>
              <a:t>These transaction rules determine the type of Order </a:t>
            </a:r>
            <a:r>
              <a:rPr lang="en-US" sz="1400" dirty="0">
                <a:solidFill>
                  <a:srgbClr val="000000"/>
                </a:solidFill>
                <a:latin typeface="Arial"/>
                <a:cs typeface="Arial" charset="0"/>
              </a:rPr>
              <a:t>Confirmation supplier can do.   E.</a:t>
            </a:r>
            <a:r>
              <a:rPr lang="en-US" sz="1400">
                <a:solidFill>
                  <a:srgbClr val="000000"/>
                </a:solidFill>
                <a:latin typeface="Arial"/>
                <a:cs typeface="Arial" charset="0"/>
              </a:rPr>
              <a:t>g. </a:t>
            </a:r>
            <a:r>
              <a:rPr lang="en-US" sz="1400" dirty="0">
                <a:solidFill>
                  <a:srgbClr val="000000"/>
                </a:solidFill>
                <a:latin typeface="Arial"/>
                <a:cs typeface="Arial" charset="0"/>
              </a:rPr>
              <a:t>Full Order confirmation or Partial Reject Order Confirmation.</a:t>
            </a:r>
            <a:endParaRPr kumimoji="0" lang="en-US" sz="1400" b="0" i="0" u="none" strike="noStrike" kern="1200" cap="none" spc="0" normalizeH="0" baseline="0" noProof="0" dirty="0">
              <a:ln>
                <a:noFill/>
              </a:ln>
              <a:solidFill>
                <a:srgbClr val="FF0000"/>
              </a:solidFill>
              <a:effectLst/>
              <a:uLnTx/>
              <a:uFillTx/>
              <a:latin typeface="Arial"/>
              <a:ea typeface="+mn-ea"/>
              <a:cs typeface="Arial" charset="0"/>
            </a:endParaRPr>
          </a:p>
          <a:p>
            <a:pPr marL="347663" marR="0" lvl="0" indent="-347663" algn="l" defTabSz="914400" rtl="0" eaLnBrk="1" fontAlgn="auto" latinLnBrk="0" hangingPunct="1">
              <a:spcBef>
                <a:spcPts val="0"/>
              </a:spcBef>
              <a:spcAft>
                <a:spcPts val="800"/>
              </a:spcAft>
              <a:buClr>
                <a:srgbClr val="D47619"/>
              </a:buClr>
              <a:buSzPct val="120000"/>
              <a:buFontTx/>
              <a:buAutoNum type="arabicPeriod"/>
              <a:tabLst/>
              <a:defRPr/>
            </a:pPr>
            <a:r>
              <a:rPr kumimoji="0" lang="en-US" altLang="ja-JP" sz="1400" b="1" i="0" u="none" strike="noStrike" kern="1200" cap="none" spc="0" normalizeH="0" baseline="0" noProof="0" dirty="0">
                <a:ln>
                  <a:noFill/>
                </a:ln>
                <a:solidFill>
                  <a:srgbClr val="000000"/>
                </a:solidFill>
                <a:effectLst/>
                <a:uLnTx/>
                <a:uFillTx/>
                <a:latin typeface="Arial"/>
                <a:ea typeface="ＭＳ Ｐゴシック" charset="-128"/>
                <a:cs typeface="Arial" charset="0"/>
              </a:rPr>
              <a:t>Select</a:t>
            </a:r>
            <a:r>
              <a:rPr kumimoji="0" lang="en-US" altLang="ja-JP" sz="1400" b="0" i="0" u="none" strike="noStrike" kern="1200" cap="none" spc="0" normalizeH="0" baseline="0" noProof="0" dirty="0">
                <a:ln>
                  <a:noFill/>
                </a:ln>
                <a:solidFill>
                  <a:srgbClr val="000000"/>
                </a:solidFill>
                <a:effectLst/>
                <a:uLnTx/>
                <a:uFillTx/>
                <a:latin typeface="Arial"/>
                <a:ea typeface="ＭＳ Ｐゴシック" charset="-128"/>
                <a:cs typeface="Arial" charset="0"/>
              </a:rPr>
              <a:t> Supplier Information Portal to view documents provided by your buyer</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257175" marR="0" lvl="0" indent="-257175" algn="l" defTabSz="914400" rtl="0" eaLnBrk="1" fontAlgn="base" latinLnBrk="0" hangingPunct="1">
              <a:lnSpc>
                <a:spcPts val="1500"/>
              </a:lnSpc>
              <a:spcBef>
                <a:spcPts val="900"/>
              </a:spcBef>
              <a:spcAft>
                <a:spcPct val="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7" name="Group 16"/>
          <p:cNvGrpSpPr/>
          <p:nvPr/>
        </p:nvGrpSpPr>
        <p:grpSpPr>
          <a:xfrm>
            <a:off x="7232603" y="155844"/>
            <a:ext cx="1417320" cy="274320"/>
            <a:chOff x="7223468" y="202707"/>
            <a:chExt cx="1414722" cy="275496"/>
          </a:xfrm>
        </p:grpSpPr>
        <p:sp>
          <p:nvSpPr>
            <p:cNvPr id="19" name="Action Button: Forward or Next 18">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3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0" name="Action Button: Home 19">
              <a:hlinkClick r:id="rId5"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3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1" name="Action Button: Back or Previous 20">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3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2" name="Action Button: Beginning 21">
              <a:hlinkClick r:id="" action="ppaction://noaction"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67500" tIns="54000" rIns="67500" bIns="54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35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5" name="Slide Number Placeholder 2">
            <a:extLst>
              <a:ext uri="{FF2B5EF4-FFF2-40B4-BE49-F238E27FC236}">
                <a16:creationId xmlns:a16="http://schemas.microsoft.com/office/drawing/2014/main" id="{086C8BDE-F173-42C4-A9A2-03A93A3CA52D}"/>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33</a:t>
            </a:fld>
            <a:endParaRPr lang="en-US" dirty="0">
              <a:solidFill>
                <a:prstClr val="white"/>
              </a:solidFill>
            </a:endParaRPr>
          </a:p>
        </p:txBody>
      </p:sp>
      <p:sp>
        <p:nvSpPr>
          <p:cNvPr id="4" name="Rectangle 3">
            <a:extLst>
              <a:ext uri="{FF2B5EF4-FFF2-40B4-BE49-F238E27FC236}">
                <a16:creationId xmlns:a16="http://schemas.microsoft.com/office/drawing/2014/main" id="{74681AC1-5DC1-4DC4-8D82-690454D8E511}"/>
              </a:ext>
            </a:extLst>
          </p:cNvPr>
          <p:cNvSpPr/>
          <p:nvPr/>
        </p:nvSpPr>
        <p:spPr>
          <a:xfrm>
            <a:off x="1096086" y="5234259"/>
            <a:ext cx="6920484" cy="646331"/>
          </a:xfrm>
          <a:prstGeom prst="rect">
            <a:avLst/>
          </a:prstGeom>
        </p:spPr>
        <p:txBody>
          <a:bodyPr wrap="square">
            <a:spAutoFit/>
          </a:bodyPr>
          <a:lstStyle/>
          <a:p>
            <a:r>
              <a:rPr lang="en-US" i="1" dirty="0"/>
              <a:t>*Note: This portal will only be available after a supplier has registered for the first time.</a:t>
            </a:r>
          </a:p>
        </p:txBody>
      </p:sp>
    </p:spTree>
    <p:extLst>
      <p:ext uri="{BB962C8B-B14F-4D97-AF65-F5344CB8AC3E}">
        <p14:creationId xmlns:p14="http://schemas.microsoft.com/office/powerpoint/2010/main" val="399899887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p:txBody>
          <a:bodyPr/>
          <a:lstStyle/>
          <a:p>
            <a:pPr eaLnBrk="1" hangingPunct="1">
              <a:defRPr/>
            </a:pPr>
            <a:r>
              <a:rPr lang="en-US" dirty="0">
                <a:latin typeface="+mn-lt"/>
                <a:cs typeface="Arial" pitchFamily="34" charset="0"/>
              </a:rPr>
              <a:t>Useful Links</a:t>
            </a:r>
            <a:endParaRPr lang="en-US" b="0" dirty="0"/>
          </a:p>
        </p:txBody>
      </p:sp>
      <p:sp>
        <p:nvSpPr>
          <p:cNvPr id="5" name="TextBox 4"/>
          <p:cNvSpPr txBox="1"/>
          <p:nvPr/>
        </p:nvSpPr>
        <p:spPr>
          <a:xfrm>
            <a:off x="323850" y="1512000"/>
            <a:ext cx="8496150" cy="3106495"/>
          </a:xfrm>
          <a:prstGeom prst="rect">
            <a:avLst/>
          </a:prstGeom>
          <a:noFill/>
        </p:spPr>
        <p:txBody>
          <a:bodyPr wrap="square" lIns="0" tIns="0" rIns="0" bIns="0" rtlCol="0">
            <a:noAutofit/>
          </a:bodyPr>
          <a:lstStyle/>
          <a:p>
            <a:pPr marL="342900" marR="0" lvl="1" indent="-342900" algn="l" defTabSz="914400" rtl="0" eaLnBrk="1" fontAlgn="auto" latinLnBrk="0" hangingPunct="1">
              <a:lnSpc>
                <a:spcPct val="100000"/>
              </a:lnSpc>
              <a:spcBef>
                <a:spcPts val="0"/>
              </a:spcBef>
              <a:spcAft>
                <a:spcPts val="600"/>
              </a:spcAft>
              <a:buClr>
                <a:srgbClr val="D47619"/>
              </a:buClr>
              <a:buSzPct val="12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Supplier Light Account Marketing Page - </a:t>
            </a:r>
            <a:r>
              <a:rPr kumimoji="0" lang="en-US" sz="1400" b="0" i="0" u="sng" strike="noStrike" kern="1200" cap="none" spc="0" normalizeH="0" baseline="0" noProof="0" dirty="0">
                <a:ln>
                  <a:noFill/>
                </a:ln>
                <a:solidFill>
                  <a:srgbClr val="0563C1"/>
                </a:solidFill>
                <a:effectLst/>
                <a:uLnTx/>
                <a:uFillTx/>
                <a:latin typeface="Arial"/>
                <a:ea typeface="Calibri" panose="020F0502020204030204" pitchFamily="34" charset="0"/>
                <a:cs typeface="Times New Roman" panose="02020603050405020304" pitchFamily="18" charset="0"/>
                <a:hlinkClick r:id="rId3"/>
              </a:rPr>
              <a:t>http://www.ariba.com/go/ariba-network-light-account</a:t>
            </a:r>
            <a:endParaRPr kumimoji="0" lang="en-US" sz="1400" b="0" i="0" u="sng" strike="noStrike" kern="1200" cap="none" spc="0" normalizeH="0" baseline="0" noProof="0" dirty="0">
              <a:ln>
                <a:noFill/>
              </a:ln>
              <a:solidFill>
                <a:srgbClr val="0563C1"/>
              </a:solidFill>
              <a:effectLst/>
              <a:uLnTx/>
              <a:uFillTx/>
              <a:latin typeface="Arial"/>
              <a:ea typeface="Calibri" panose="020F0502020204030204" pitchFamily="34" charset="0"/>
              <a:cs typeface="Times New Roman" panose="02020603050405020304" pitchFamily="18" charset="0"/>
            </a:endParaRPr>
          </a:p>
          <a:p>
            <a:pPr marL="342900" marR="0" lvl="1" indent="-342900" algn="l" defTabSz="914400" rtl="0" eaLnBrk="1" fontAlgn="auto" latinLnBrk="0" hangingPunct="1">
              <a:lnSpc>
                <a:spcPct val="100000"/>
              </a:lnSpc>
              <a:spcBef>
                <a:spcPts val="0"/>
              </a:spcBef>
              <a:spcAft>
                <a:spcPts val="600"/>
              </a:spcAft>
              <a:buClr>
                <a:srgbClr val="D47619"/>
              </a:buClr>
              <a:buSzPct val="12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Ariba User Exchange Community </a:t>
            </a:r>
            <a:r>
              <a:rPr kumimoji="0" lang="en-US" sz="140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400" i="0" u="none" strike="noStrike" kern="1200" cap="none" spc="0" normalizeH="0" baseline="0" noProof="0" dirty="0">
                <a:ln>
                  <a:noFill/>
                </a:ln>
                <a:solidFill>
                  <a:srgbClr val="000000"/>
                </a:solidFill>
                <a:effectLst/>
                <a:uLnTx/>
                <a:uFillTx/>
                <a:latin typeface="Arial" pitchFamily="34" charset="0"/>
                <a:ea typeface="+mn-ea"/>
                <a:cs typeface="Arial" pitchFamily="34" charset="0"/>
                <a:hlinkClick r:id="rId4"/>
              </a:rPr>
              <a:t>https://uex.ariba.com</a:t>
            </a:r>
            <a:endParaRPr kumimoji="0" lang="en-US" sz="140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342900" marR="0" lvl="1" indent="-342900" algn="l" defTabSz="914400" rtl="0" eaLnBrk="1" fontAlgn="auto" latinLnBrk="0" hangingPunct="1">
              <a:lnSpc>
                <a:spcPct val="100000"/>
              </a:lnSpc>
              <a:spcBef>
                <a:spcPts val="0"/>
              </a:spcBef>
              <a:spcAft>
                <a:spcPts val="600"/>
              </a:spcAft>
              <a:buClr>
                <a:srgbClr val="D47619"/>
              </a:buClr>
              <a:buSzPct val="12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Ariba Network Hot Issues and FAQs </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hlinkClick r:id="rId5"/>
              </a:rPr>
              <a:t>https://connect.ariba.com/anfaq.htm</a:t>
            </a: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342900" marR="0" lvl="1" indent="-342900" algn="l" defTabSz="914400" rtl="0" eaLnBrk="1" fontAlgn="auto" latinLnBrk="0" hangingPunct="1">
              <a:lnSpc>
                <a:spcPct val="100000"/>
              </a:lnSpc>
              <a:spcBef>
                <a:spcPts val="0"/>
              </a:spcBef>
              <a:spcAft>
                <a:spcPts val="600"/>
              </a:spcAft>
              <a:buClr>
                <a:srgbClr val="D47619"/>
              </a:buClr>
              <a:buSzPct val="12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Ariba Cloud Statistics and Network Notifications</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hlinkClick r:id="rId6"/>
              </a:rPr>
              <a:t>http://trust.ariba.com</a:t>
            </a:r>
          </a:p>
          <a:p>
            <a:pPr marL="525463" marR="0" lvl="1" indent="-236538" algn="l" defTabSz="914400" rtl="0" eaLnBrk="1" fontAlgn="auto" latinLnBrk="0" hangingPunct="1">
              <a:lnSpc>
                <a:spcPct val="100000"/>
              </a:lnSpc>
              <a:spcBef>
                <a:spcPts val="0"/>
              </a:spcBef>
              <a:spcAft>
                <a:spcPts val="600"/>
              </a:spcAft>
              <a:buClr>
                <a:srgbClr val="D47619"/>
              </a:buClr>
              <a:buSzPct val="120000"/>
              <a:buFont typeface="Courier New" panose="02070309020205020404" pitchFamily="49" charset="0"/>
              <a:buChar char="o"/>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Detailed information and latest notifications about product issues and planned downtime</a:t>
            </a:r>
            <a:b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if any - during a given day</a:t>
            </a:r>
          </a:p>
          <a:p>
            <a:pPr marL="342900" marR="0" lvl="1" indent="-342900" algn="l" defTabSz="914400" rtl="0" eaLnBrk="1" fontAlgn="auto" latinLnBrk="0" hangingPunct="1">
              <a:lnSpc>
                <a:spcPct val="100000"/>
              </a:lnSpc>
              <a:spcBef>
                <a:spcPts val="0"/>
              </a:spcBef>
              <a:spcAft>
                <a:spcPts val="600"/>
              </a:spcAft>
              <a:buClr>
                <a:srgbClr val="D47619"/>
              </a:buClr>
              <a:buSzPct val="12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SAP Ariba Discovery </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 </a:t>
            </a: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hlinkClick r:id="rId7"/>
              </a:rPr>
              <a:t>https://www.ariba.com/ariba-network/ariba-network-for-suppliers/selling-on-ariba-network/sap-ariba-discovery</a:t>
            </a: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342900" marR="0" lvl="1" indent="-342900" algn="l" defTabSz="914400" rtl="0" eaLnBrk="1" fontAlgn="auto" latinLnBrk="0" hangingPunct="1">
              <a:lnSpc>
                <a:spcPct val="100000"/>
              </a:lnSpc>
              <a:spcBef>
                <a:spcPts val="0"/>
              </a:spcBef>
              <a:spcAft>
                <a:spcPts val="600"/>
              </a:spcAft>
              <a:buClr>
                <a:srgbClr val="D47619"/>
              </a:buClr>
              <a:buSzPct val="12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Ariba Network Overview - </a:t>
            </a:r>
            <a:r>
              <a:rPr kumimoji="0" lang="en-US" sz="1400" b="0" i="0" u="sng" strike="noStrike" kern="1200" cap="none" spc="0" normalizeH="0" baseline="0" noProof="0" dirty="0">
                <a:ln>
                  <a:noFill/>
                </a:ln>
                <a:solidFill>
                  <a:srgbClr val="000000"/>
                </a:solidFill>
                <a:effectLst/>
                <a:uLnTx/>
                <a:uFillTx/>
                <a:latin typeface="Arial"/>
                <a:ea typeface="+mn-ea"/>
                <a:cs typeface="+mn-cs"/>
                <a:hlinkClick r:id="rId8"/>
              </a:rPr>
              <a:t>https://www.ariba.com/ariba-network/ariba-network-for-suppliers/fulfillment-on-ariba-network</a:t>
            </a: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4400" rtl="0" eaLnBrk="1" fontAlgn="base" latinLnBrk="0" hangingPunct="1">
              <a:lnSpc>
                <a:spcPts val="2000"/>
              </a:lnSpc>
              <a:spcBef>
                <a:spcPts val="1200"/>
              </a:spcBef>
              <a:spcAft>
                <a:spcPct val="0"/>
              </a:spcAft>
              <a:buClr>
                <a:srgbClr val="F0AB00"/>
              </a:buClr>
              <a:buSzPct val="120000"/>
              <a:buFontTx/>
              <a:buAutoNum type="arabicPeriod"/>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1" name="Group 10"/>
          <p:cNvGrpSpPr/>
          <p:nvPr/>
        </p:nvGrpSpPr>
        <p:grpSpPr>
          <a:xfrm>
            <a:off x="7223469" y="167979"/>
            <a:ext cx="1414722" cy="275496"/>
            <a:chOff x="7223468" y="202707"/>
            <a:chExt cx="1414722" cy="275496"/>
          </a:xfrm>
        </p:grpSpPr>
        <p:sp>
          <p:nvSpPr>
            <p:cNvPr id="13" name="Action Button: Forward or Next 12">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4" name="Action Button: Home 13">
              <a:hlinkClick r:id="rId9"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5" name="Action Button: Back or Previous 14">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 name="Action Button: Beginning 15">
              <a:hlinkClick r:id="rId10"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2" name="Action Button: Help 11">
            <a:hlinkClick r:id="rId10"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 name="Slide Number Placeholder 2">
            <a:extLst>
              <a:ext uri="{FF2B5EF4-FFF2-40B4-BE49-F238E27FC236}">
                <a16:creationId xmlns:a16="http://schemas.microsoft.com/office/drawing/2014/main" id="{3E675758-CD94-4B11-929D-04933CF8E03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34</a:t>
            </a:fld>
            <a:endParaRPr lang="en-US" dirty="0">
              <a:solidFill>
                <a:prstClr val="white"/>
              </a:solidFill>
            </a:endParaRPr>
          </a:p>
        </p:txBody>
      </p:sp>
    </p:spTree>
    <p:extLst>
      <p:ext uri="{BB962C8B-B14F-4D97-AF65-F5344CB8AC3E}">
        <p14:creationId xmlns:p14="http://schemas.microsoft.com/office/powerpoint/2010/main" val="138475725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 y="320040"/>
            <a:ext cx="8496000" cy="756000"/>
          </a:xfrm>
        </p:spPr>
        <p:txBody>
          <a:bodyPr/>
          <a:lstStyle/>
          <a:p>
            <a:pPr marL="547688" indent="-547688"/>
            <a:r>
              <a:rPr lang="en-US" dirty="0"/>
              <a:t>Create Ship Notice (Not in scope for phase I NAMER)</a:t>
            </a:r>
          </a:p>
        </p:txBody>
      </p:sp>
      <p:sp>
        <p:nvSpPr>
          <p:cNvPr id="14" name="TextBox 13"/>
          <p:cNvSpPr txBox="1"/>
          <p:nvPr/>
        </p:nvSpPr>
        <p:spPr>
          <a:xfrm>
            <a:off x="324000" y="1344080"/>
            <a:ext cx="3178617" cy="4436385"/>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Create </a:t>
            </a:r>
            <a:r>
              <a:rPr kumimoji="0" lang="en-US" sz="1400" b="0" i="0" u="none" strike="noStrike" kern="1200" cap="none" spc="0" normalizeH="0" baseline="0" noProof="0" dirty="0">
                <a:ln>
                  <a:noFill/>
                </a:ln>
                <a:solidFill>
                  <a:srgbClr val="000000"/>
                </a:solidFill>
                <a:effectLst/>
                <a:uLnTx/>
                <a:uFillTx/>
                <a:latin typeface="Arial"/>
                <a:ea typeface="+mn-ea"/>
                <a:cs typeface="+mn-cs"/>
              </a:rPr>
              <a:t>Ship Notice using your Ariba account once items were shipped.</a:t>
            </a:r>
            <a:br>
              <a:rPr kumimoji="0" lang="en-US" sz="1400" b="0" i="0" u="none" strike="noStrike" kern="1200" cap="none" spc="0" normalizeH="0" baseline="0" noProof="0" dirty="0">
                <a:ln>
                  <a:noFill/>
                </a:ln>
                <a:solidFill>
                  <a:srgbClr val="000000"/>
                </a:solidFill>
                <a:effectLst/>
                <a:uLnTx/>
                <a:uFillTx/>
                <a:latin typeface="Arial"/>
                <a:ea typeface="+mn-ea"/>
                <a:cs typeface="+mn-cs"/>
              </a:rPr>
            </a:br>
            <a:r>
              <a:rPr kumimoji="0" lang="en-US" sz="1400" b="0" i="0" u="none" strike="noStrike" kern="1200" cap="none" spc="0" normalizeH="0" baseline="0" noProof="0" dirty="0">
                <a:ln>
                  <a:noFill/>
                </a:ln>
                <a:solidFill>
                  <a:srgbClr val="000000"/>
                </a:solidFill>
                <a:effectLst/>
                <a:uLnTx/>
                <a:uFillTx/>
                <a:latin typeface="Arial"/>
                <a:ea typeface="+mn-ea"/>
                <a:cs typeface="+mn-cs"/>
              </a:rPr>
              <a:t>Multiple ship notices per purchase order might be sent. Click</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kumimoji="0" lang="en-US" sz="1400" b="0" i="0" u="none" strike="noStrike" kern="1200" cap="none" spc="0" normalizeH="0" baseline="0" noProof="0" dirty="0">
                <a:ln>
                  <a:noFill/>
                </a:ln>
                <a:solidFill>
                  <a:srgbClr val="000000"/>
                </a:solidFill>
                <a:effectLst/>
                <a:uLnTx/>
                <a:uFillTx/>
                <a:latin typeface="Arial"/>
                <a:ea typeface="+mn-ea"/>
                <a:cs typeface="+mn-cs"/>
              </a:rPr>
              <a:t>the Create Ship Notice button.</a:t>
            </a:r>
          </a:p>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Fill out</a:t>
            </a:r>
            <a:r>
              <a:rPr kumimoji="0" lang="en-US" sz="1400" b="0" i="0" u="none" strike="noStrike" kern="1200" cap="none" spc="0" normalizeH="0" baseline="0" noProof="0" dirty="0">
                <a:ln>
                  <a:noFill/>
                </a:ln>
                <a:solidFill>
                  <a:srgbClr val="000000"/>
                </a:solidFill>
                <a:effectLst/>
                <a:uLnTx/>
                <a:uFillTx/>
                <a:latin typeface="Arial"/>
                <a:ea typeface="+mn-ea"/>
                <a:cs typeface="+mn-cs"/>
              </a:rPr>
              <a:t> the requested information on the Shipping PO form. The Packing Slip ID is any number you use to identify the Ship Notice. Choose Carrier Name and then Tracking # and Shipping Method will appear. Gross Volume and Gross Weight are optional fields when Collaborative Supply Chain (CSC) is enabled.</a:t>
            </a:r>
          </a:p>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Enter</a:t>
            </a:r>
            <a:r>
              <a:rPr kumimoji="0" lang="en-US" sz="1400" b="0" i="0" u="none" strike="noStrike" kern="1200" cap="none" spc="0" normalizeH="0" baseline="0" noProof="0" dirty="0">
                <a:ln>
                  <a:noFill/>
                </a:ln>
                <a:solidFill>
                  <a:srgbClr val="000000"/>
                </a:solidFill>
                <a:effectLst/>
                <a:uLnTx/>
                <a:uFillTx/>
                <a:latin typeface="Arial"/>
                <a:ea typeface="+mn-ea"/>
                <a:cs typeface="+mn-cs"/>
              </a:rPr>
              <a:t> Ship From information by </a:t>
            </a:r>
            <a:br>
              <a:rPr kumimoji="0" lang="en-US" sz="1400" b="0" i="0" u="none" strike="noStrike" kern="1200" cap="none" spc="0" normalizeH="0" baseline="0" noProof="0" dirty="0">
                <a:ln>
                  <a:noFill/>
                </a:ln>
                <a:solidFill>
                  <a:srgbClr val="000000"/>
                </a:solidFill>
                <a:effectLst/>
                <a:uLnTx/>
                <a:uFillTx/>
                <a:latin typeface="Arial"/>
                <a:ea typeface="+mn-ea"/>
                <a:cs typeface="+mn-cs"/>
              </a:rPr>
            </a:br>
            <a:r>
              <a:rPr kumimoji="0" lang="en-US" sz="1400" b="0" i="0" u="none" strike="noStrike" kern="1200" cap="none" spc="0" normalizeH="0" baseline="0" noProof="0" dirty="0">
                <a:ln>
                  <a:noFill/>
                </a:ln>
                <a:solidFill>
                  <a:srgbClr val="000000"/>
                </a:solidFill>
                <a:effectLst/>
                <a:uLnTx/>
                <a:uFillTx/>
                <a:latin typeface="Arial"/>
                <a:ea typeface="+mn-ea"/>
                <a:cs typeface="+mn-cs"/>
              </a:rPr>
              <a:t>clicking on Update Address.  Any </a:t>
            </a:r>
            <a:br>
              <a:rPr kumimoji="0" lang="en-US" sz="1400" b="0" i="0" u="none" strike="noStrike" kern="1200" cap="none" spc="0" normalizeH="0" baseline="0" noProof="0" dirty="0">
                <a:ln>
                  <a:noFill/>
                </a:ln>
                <a:solidFill>
                  <a:srgbClr val="000000"/>
                </a:solidFill>
                <a:effectLst/>
                <a:uLnTx/>
                <a:uFillTx/>
                <a:latin typeface="Arial"/>
                <a:ea typeface="+mn-ea"/>
                <a:cs typeface="+mn-cs"/>
              </a:rPr>
            </a:br>
            <a:r>
              <a:rPr kumimoji="0" lang="en-US" sz="1400" b="0" i="0" u="none" strike="noStrike" kern="1200" cap="none" spc="0" normalizeH="0" baseline="0" noProof="0" dirty="0">
                <a:ln>
                  <a:noFill/>
                </a:ln>
                <a:solidFill>
                  <a:srgbClr val="000000"/>
                </a:solidFill>
                <a:effectLst/>
                <a:uLnTx/>
                <a:uFillTx/>
                <a:latin typeface="Arial"/>
                <a:ea typeface="+mn-ea"/>
                <a:cs typeface="+mn-cs"/>
              </a:rPr>
              <a:t>field with an asterisk is required.</a:t>
            </a:r>
          </a:p>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Check</a:t>
            </a:r>
            <a:r>
              <a:rPr kumimoji="0" lang="en-US" sz="1400" b="0" i="0" u="none" strike="noStrike" kern="1200" cap="none" spc="0" normalizeH="0" baseline="0" noProof="0" dirty="0">
                <a:ln>
                  <a:noFill/>
                </a:ln>
                <a:solidFill>
                  <a:srgbClr val="000000"/>
                </a:solidFill>
                <a:effectLst/>
                <a:uLnTx/>
                <a:uFillTx/>
                <a:latin typeface="Arial"/>
                <a:ea typeface="+mn-ea"/>
                <a:cs typeface="+mn-cs"/>
              </a:rPr>
              <a:t> if Deliver to information is </a:t>
            </a:r>
            <a:br>
              <a:rPr kumimoji="0" lang="en-US" sz="1400" b="0" i="0" u="none" strike="noStrike" kern="1200" cap="none" spc="0" normalizeH="0" baseline="0" noProof="0" dirty="0">
                <a:ln>
                  <a:noFill/>
                </a:ln>
                <a:solidFill>
                  <a:srgbClr val="000000"/>
                </a:solidFill>
                <a:effectLst/>
                <a:uLnTx/>
                <a:uFillTx/>
                <a:latin typeface="Arial"/>
                <a:ea typeface="+mn-ea"/>
                <a:cs typeface="+mn-cs"/>
              </a:rPr>
            </a:br>
            <a:r>
              <a:rPr kumimoji="0" lang="en-US" sz="1400" b="0" i="0" u="none" strike="noStrike" kern="1200" cap="none" spc="0" normalizeH="0" baseline="0" noProof="0" dirty="0">
                <a:ln>
                  <a:noFill/>
                </a:ln>
                <a:solidFill>
                  <a:srgbClr val="000000"/>
                </a:solidFill>
                <a:effectLst/>
                <a:uLnTx/>
                <a:uFillTx/>
                <a:latin typeface="Arial"/>
                <a:ea typeface="+mn-ea"/>
                <a:cs typeface="+mn-cs"/>
              </a:rPr>
              <a:t>correct. Click OK.</a:t>
            </a:r>
          </a:p>
          <a:p>
            <a:pPr marR="0" lvl="0" algn="just" defTabSz="914400" rtl="0" eaLnBrk="1" fontAlgn="auto" latinLnBrk="0" hangingPunct="1">
              <a:lnSpc>
                <a:spcPts val="1700"/>
              </a:lnSpc>
              <a:spcBef>
                <a:spcPts val="0"/>
              </a:spcBef>
              <a:spcAft>
                <a:spcPts val="600"/>
              </a:spcAft>
              <a:buClr>
                <a:srgbClr val="F0AB00"/>
              </a:buClr>
              <a:buSzPct val="120000"/>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 name="Picture 2"/>
          <p:cNvPicPr>
            <a:picLocks noChangeAspect="1"/>
          </p:cNvPicPr>
          <p:nvPr/>
        </p:nvPicPr>
        <p:blipFill rotWithShape="1">
          <a:blip r:embed="rId3"/>
          <a:srcRect l="2000" t="11334" r="64125" b="66222"/>
          <a:stretch/>
        </p:blipFill>
        <p:spPr>
          <a:xfrm>
            <a:off x="3834361" y="1344080"/>
            <a:ext cx="4877839" cy="1817940"/>
          </a:xfrm>
          <a:prstGeom prst="rect">
            <a:avLst/>
          </a:prstGeom>
          <a:ln>
            <a:solidFill>
              <a:schemeClr val="tx1"/>
            </a:solidFill>
          </a:ln>
        </p:spPr>
      </p:pic>
      <p:sp>
        <p:nvSpPr>
          <p:cNvPr id="15" name="Oval 14"/>
          <p:cNvSpPr/>
          <p:nvPr/>
        </p:nvSpPr>
        <p:spPr bwMode="gray">
          <a:xfrm>
            <a:off x="6273280" y="2167611"/>
            <a:ext cx="219456"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pic>
        <p:nvPicPr>
          <p:cNvPr id="5" name="Picture 4"/>
          <p:cNvPicPr>
            <a:picLocks noChangeAspect="1"/>
          </p:cNvPicPr>
          <p:nvPr/>
        </p:nvPicPr>
        <p:blipFill>
          <a:blip r:embed="rId4"/>
          <a:stretch>
            <a:fillRect/>
          </a:stretch>
        </p:blipFill>
        <p:spPr>
          <a:xfrm>
            <a:off x="3841998" y="3287812"/>
            <a:ext cx="4870202" cy="1468082"/>
          </a:xfrm>
          <a:prstGeom prst="rect">
            <a:avLst/>
          </a:prstGeom>
          <a:ln>
            <a:solidFill>
              <a:schemeClr val="tx1"/>
            </a:solidFill>
          </a:ln>
        </p:spPr>
      </p:pic>
      <p:sp>
        <p:nvSpPr>
          <p:cNvPr id="17" name="Oval 16"/>
          <p:cNvSpPr/>
          <p:nvPr/>
        </p:nvSpPr>
        <p:spPr bwMode="gray">
          <a:xfrm>
            <a:off x="8381800" y="3834484"/>
            <a:ext cx="219456"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3</a:t>
            </a:r>
          </a:p>
        </p:txBody>
      </p:sp>
      <p:pic>
        <p:nvPicPr>
          <p:cNvPr id="4" name="Picture 3"/>
          <p:cNvPicPr>
            <a:picLocks noChangeAspect="1"/>
          </p:cNvPicPr>
          <p:nvPr/>
        </p:nvPicPr>
        <p:blipFill rotWithShape="1">
          <a:blip r:embed="rId5"/>
          <a:srcRect l="1494" t="2066" r="1153" b="2621"/>
          <a:stretch/>
        </p:blipFill>
        <p:spPr>
          <a:xfrm>
            <a:off x="3911843" y="4333062"/>
            <a:ext cx="3235025" cy="1744507"/>
          </a:xfrm>
          <a:prstGeom prst="rect">
            <a:avLst/>
          </a:prstGeom>
          <a:ln>
            <a:solidFill>
              <a:schemeClr val="tx1"/>
            </a:solidFill>
          </a:ln>
        </p:spPr>
      </p:pic>
      <p:sp>
        <p:nvSpPr>
          <p:cNvPr id="18" name="Oval 17"/>
          <p:cNvSpPr/>
          <p:nvPr/>
        </p:nvSpPr>
        <p:spPr bwMode="gray">
          <a:xfrm>
            <a:off x="6816468" y="5578991"/>
            <a:ext cx="219456"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4</a:t>
            </a:r>
          </a:p>
        </p:txBody>
      </p:sp>
      <p:sp>
        <p:nvSpPr>
          <p:cNvPr id="20" name="Action Button: Help 19">
            <a:hlinkClick r:id="rId6" action="ppaction://hlinksldjump" highlightClick="1"/>
          </p:cNvPr>
          <p:cNvSpPr/>
          <p:nvPr/>
        </p:nvSpPr>
        <p:spPr bwMode="gray">
          <a:xfrm>
            <a:off x="7899609"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23" name="Group 22"/>
          <p:cNvGrpSpPr/>
          <p:nvPr/>
        </p:nvGrpSpPr>
        <p:grpSpPr>
          <a:xfrm>
            <a:off x="7223469" y="167979"/>
            <a:ext cx="1414722" cy="275496"/>
            <a:chOff x="7223468" y="202707"/>
            <a:chExt cx="1414722" cy="275496"/>
          </a:xfrm>
        </p:grpSpPr>
        <p:sp>
          <p:nvSpPr>
            <p:cNvPr id="25"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6">
              <a:hlinkClick r:id="rId7"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7"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eginning 18">
              <a:hlinkClick r:id="rId8"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9" name="Slide Number Placeholder 2">
            <a:extLst>
              <a:ext uri="{FF2B5EF4-FFF2-40B4-BE49-F238E27FC236}">
                <a16:creationId xmlns:a16="http://schemas.microsoft.com/office/drawing/2014/main" id="{90EA1F55-8491-4582-BD28-DF843ABC3468}"/>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35</a:t>
            </a:fld>
            <a:endParaRPr lang="en-US" dirty="0">
              <a:solidFill>
                <a:prstClr val="white"/>
              </a:solidFill>
            </a:endParaRPr>
          </a:p>
        </p:txBody>
      </p:sp>
    </p:spTree>
    <p:extLst>
      <p:ext uri="{BB962C8B-B14F-4D97-AF65-F5344CB8AC3E}">
        <p14:creationId xmlns:p14="http://schemas.microsoft.com/office/powerpoint/2010/main" val="11757895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154454" y="1392969"/>
            <a:ext cx="3343335" cy="2077516"/>
          </a:xfrm>
          <a:prstGeom prst="rect">
            <a:avLst/>
          </a:prstGeom>
          <a:ln>
            <a:solidFill>
              <a:schemeClr val="tx1"/>
            </a:solidFill>
          </a:ln>
          <a:effectLst/>
        </p:spPr>
      </p:pic>
      <p:pic>
        <p:nvPicPr>
          <p:cNvPr id="2" name="Picture 1"/>
          <p:cNvPicPr>
            <a:picLocks noChangeAspect="1"/>
          </p:cNvPicPr>
          <p:nvPr/>
        </p:nvPicPr>
        <p:blipFill rotWithShape="1">
          <a:blip r:embed="rId4"/>
          <a:srcRect l="5000" t="36000" r="40125" b="38889"/>
          <a:stretch/>
        </p:blipFill>
        <p:spPr>
          <a:xfrm>
            <a:off x="845040" y="3603221"/>
            <a:ext cx="7518831" cy="1935371"/>
          </a:xfrm>
          <a:prstGeom prst="rect">
            <a:avLst/>
          </a:prstGeom>
          <a:ln>
            <a:solidFill>
              <a:schemeClr val="tx1"/>
            </a:solidFill>
          </a:ln>
        </p:spPr>
      </p:pic>
      <p:sp>
        <p:nvSpPr>
          <p:cNvPr id="8" name="TextBox 7"/>
          <p:cNvSpPr txBox="1"/>
          <p:nvPr/>
        </p:nvSpPr>
        <p:spPr>
          <a:xfrm>
            <a:off x="324000" y="1512001"/>
            <a:ext cx="2574183" cy="1917000"/>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Delivery terms </a:t>
            </a:r>
            <a:r>
              <a:rPr kumimoji="0" lang="en-US" sz="1400" b="0" i="0" u="none" strike="noStrike" kern="1200" cap="none" spc="0" normalizeH="0" baseline="0" noProof="0" dirty="0">
                <a:ln>
                  <a:noFill/>
                </a:ln>
                <a:solidFill>
                  <a:srgbClr val="000000"/>
                </a:solidFill>
                <a:effectLst/>
                <a:uLnTx/>
                <a:uFillTx/>
                <a:latin typeface="Arial"/>
                <a:ea typeface="+mn-ea"/>
                <a:cs typeface="+mn-cs"/>
              </a:rPr>
              <a:t>and other transportation details can be included on all advance ship notices to support a broader range of shipping information collaboration. 	</a:t>
            </a:r>
          </a:p>
        </p:txBody>
      </p:sp>
      <p:sp>
        <p:nvSpPr>
          <p:cNvPr id="9" name="Oval 8"/>
          <p:cNvSpPr/>
          <p:nvPr/>
        </p:nvSpPr>
        <p:spPr bwMode="gray">
          <a:xfrm>
            <a:off x="6280618" y="2322190"/>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1</a:t>
            </a:r>
          </a:p>
        </p:txBody>
      </p:sp>
      <p:sp>
        <p:nvSpPr>
          <p:cNvPr id="12" name="Title 1"/>
          <p:cNvSpPr>
            <a:spLocks noGrp="1"/>
          </p:cNvSpPr>
          <p:nvPr>
            <p:ph type="title"/>
          </p:nvPr>
        </p:nvSpPr>
        <p:spPr>
          <a:xfrm>
            <a:off x="320040" y="443530"/>
            <a:ext cx="8496000" cy="756000"/>
          </a:xfrm>
        </p:spPr>
        <p:txBody>
          <a:bodyPr/>
          <a:lstStyle/>
          <a:p>
            <a:pPr indent="-547688"/>
            <a:r>
              <a:rPr lang="en-US" dirty="0"/>
              <a:t>Create Ship Notice (Not in scope for phase I NAMER)</a:t>
            </a:r>
            <a:br>
              <a:rPr lang="en-US" dirty="0"/>
            </a:br>
            <a:r>
              <a:rPr lang="en-US" sz="2000" dirty="0">
                <a:solidFill>
                  <a:srgbClr val="1E9D8B"/>
                </a:solidFill>
              </a:rPr>
              <a:t>Delivery Terms and Transportation Details</a:t>
            </a:r>
            <a:endParaRPr lang="en-US" dirty="0">
              <a:solidFill>
                <a:srgbClr val="1E9D8B"/>
              </a:solidFill>
            </a:endParaRPr>
          </a:p>
        </p:txBody>
      </p:sp>
      <p:sp>
        <p:nvSpPr>
          <p:cNvPr id="14" name="Action Button: Help 13">
            <a:hlinkClick r:id="rId5"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6" name="Group 15"/>
          <p:cNvGrpSpPr/>
          <p:nvPr/>
        </p:nvGrpSpPr>
        <p:grpSpPr>
          <a:xfrm>
            <a:off x="7223469" y="167979"/>
            <a:ext cx="1414722" cy="275496"/>
            <a:chOff x="7223468" y="202707"/>
            <a:chExt cx="1414722" cy="275496"/>
          </a:xfrm>
        </p:grpSpPr>
        <p:sp>
          <p:nvSpPr>
            <p:cNvPr id="18"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Action Button: Home 16">
              <a:hlinkClick r:id="rId6"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0"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1" name="Action Button: Beginning 18">
              <a:hlinkClick r:id="rId7"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3" name="Slide Number Placeholder 2">
            <a:extLst>
              <a:ext uri="{FF2B5EF4-FFF2-40B4-BE49-F238E27FC236}">
                <a16:creationId xmlns:a16="http://schemas.microsoft.com/office/drawing/2014/main" id="{93ECCC0B-910C-4C6B-A081-3085134DEA16}"/>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36</a:t>
            </a:fld>
            <a:endParaRPr lang="en-US" dirty="0">
              <a:solidFill>
                <a:prstClr val="white"/>
              </a:solidFill>
            </a:endParaRPr>
          </a:p>
        </p:txBody>
      </p:sp>
    </p:spTree>
    <p:extLst>
      <p:ext uri="{BB962C8B-B14F-4D97-AF65-F5344CB8AC3E}">
        <p14:creationId xmlns:p14="http://schemas.microsoft.com/office/powerpoint/2010/main" val="21868032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404051" y="1471778"/>
            <a:ext cx="5308149" cy="2584459"/>
          </a:xfrm>
          <a:prstGeom prst="rect">
            <a:avLst/>
          </a:prstGeom>
          <a:ln>
            <a:solidFill>
              <a:schemeClr val="tx1"/>
            </a:solidFill>
          </a:ln>
        </p:spPr>
      </p:pic>
      <p:sp>
        <p:nvSpPr>
          <p:cNvPr id="2" name="Title 1"/>
          <p:cNvSpPr>
            <a:spLocks noGrp="1"/>
          </p:cNvSpPr>
          <p:nvPr>
            <p:ph type="title"/>
          </p:nvPr>
        </p:nvSpPr>
        <p:spPr>
          <a:xfrm>
            <a:off x="324000" y="445791"/>
            <a:ext cx="8496000" cy="756000"/>
          </a:xfrm>
        </p:spPr>
        <p:txBody>
          <a:bodyPr/>
          <a:lstStyle/>
          <a:p>
            <a:pPr indent="-547688"/>
            <a:r>
              <a:rPr lang="en-US" dirty="0"/>
              <a:t>Create Ship Notice (Not in scope for phase I NAMER)</a:t>
            </a:r>
            <a:br>
              <a:rPr lang="en-US" dirty="0"/>
            </a:br>
            <a:r>
              <a:rPr lang="en-US" sz="2000" dirty="0">
                <a:solidFill>
                  <a:srgbClr val="1E9D8B"/>
                </a:solidFill>
              </a:rPr>
              <a:t>Details</a:t>
            </a:r>
          </a:p>
        </p:txBody>
      </p:sp>
      <p:sp>
        <p:nvSpPr>
          <p:cNvPr id="15" name="TextBox 14"/>
          <p:cNvSpPr txBox="1"/>
          <p:nvPr/>
        </p:nvSpPr>
        <p:spPr>
          <a:xfrm>
            <a:off x="324000" y="1512000"/>
            <a:ext cx="2455607" cy="4287407"/>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Scroll down </a:t>
            </a:r>
            <a:r>
              <a:rPr kumimoji="0" lang="en-US" sz="1400" b="0" i="0" u="none" strike="noStrike" kern="1200" cap="none" spc="0" normalizeH="0" baseline="0" noProof="0" dirty="0">
                <a:ln>
                  <a:noFill/>
                </a:ln>
                <a:solidFill>
                  <a:srgbClr val="000000"/>
                </a:solidFill>
                <a:effectLst/>
                <a:uLnTx/>
                <a:uFillTx/>
                <a:latin typeface="Arial"/>
                <a:ea typeface="+mn-ea"/>
                <a:cs typeface="+mn-cs"/>
              </a:rPr>
              <a:t>to view line item information and update the quantity shipped for each line item. </a:t>
            </a:r>
          </a:p>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Customer Part # </a:t>
            </a:r>
            <a:r>
              <a:rPr kumimoji="0" lang="en-US" sz="1400" b="0" i="0" u="none" strike="noStrike" kern="1200" cap="none" spc="0" normalizeH="0" baseline="0" noProof="0" dirty="0">
                <a:ln>
                  <a:noFill/>
                </a:ln>
                <a:solidFill>
                  <a:srgbClr val="000000"/>
                </a:solidFill>
                <a:effectLst/>
                <a:uLnTx/>
                <a:uFillTx/>
                <a:latin typeface="Arial"/>
                <a:ea typeface="+mn-ea"/>
                <a:cs typeface="+mn-cs"/>
              </a:rPr>
              <a:t>is visible when Collaborative Supply Chain (CSC) is implemented.</a:t>
            </a:r>
          </a:p>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 Next </a:t>
            </a:r>
            <a:r>
              <a:rPr kumimoji="0" lang="en-US" sz="1400" b="0" i="0" u="none" strike="noStrike" kern="1200" cap="none" spc="0" normalizeH="0" baseline="0" noProof="0" dirty="0">
                <a:ln>
                  <a:noFill/>
                </a:ln>
                <a:solidFill>
                  <a:srgbClr val="000000"/>
                </a:solidFill>
                <a:effectLst/>
                <a:uLnTx/>
                <a:uFillTx/>
                <a:latin typeface="Arial"/>
                <a:ea typeface="+mn-ea"/>
                <a:cs typeface="+mn-cs"/>
              </a:rPr>
              <a:t>to proceed to review your Ship Notice. </a:t>
            </a:r>
          </a:p>
        </p:txBody>
      </p:sp>
      <p:grpSp>
        <p:nvGrpSpPr>
          <p:cNvPr id="4" name="Group 3"/>
          <p:cNvGrpSpPr/>
          <p:nvPr/>
        </p:nvGrpSpPr>
        <p:grpSpPr>
          <a:xfrm>
            <a:off x="556492" y="4219223"/>
            <a:ext cx="6466389" cy="1944199"/>
            <a:chOff x="2245811" y="4491640"/>
            <a:chExt cx="6466389" cy="1944199"/>
          </a:xfrm>
        </p:grpSpPr>
        <p:pic>
          <p:nvPicPr>
            <p:cNvPr id="3" name="Picture 2"/>
            <p:cNvPicPr>
              <a:picLocks noChangeAspect="1"/>
            </p:cNvPicPr>
            <p:nvPr/>
          </p:nvPicPr>
          <p:blipFill>
            <a:blip r:embed="rId4"/>
            <a:stretch>
              <a:fillRect/>
            </a:stretch>
          </p:blipFill>
          <p:spPr>
            <a:xfrm>
              <a:off x="2245811" y="4491640"/>
              <a:ext cx="6466389" cy="1944199"/>
            </a:xfrm>
            <a:prstGeom prst="rect">
              <a:avLst/>
            </a:prstGeom>
            <a:ln>
              <a:solidFill>
                <a:schemeClr val="tx1"/>
              </a:solidFill>
            </a:ln>
          </p:spPr>
        </p:pic>
        <p:sp>
          <p:nvSpPr>
            <p:cNvPr id="18" name="Oval 17"/>
            <p:cNvSpPr/>
            <p:nvPr/>
          </p:nvSpPr>
          <p:spPr bwMode="gray">
            <a:xfrm>
              <a:off x="7850548" y="5914226"/>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3</a:t>
              </a:r>
            </a:p>
          </p:txBody>
        </p:sp>
      </p:grpSp>
      <p:sp>
        <p:nvSpPr>
          <p:cNvPr id="22" name="Action Button: Help 21">
            <a:hlinkClick r:id="rId5" action="ppaction://hlinksldjump" highlightClick="1"/>
          </p:cNvPr>
          <p:cNvSpPr/>
          <p:nvPr/>
        </p:nvSpPr>
        <p:spPr bwMode="gray">
          <a:xfrm>
            <a:off x="7901223" y="5871610"/>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6" name="Group 15"/>
          <p:cNvGrpSpPr/>
          <p:nvPr/>
        </p:nvGrpSpPr>
        <p:grpSpPr>
          <a:xfrm>
            <a:off x="7223469" y="167979"/>
            <a:ext cx="1414722" cy="275496"/>
            <a:chOff x="7223468" y="202707"/>
            <a:chExt cx="1414722" cy="275496"/>
          </a:xfrm>
        </p:grpSpPr>
        <p:sp>
          <p:nvSpPr>
            <p:cNvPr id="17"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Action Button: Home 16">
              <a:hlinkClick r:id="rId6"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0"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Beginning 18">
              <a:hlinkClick r:id="rId7"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4" name="Slide Number Placeholder 2">
            <a:extLst>
              <a:ext uri="{FF2B5EF4-FFF2-40B4-BE49-F238E27FC236}">
                <a16:creationId xmlns:a16="http://schemas.microsoft.com/office/drawing/2014/main" id="{31A7B8B9-3EEB-4468-B706-6660483555D3}"/>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37</a:t>
            </a:fld>
            <a:endParaRPr lang="en-US" dirty="0">
              <a:solidFill>
                <a:prstClr val="white"/>
              </a:solidFill>
            </a:endParaRPr>
          </a:p>
        </p:txBody>
      </p:sp>
    </p:spTree>
    <p:extLst>
      <p:ext uri="{BB962C8B-B14F-4D97-AF65-F5344CB8AC3E}">
        <p14:creationId xmlns:p14="http://schemas.microsoft.com/office/powerpoint/2010/main" val="3011445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20040"/>
            <a:ext cx="8496000" cy="756000"/>
          </a:xfrm>
        </p:spPr>
        <p:txBody>
          <a:bodyPr/>
          <a:lstStyle/>
          <a:p>
            <a:pPr marL="547688" indent="-547688"/>
            <a:r>
              <a:rPr lang="en-US" dirty="0"/>
              <a:t>Submit Ship Notice (Not in scope for phase I NAMER)</a:t>
            </a:r>
          </a:p>
        </p:txBody>
      </p:sp>
      <p:sp>
        <p:nvSpPr>
          <p:cNvPr id="10" name="TextBox 9"/>
          <p:cNvSpPr txBox="1"/>
          <p:nvPr/>
        </p:nvSpPr>
        <p:spPr>
          <a:xfrm>
            <a:off x="324000" y="1518180"/>
            <a:ext cx="8618522" cy="4185997"/>
          </a:xfrm>
          <a:prstGeom prst="rect">
            <a:avLst/>
          </a:prstGeom>
          <a:noFill/>
        </p:spPr>
        <p:txBody>
          <a:bodyPr wrap="square" lIns="0" tIns="0" rIns="0" bIns="0" rtlCol="0">
            <a:noAutofit/>
          </a:bodyPr>
          <a:lstStyle/>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After reviewing </a:t>
            </a:r>
            <a:r>
              <a:rPr kumimoji="0" lang="en-US" sz="1400" b="0" i="0" u="none" strike="noStrike" kern="1200" cap="none" spc="0" normalizeH="0" baseline="0" noProof="0" dirty="0">
                <a:ln>
                  <a:noFill/>
                </a:ln>
                <a:solidFill>
                  <a:srgbClr val="000000"/>
                </a:solidFill>
                <a:effectLst/>
                <a:uLnTx/>
                <a:uFillTx/>
                <a:latin typeface="Arial"/>
                <a:ea typeface="+mn-ea"/>
                <a:cs typeface="+mn-cs"/>
              </a:rPr>
              <a:t>your Ship Notice, click Submit to send Ship Notice to Cargill. Ship Notices provide improved communications to help avoid unnecessary calls to order support department.</a:t>
            </a:r>
          </a:p>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After submitting </a:t>
            </a:r>
            <a:r>
              <a:rPr kumimoji="0" lang="en-US" sz="1400" b="0" i="0" u="none" strike="noStrike" kern="1200" cap="none" spc="0" normalizeH="0" baseline="0" noProof="0" dirty="0">
                <a:ln>
                  <a:noFill/>
                </a:ln>
                <a:solidFill>
                  <a:srgbClr val="000000"/>
                </a:solidFill>
                <a:effectLst/>
                <a:uLnTx/>
                <a:uFillTx/>
                <a:latin typeface="Arial"/>
                <a:ea typeface="+mn-ea"/>
                <a:cs typeface="+mn-cs"/>
              </a:rPr>
              <a:t>your Ship Notice, the Order Status will be updated to Shipped. Submitted Ship Notices can be viewed from Outbox or by clicking the link under the Related Documents from the PO View. </a:t>
            </a:r>
          </a:p>
          <a:p>
            <a:pPr marL="342900" marR="0" lvl="0" indent="-342900" algn="l" defTabSz="914400" rtl="0" eaLnBrk="1" fontAlgn="auto" latinLnBrk="0" hangingPunct="1">
              <a:lnSpc>
                <a:spcPts val="1700"/>
              </a:lnSpc>
              <a:spcBef>
                <a:spcPts val="0"/>
              </a:spcBef>
              <a:spcAft>
                <a:spcPts val="600"/>
              </a:spcAft>
              <a:buClr>
                <a:srgbClr val="D47619"/>
              </a:buClr>
              <a:buSzPct val="120000"/>
              <a:buFontTx/>
              <a:buAutoNum type="arabicPeriod"/>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Click</a:t>
            </a:r>
            <a:r>
              <a:rPr kumimoji="0" lang="en-US" sz="1400" b="0" i="0" u="none" strike="noStrike" kern="1200" cap="none" spc="0" normalizeH="0" baseline="0" noProof="0" dirty="0">
                <a:ln>
                  <a:noFill/>
                </a:ln>
                <a:solidFill>
                  <a:srgbClr val="000000"/>
                </a:solidFill>
                <a:effectLst/>
                <a:uLnTx/>
                <a:uFillTx/>
                <a:latin typeface="Arial"/>
                <a:ea typeface="+mn-ea"/>
                <a:cs typeface="+mn-cs"/>
              </a:rPr>
              <a:t> Done to return to the Home page.</a:t>
            </a: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just" defTabSz="914400" rtl="0" eaLnBrk="1" fontAlgn="auto" latinLnBrk="0" hangingPunct="1">
              <a:lnSpc>
                <a:spcPts val="1700"/>
              </a:lnSpc>
              <a:spcBef>
                <a:spcPts val="0"/>
              </a:spcBef>
              <a:spcAft>
                <a:spcPts val="600"/>
              </a:spcAft>
              <a:buClr>
                <a:srgbClr val="F0AB00"/>
              </a:buClr>
              <a:buSzPct val="120000"/>
              <a:buFontTx/>
              <a:buAutoNum type="arabicPeriod"/>
              <a:tabLst/>
              <a:defRPr/>
            </a:pPr>
            <a:endParaRPr kumimoji="0" lang="en-US" sz="1400" b="1" i="0" u="none" strike="noStrike" kern="1200" cap="none" spc="0" normalizeH="0" baseline="0" noProof="0" dirty="0">
              <a:ln>
                <a:noFill/>
              </a:ln>
              <a:solidFill>
                <a:srgbClr val="000000"/>
              </a:solidFill>
              <a:effectLst/>
              <a:uLnTx/>
              <a:uFillTx/>
              <a:latin typeface="Arial"/>
              <a:ea typeface="+mn-ea"/>
              <a:cs typeface="+mn-cs"/>
            </a:endParaRPr>
          </a:p>
        </p:txBody>
      </p:sp>
      <p:sp>
        <p:nvSpPr>
          <p:cNvPr id="14" name="Action Button: Help 13">
            <a:hlinkClick r:id="rId3" action="ppaction://hlinksldjump" highlightClick="1"/>
          </p:cNvPr>
          <p:cNvSpPr/>
          <p:nvPr/>
        </p:nvSpPr>
        <p:spPr bwMode="gray">
          <a:xfrm>
            <a:off x="7901223"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5" name="Group 4">
            <a:extLst>
              <a:ext uri="{FF2B5EF4-FFF2-40B4-BE49-F238E27FC236}">
                <a16:creationId xmlns:a16="http://schemas.microsoft.com/office/drawing/2014/main" id="{BDF5C6D0-5009-41C7-AB98-59829A23F4F8}"/>
              </a:ext>
            </a:extLst>
          </p:cNvPr>
          <p:cNvGrpSpPr/>
          <p:nvPr/>
        </p:nvGrpSpPr>
        <p:grpSpPr>
          <a:xfrm>
            <a:off x="3187268" y="2913529"/>
            <a:ext cx="2769464" cy="3199356"/>
            <a:chOff x="3308018" y="2913529"/>
            <a:chExt cx="2769464" cy="3199356"/>
          </a:xfrm>
        </p:grpSpPr>
        <p:pic>
          <p:nvPicPr>
            <p:cNvPr id="4" name="Picture 3"/>
            <p:cNvPicPr>
              <a:picLocks noChangeAspect="1"/>
            </p:cNvPicPr>
            <p:nvPr/>
          </p:nvPicPr>
          <p:blipFill>
            <a:blip r:embed="rId4"/>
            <a:stretch>
              <a:fillRect/>
            </a:stretch>
          </p:blipFill>
          <p:spPr>
            <a:xfrm>
              <a:off x="3487140" y="2913529"/>
              <a:ext cx="2590342" cy="3199356"/>
            </a:xfrm>
            <a:prstGeom prst="rect">
              <a:avLst/>
            </a:prstGeom>
            <a:ln>
              <a:solidFill>
                <a:schemeClr val="tx1"/>
              </a:solidFill>
            </a:ln>
          </p:spPr>
        </p:pic>
        <p:sp>
          <p:nvSpPr>
            <p:cNvPr id="13" name="Oval 12"/>
            <p:cNvSpPr/>
            <p:nvPr/>
          </p:nvSpPr>
          <p:spPr bwMode="gray">
            <a:xfrm>
              <a:off x="5063944" y="3052408"/>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3</a:t>
              </a:r>
            </a:p>
          </p:txBody>
        </p:sp>
        <p:sp>
          <p:nvSpPr>
            <p:cNvPr id="15" name="Oval 14"/>
            <p:cNvSpPr/>
            <p:nvPr/>
          </p:nvSpPr>
          <p:spPr bwMode="gray">
            <a:xfrm>
              <a:off x="3308018" y="4439954"/>
              <a:ext cx="220267" cy="219075"/>
            </a:xfrm>
            <a:prstGeom prst="ellipse">
              <a:avLst/>
            </a:prstGeom>
            <a:solidFill>
              <a:srgbClr val="007681"/>
            </a:solidFill>
            <a:ln w="6350" algn="ctr">
              <a:noFill/>
              <a:miter lim="800000"/>
              <a:headEnd/>
              <a:tailEnd/>
            </a:ln>
          </p:spPr>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0" i="0" u="none" strike="noStrike" kern="0" cap="none" spc="0" normalizeH="0" baseline="0" noProof="0" dirty="0">
                  <a:ln>
                    <a:noFill/>
                  </a:ln>
                  <a:solidFill>
                    <a:schemeClr val="bg1"/>
                  </a:solidFill>
                  <a:effectLst/>
                  <a:uLnTx/>
                  <a:uFillTx/>
                  <a:latin typeface="Arial"/>
                  <a:ea typeface="Arial Unicode MS" pitchFamily="34" charset="-128"/>
                  <a:cs typeface="Arial Unicode MS" pitchFamily="34" charset="-128"/>
                </a:rPr>
                <a:t>2</a:t>
              </a:r>
            </a:p>
          </p:txBody>
        </p:sp>
      </p:grpSp>
      <p:grpSp>
        <p:nvGrpSpPr>
          <p:cNvPr id="16" name="Group 15"/>
          <p:cNvGrpSpPr/>
          <p:nvPr/>
        </p:nvGrpSpPr>
        <p:grpSpPr>
          <a:xfrm>
            <a:off x="7223469" y="167979"/>
            <a:ext cx="1414722" cy="275496"/>
            <a:chOff x="7223468" y="202707"/>
            <a:chExt cx="1414722" cy="275496"/>
          </a:xfrm>
        </p:grpSpPr>
        <p:sp>
          <p:nvSpPr>
            <p:cNvPr id="17"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 name="Action Button: Home 16">
              <a:hlinkClick r:id="rId5"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9"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0" name="Action Button: Beginning 18">
              <a:hlinkClick r:id="rId6"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1" name="Slide Number Placeholder 2">
            <a:extLst>
              <a:ext uri="{FF2B5EF4-FFF2-40B4-BE49-F238E27FC236}">
                <a16:creationId xmlns:a16="http://schemas.microsoft.com/office/drawing/2014/main" id="{D2ED5F5C-BF84-42B7-8579-B073E938EA41}"/>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38</a:t>
            </a:fld>
            <a:endParaRPr lang="en-US" dirty="0">
              <a:solidFill>
                <a:prstClr val="white"/>
              </a:solidFill>
            </a:endParaRPr>
          </a:p>
        </p:txBody>
      </p:sp>
    </p:spTree>
    <p:extLst>
      <p:ext uri="{BB962C8B-B14F-4D97-AF65-F5344CB8AC3E}">
        <p14:creationId xmlns:p14="http://schemas.microsoft.com/office/powerpoint/2010/main" val="27182438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ctrTitle"/>
          </p:nvPr>
        </p:nvSpPr>
        <p:spPr>
          <a:xfrm>
            <a:off x="1684771" y="1320678"/>
            <a:ext cx="5774458" cy="1230794"/>
          </a:xfrm>
        </p:spPr>
        <p:txBody>
          <a:bodyPr/>
          <a:lstStyle/>
          <a:p>
            <a:pPr algn="ctr"/>
            <a:r>
              <a:rPr lang="en-US" sz="3600" dirty="0"/>
              <a:t>Thank you for joining the </a:t>
            </a:r>
            <a:br>
              <a:rPr lang="en-US" sz="3600" dirty="0"/>
            </a:br>
            <a:r>
              <a:rPr lang="en-US" sz="3600" dirty="0"/>
              <a:t>Ariba Network!</a:t>
            </a:r>
          </a:p>
        </p:txBody>
      </p:sp>
      <p:sp>
        <p:nvSpPr>
          <p:cNvPr id="5" name="Action Button: Help 4">
            <a:hlinkClick r:id="rId3"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6" name="Group 5"/>
          <p:cNvGrpSpPr/>
          <p:nvPr/>
        </p:nvGrpSpPr>
        <p:grpSpPr>
          <a:xfrm>
            <a:off x="7223469" y="167979"/>
            <a:ext cx="1414722" cy="275496"/>
            <a:chOff x="7223468" y="202707"/>
            <a:chExt cx="1414722" cy="275496"/>
          </a:xfrm>
        </p:grpSpPr>
        <p:sp>
          <p:nvSpPr>
            <p:cNvPr id="8" name="Action Button: Forward or Next 7">
              <a:hlinkClick r:id="" action="ppaction://noaction" highlightClick="1"/>
            </p:cNvPr>
            <p:cNvSpPr/>
            <p:nvPr/>
          </p:nvSpPr>
          <p:spPr bwMode="gray">
            <a:xfrm>
              <a:off x="8363870" y="202707"/>
              <a:ext cx="274320" cy="274320"/>
            </a:xfrm>
            <a:prstGeom prst="actionButtonForwardNext">
              <a:avLst/>
            </a:prstGeom>
            <a:solidFill>
              <a:schemeClr val="bg2">
                <a:lumMod val="75000"/>
              </a:schemeClr>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9" name="Action Button: Home 8">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 name="Action Button: Back or Previous 9">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1" name="Action Button: Beginning 10">
              <a:hlinkClick r:id="rId3"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pic>
        <p:nvPicPr>
          <p:cNvPr id="12" name="Picture 11"/>
          <p:cNvPicPr>
            <a:picLocks noChangeAspect="1"/>
          </p:cNvPicPr>
          <p:nvPr/>
        </p:nvPicPr>
        <p:blipFill>
          <a:blip r:embed="rId5"/>
          <a:stretch>
            <a:fillRect/>
          </a:stretch>
        </p:blipFill>
        <p:spPr>
          <a:xfrm>
            <a:off x="1998295" y="3070411"/>
            <a:ext cx="5147410" cy="1003308"/>
          </a:xfrm>
          <a:prstGeom prst="rect">
            <a:avLst/>
          </a:prstGeom>
        </p:spPr>
      </p:pic>
      <p:sp>
        <p:nvSpPr>
          <p:cNvPr id="13" name="Slide Number Placeholder 2">
            <a:extLst>
              <a:ext uri="{FF2B5EF4-FFF2-40B4-BE49-F238E27FC236}">
                <a16:creationId xmlns:a16="http://schemas.microsoft.com/office/drawing/2014/main" id="{91F27185-E6A2-467C-8BB8-95D0940E631A}"/>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39</a:t>
            </a:fld>
            <a:endParaRPr lang="en-US" dirty="0">
              <a:solidFill>
                <a:prstClr val="white"/>
              </a:solidFill>
            </a:endParaRPr>
          </a:p>
        </p:txBody>
      </p:sp>
    </p:spTree>
    <p:extLst>
      <p:ext uri="{BB962C8B-B14F-4D97-AF65-F5344CB8AC3E}">
        <p14:creationId xmlns:p14="http://schemas.microsoft.com/office/powerpoint/2010/main" val="348524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custDataLst>
              <p:tags r:id="rId1"/>
            </p:custDataLst>
          </p:nvPr>
        </p:nvSpPr>
        <p:spPr bwMode="gray">
          <a:xfrm>
            <a:off x="343759" y="448580"/>
            <a:ext cx="8496000" cy="725667"/>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67" b="0" i="0" u="none" strike="noStrike" kern="1200" cap="none" spc="0" normalizeH="0" baseline="0" noProof="0" dirty="0">
              <a:ln>
                <a:noFill/>
              </a:ln>
              <a:solidFill>
                <a:srgbClr val="666666"/>
              </a:solidFill>
              <a:effectLst/>
              <a:uLnTx/>
              <a:uFillTx/>
              <a:latin typeface="Arial"/>
              <a:ea typeface="+mj-ea"/>
              <a:cs typeface="+mj-cs"/>
            </a:endParaRPr>
          </a:p>
        </p:txBody>
      </p:sp>
      <p:sp>
        <p:nvSpPr>
          <p:cNvPr id="51" name="Title 1"/>
          <p:cNvSpPr>
            <a:spLocks noGrp="1"/>
          </p:cNvSpPr>
          <p:nvPr>
            <p:ph type="title"/>
          </p:nvPr>
        </p:nvSpPr>
        <p:spPr>
          <a:xfrm>
            <a:off x="320040" y="320040"/>
            <a:ext cx="8496000" cy="725667"/>
          </a:xfrm>
        </p:spPr>
        <p:txBody>
          <a:bodyPr/>
          <a:lstStyle/>
          <a:p>
            <a:r>
              <a:rPr lang="en-US" dirty="0">
                <a:solidFill>
                  <a:srgbClr val="007681"/>
                </a:solidFill>
              </a:rPr>
              <a:t>What is Ariba Network?</a:t>
            </a:r>
            <a:endParaRPr lang="en-US" sz="1800" b="0" dirty="0">
              <a:solidFill>
                <a:srgbClr val="007681"/>
              </a:solidFill>
            </a:endParaRPr>
          </a:p>
        </p:txBody>
      </p:sp>
      <p:sp>
        <p:nvSpPr>
          <p:cNvPr id="79" name="Rounded Rectangle 78"/>
          <p:cNvSpPr/>
          <p:nvPr/>
        </p:nvSpPr>
        <p:spPr bwMode="gray">
          <a:xfrm>
            <a:off x="267305" y="1198575"/>
            <a:ext cx="8525361" cy="741507"/>
          </a:xfrm>
          <a:prstGeom prst="roundRect">
            <a:avLst/>
          </a:prstGeom>
          <a:noFill/>
          <a:ln w="6350" algn="ctr">
            <a:noFill/>
            <a:miter lim="800000"/>
            <a:headEnd/>
            <a:tailEnd/>
          </a:ln>
        </p:spPr>
        <p:txBody>
          <a:bodyPr lIns="120000" tIns="96000" rIns="120000" bIns="9600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Cargill </a:t>
            </a:r>
            <a:r>
              <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rPr>
              <a:t>has selected Ariba Network as their electronic transaction provider. As a preferred supplier, you have been invited to start transacting electronically with us by joining the Ariba Network!</a:t>
            </a:r>
          </a:p>
        </p:txBody>
      </p:sp>
      <p:grpSp>
        <p:nvGrpSpPr>
          <p:cNvPr id="4" name="Group 3"/>
          <p:cNvGrpSpPr/>
          <p:nvPr/>
        </p:nvGrpSpPr>
        <p:grpSpPr>
          <a:xfrm>
            <a:off x="497752" y="1949565"/>
            <a:ext cx="8148496" cy="4280640"/>
            <a:chOff x="571547" y="2120043"/>
            <a:chExt cx="8148496" cy="4280640"/>
          </a:xfrm>
        </p:grpSpPr>
        <p:grpSp>
          <p:nvGrpSpPr>
            <p:cNvPr id="3" name="Group 4"/>
            <p:cNvGrpSpPr/>
            <p:nvPr/>
          </p:nvGrpSpPr>
          <p:grpSpPr>
            <a:xfrm>
              <a:off x="2683750" y="5284871"/>
              <a:ext cx="3898992" cy="1115812"/>
              <a:chOff x="2696788" y="3623911"/>
              <a:chExt cx="3898991" cy="1162452"/>
            </a:xfrm>
          </p:grpSpPr>
          <p:sp>
            <p:nvSpPr>
              <p:cNvPr id="33" name="Rectangle 11"/>
              <p:cNvSpPr>
                <a:spLocks noChangeArrowheads="1"/>
              </p:cNvSpPr>
              <p:nvPr/>
            </p:nvSpPr>
            <p:spPr bwMode="auto">
              <a:xfrm>
                <a:off x="2917321" y="3624823"/>
                <a:ext cx="1279517" cy="737475"/>
              </a:xfrm>
              <a:prstGeom prst="rect">
                <a:avLst/>
              </a:prstGeom>
              <a:noFill/>
              <a:ln w="9525">
                <a:noFill/>
                <a:miter lim="800000"/>
                <a:headEnd/>
                <a:tailEnd/>
              </a:ln>
            </p:spPr>
            <p:txBody>
              <a:bodyPr wrap="none" anchor="b">
                <a:spAutoFit/>
              </a:bodyPr>
              <a:lstStyle/>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2+ million</a:t>
                </a: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Trading Partners</a:t>
                </a: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endParaRPr kumimoji="0" lang="en-US" sz="5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endParaRP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endParaRPr kumimoji="0" lang="en-US" sz="5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endParaRPr>
              </a:p>
            </p:txBody>
          </p:sp>
          <p:sp>
            <p:nvSpPr>
              <p:cNvPr id="34" name="Rectangle 11"/>
              <p:cNvSpPr>
                <a:spLocks noChangeArrowheads="1"/>
              </p:cNvSpPr>
              <p:nvPr/>
            </p:nvSpPr>
            <p:spPr bwMode="auto">
              <a:xfrm>
                <a:off x="2696788" y="4224958"/>
                <a:ext cx="1415772" cy="539747"/>
              </a:xfrm>
              <a:prstGeom prst="rect">
                <a:avLst/>
              </a:prstGeom>
              <a:noFill/>
              <a:ln w="9525">
                <a:noFill/>
                <a:miter lim="800000"/>
                <a:headEnd/>
                <a:tailEnd/>
              </a:ln>
            </p:spPr>
            <p:txBody>
              <a:bodyPr wrap="none" anchor="b">
                <a:spAutoFit/>
              </a:bodyPr>
              <a:lstStyle/>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65+ million</a:t>
                </a: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Annual Invoices</a:t>
                </a:r>
              </a:p>
            </p:txBody>
          </p:sp>
          <p:sp>
            <p:nvSpPr>
              <p:cNvPr id="35" name="Rectangle 34"/>
              <p:cNvSpPr/>
              <p:nvPr/>
            </p:nvSpPr>
            <p:spPr>
              <a:xfrm>
                <a:off x="4078890" y="4246616"/>
                <a:ext cx="1075859" cy="539747"/>
              </a:xfrm>
              <a:prstGeom prst="rect">
                <a:avLst/>
              </a:prstGeom>
            </p:spPr>
            <p:txBody>
              <a:bodyPr wrap="square">
                <a:spAutoFit/>
              </a:bodyPr>
              <a:lstStyle/>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190</a:t>
                </a: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Countries</a:t>
                </a:r>
              </a:p>
            </p:txBody>
          </p:sp>
          <p:sp>
            <p:nvSpPr>
              <p:cNvPr id="36" name="Rectangle 35"/>
              <p:cNvSpPr/>
              <p:nvPr/>
            </p:nvSpPr>
            <p:spPr>
              <a:xfrm>
                <a:off x="4826486" y="3623911"/>
                <a:ext cx="1769293" cy="523715"/>
              </a:xfrm>
              <a:prstGeom prst="rect">
                <a:avLst/>
              </a:prstGeom>
            </p:spPr>
            <p:txBody>
              <a:bodyPr wrap="square">
                <a:spAutoFit/>
              </a:bodyPr>
              <a:lstStyle/>
              <a:p>
                <a:pPr marL="0" marR="0" lvl="2" indent="0" algn="ctr" defTabSz="914400" rtl="0" eaLnBrk="1" fontAlgn="auto" latinLnBrk="0" hangingPunct="1">
                  <a:lnSpc>
                    <a:spcPct val="100000"/>
                  </a:lnSpc>
                  <a:spcBef>
                    <a:spcPts val="196"/>
                  </a:spcBef>
                  <a:spcAft>
                    <a:spcPts val="0"/>
                  </a:spcAft>
                  <a:buClr>
                    <a:srgbClr val="F0AB00"/>
                  </a:buClr>
                  <a:buSzPct val="80000"/>
                  <a:buFont typeface="Wingdings"/>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&gt;60% </a:t>
                </a: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Global 2000 use the Network</a:t>
                </a:r>
              </a:p>
            </p:txBody>
          </p:sp>
          <p:sp>
            <p:nvSpPr>
              <p:cNvPr id="38" name="Rectangle 37"/>
              <p:cNvSpPr/>
              <p:nvPr/>
            </p:nvSpPr>
            <p:spPr>
              <a:xfrm>
                <a:off x="3998258" y="3636355"/>
                <a:ext cx="1179715" cy="668003"/>
              </a:xfrm>
              <a:prstGeom prst="rect">
                <a:avLst/>
              </a:prstGeom>
            </p:spPr>
            <p:txBody>
              <a:bodyPr wrap="square">
                <a:spAutoFit/>
              </a:bodyPr>
              <a:lstStyle/>
              <a:p>
                <a:pPr marL="0" marR="0" lvl="2" indent="0" algn="ctr" defTabSz="914400" rtl="0" eaLnBrk="1" fontAlgn="auto" latinLnBrk="0" hangingPunct="1">
                  <a:lnSpc>
                    <a:spcPct val="100000"/>
                  </a:lnSpc>
                  <a:spcBef>
                    <a:spcPts val="196"/>
                  </a:spcBef>
                  <a:spcAft>
                    <a:spcPts val="0"/>
                  </a:spcAft>
                  <a:buClr>
                    <a:srgbClr val="F0AB00"/>
                  </a:buClr>
                  <a:buSzPct val="80000"/>
                  <a:buFont typeface="Wingdings"/>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$850B </a:t>
                </a: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In Annual Commerce</a:t>
                </a:r>
              </a:p>
            </p:txBody>
          </p:sp>
          <p:sp>
            <p:nvSpPr>
              <p:cNvPr id="39" name="Rectangle 11"/>
              <p:cNvSpPr>
                <a:spLocks noChangeArrowheads="1"/>
              </p:cNvSpPr>
              <p:nvPr/>
            </p:nvSpPr>
            <p:spPr bwMode="auto">
              <a:xfrm>
                <a:off x="5147947" y="4240989"/>
                <a:ext cx="1447832" cy="523715"/>
              </a:xfrm>
              <a:prstGeom prst="rect">
                <a:avLst/>
              </a:prstGeom>
              <a:noFill/>
              <a:ln w="9525">
                <a:noFill/>
                <a:miter lim="800000"/>
                <a:headEnd/>
                <a:tailEnd/>
              </a:ln>
            </p:spPr>
            <p:txBody>
              <a:bodyPr wrap="none" anchor="b">
                <a:spAutoFit/>
              </a:bodyPr>
              <a:lstStyle/>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1600" b="1" i="0" u="none" strike="noStrike" kern="1200" cap="none" spc="0" normalizeH="0" baseline="0" noProof="0" dirty="0">
                    <a:ln>
                      <a:noFill/>
                    </a:ln>
                    <a:solidFill>
                      <a:srgbClr val="0076CB"/>
                    </a:solidFill>
                    <a:effectLst/>
                    <a:uLnTx/>
                    <a:uFillTx/>
                    <a:latin typeface="Arial Black" pitchFamily="34" charset="0"/>
                    <a:ea typeface="+mn-ea"/>
                    <a:cs typeface="Arial" pitchFamily="34" charset="0"/>
                  </a:rPr>
                  <a:t>60+ million</a:t>
                </a:r>
              </a:p>
              <a:p>
                <a:pPr marL="0" marR="0" lvl="0" indent="0" algn="ctr" defTabSz="914400" rtl="0" eaLnBrk="1" fontAlgn="auto" latinLnBrk="0" hangingPunct="1">
                  <a:lnSpc>
                    <a:spcPct val="100000"/>
                  </a:lnSpc>
                  <a:spcBef>
                    <a:spcPts val="196"/>
                  </a:spcBef>
                  <a:spcAft>
                    <a:spcPts val="0"/>
                  </a:spcAft>
                  <a:buClr>
                    <a:srgbClr val="F0AB00"/>
                  </a:buClr>
                  <a:buSzTx/>
                  <a:buFontTx/>
                  <a:buNone/>
                  <a:tabLst/>
                  <a:defRPr/>
                </a:pPr>
                <a:r>
                  <a:rPr kumimoji="0" lang="en-US" sz="900" b="0" i="0" u="none" strike="noStrike" kern="1200" cap="none" spc="0" normalizeH="0" baseline="0" noProof="0" dirty="0">
                    <a:ln>
                      <a:noFill/>
                    </a:ln>
                    <a:solidFill>
                      <a:srgbClr val="CCCCCC">
                        <a:lumMod val="25000"/>
                      </a:srgbClr>
                    </a:solidFill>
                    <a:effectLst/>
                    <a:uLnTx/>
                    <a:uFillTx/>
                    <a:latin typeface="Arial"/>
                    <a:ea typeface="+mn-ea"/>
                    <a:cs typeface="Arial" pitchFamily="34" charset="0"/>
                  </a:rPr>
                  <a:t>Annual Purchase Orders</a:t>
                </a:r>
              </a:p>
            </p:txBody>
          </p:sp>
        </p:grpSp>
        <p:sp>
          <p:nvSpPr>
            <p:cNvPr id="73" name="Arc 72"/>
            <p:cNvSpPr/>
            <p:nvPr/>
          </p:nvSpPr>
          <p:spPr>
            <a:xfrm>
              <a:off x="2779685" y="2289193"/>
              <a:ext cx="3566107" cy="2768499"/>
            </a:xfrm>
            <a:prstGeom prst="arc">
              <a:avLst>
                <a:gd name="adj1" fmla="val 8518182"/>
                <a:gd name="adj2" fmla="val 2115407"/>
              </a:avLst>
            </a:prstGeom>
            <a:gradFill flip="none" rotWithShape="1">
              <a:gsLst>
                <a:gs pos="85000">
                  <a:schemeClr val="accent1">
                    <a:lumMod val="60000"/>
                    <a:lumOff val="40000"/>
                  </a:schemeClr>
                </a:gs>
                <a:gs pos="0">
                  <a:schemeClr val="bg1"/>
                </a:gs>
              </a:gsLst>
              <a:lin ang="16200000" scaled="1"/>
              <a:tileRect/>
            </a:gradFill>
            <a:ln w="6350">
              <a:noFill/>
            </a:ln>
          </p:spPr>
          <p:style>
            <a:lnRef idx="1">
              <a:schemeClr val="accent1"/>
            </a:lnRef>
            <a:fillRef idx="0">
              <a:schemeClr val="accent1"/>
            </a:fillRef>
            <a:effectRef idx="0">
              <a:schemeClr val="accent1"/>
            </a:effectRef>
            <a:fontRef idx="minor">
              <a:schemeClr val="tx1"/>
            </a:fontRef>
          </p:style>
          <p:txBody>
            <a:bodyPr lIns="89867" tIns="44933" rIns="89867" bIns="4493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42" name="Straight Connector 41"/>
            <p:cNvCxnSpPr/>
            <p:nvPr/>
          </p:nvCxnSpPr>
          <p:spPr>
            <a:xfrm flipH="1" flipV="1">
              <a:off x="2654041" y="3286992"/>
              <a:ext cx="1904891" cy="82744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2692666" y="4114441"/>
              <a:ext cx="1866263" cy="36556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4558930" y="2289194"/>
              <a:ext cx="1025133" cy="18252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16 Forma libre"/>
            <p:cNvSpPr/>
            <p:nvPr/>
          </p:nvSpPr>
          <p:spPr>
            <a:xfrm>
              <a:off x="4603782" y="2593321"/>
              <a:ext cx="625757" cy="129203"/>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marL="0" marR="0" lvl="0" indent="0" algn="ctr" defTabSz="1485268" rtl="0" eaLnBrk="1" fontAlgn="auto" latinLnBrk="0" hangingPunct="1">
                <a:lnSpc>
                  <a:spcPct val="90000"/>
                </a:lnSpc>
                <a:spcBef>
                  <a:spcPts val="0"/>
                </a:spcBef>
                <a:spcAft>
                  <a:spcPct val="35000"/>
                </a:spcAft>
                <a:buClrTx/>
                <a:buSzTx/>
                <a:buFontTx/>
                <a:buNone/>
                <a:tabLst/>
                <a:defRPr/>
              </a:pPr>
              <a:r>
                <a:rPr kumimoji="0" lang="en-US" sz="933" b="1" i="0" u="none" strike="noStrike" kern="1200" cap="none" spc="0" normalizeH="0" baseline="0" noProof="0" dirty="0">
                  <a:ln>
                    <a:noFill/>
                  </a:ln>
                  <a:solidFill>
                    <a:srgbClr val="000000"/>
                  </a:solidFill>
                  <a:effectLst/>
                  <a:uLnTx/>
                  <a:uFillTx/>
                  <a:latin typeface="Arial"/>
                  <a:ea typeface="+mn-ea"/>
                  <a:cs typeface="+mn-cs"/>
                </a:rPr>
                <a:t>Invoices</a:t>
              </a:r>
            </a:p>
          </p:txBody>
        </p:sp>
        <p:sp>
          <p:nvSpPr>
            <p:cNvPr id="47" name="16 Forma libre"/>
            <p:cNvSpPr/>
            <p:nvPr/>
          </p:nvSpPr>
          <p:spPr>
            <a:xfrm>
              <a:off x="2996408" y="3009932"/>
              <a:ext cx="813592" cy="387607"/>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marL="0" marR="0" lvl="0" indent="0" algn="ctr" defTabSz="1485268" rtl="0" eaLnBrk="1" fontAlgn="auto" latinLnBrk="0" hangingPunct="1">
                <a:lnSpc>
                  <a:spcPct val="90000"/>
                </a:lnSpc>
                <a:spcBef>
                  <a:spcPts val="0"/>
                </a:spcBef>
                <a:spcAft>
                  <a:spcPct val="35000"/>
                </a:spcAft>
                <a:buClrTx/>
                <a:buSzTx/>
                <a:buFontTx/>
                <a:buNone/>
                <a:tabLst/>
                <a:defRPr/>
              </a:pPr>
              <a:r>
                <a:rPr kumimoji="0" lang="en-US" sz="933" b="1" i="0" u="none" strike="noStrike" kern="1200" cap="none" spc="0" normalizeH="0" baseline="0" noProof="0" dirty="0">
                  <a:ln>
                    <a:noFill/>
                  </a:ln>
                  <a:solidFill>
                    <a:srgbClr val="000000"/>
                  </a:solidFill>
                  <a:effectLst/>
                  <a:uLnTx/>
                  <a:uFillTx/>
                  <a:latin typeface="Arial"/>
                  <a:ea typeface="+mn-ea"/>
                  <a:cs typeface="+mn-cs"/>
                </a:rPr>
                <a:t>Purchase Order Confirmations</a:t>
              </a:r>
              <a:endParaRPr kumimoji="0" lang="en-US" sz="933" b="1" i="1" u="none" strike="noStrike" kern="1200" cap="none" spc="0" normalizeH="0" baseline="0" noProof="0" dirty="0">
                <a:ln>
                  <a:noFill/>
                </a:ln>
                <a:solidFill>
                  <a:srgbClr val="000000"/>
                </a:solidFill>
                <a:effectLst/>
                <a:uLnTx/>
                <a:uFillTx/>
                <a:latin typeface="Arial"/>
                <a:ea typeface="+mn-ea"/>
                <a:cs typeface="+mn-cs"/>
              </a:endParaRPr>
            </a:p>
          </p:txBody>
        </p:sp>
        <p:sp>
          <p:nvSpPr>
            <p:cNvPr id="48" name="16 Forma libre"/>
            <p:cNvSpPr/>
            <p:nvPr/>
          </p:nvSpPr>
          <p:spPr>
            <a:xfrm>
              <a:off x="3618998" y="2550405"/>
              <a:ext cx="942252" cy="387607"/>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marL="0" marR="0" lvl="0" indent="0" algn="ctr" defTabSz="1485268" rtl="0" eaLnBrk="1" fontAlgn="auto" latinLnBrk="0" hangingPunct="1">
                <a:lnSpc>
                  <a:spcPct val="90000"/>
                </a:lnSpc>
                <a:spcBef>
                  <a:spcPts val="0"/>
                </a:spcBef>
                <a:spcAft>
                  <a:spcPct val="35000"/>
                </a:spcAft>
                <a:buClrTx/>
                <a:buSzTx/>
                <a:buFontTx/>
                <a:buNone/>
                <a:tabLst/>
                <a:defRPr/>
              </a:pPr>
              <a:r>
                <a:rPr kumimoji="0" lang="en-US" sz="933" b="1" i="0" u="none" strike="noStrike" kern="1200" cap="none" spc="0" normalizeH="0" baseline="0" noProof="0" dirty="0">
                  <a:ln>
                    <a:noFill/>
                  </a:ln>
                  <a:solidFill>
                    <a:srgbClr val="000000"/>
                  </a:solidFill>
                  <a:effectLst/>
                  <a:uLnTx/>
                  <a:uFillTx/>
                  <a:latin typeface="Arial"/>
                  <a:ea typeface="+mn-ea"/>
                  <a:cs typeface="+mn-cs"/>
                </a:rPr>
                <a:t>Advance Shipment Notices</a:t>
              </a:r>
              <a:endParaRPr kumimoji="0" lang="en-US" sz="933" b="0" i="1" u="none" strike="noStrike" kern="1200" cap="none" spc="0" normalizeH="0" baseline="0" noProof="0" dirty="0">
                <a:ln>
                  <a:noFill/>
                </a:ln>
                <a:solidFill>
                  <a:srgbClr val="000000"/>
                </a:solidFill>
                <a:effectLst/>
                <a:uLnTx/>
                <a:uFillTx/>
                <a:latin typeface="Arial"/>
                <a:ea typeface="+mn-ea"/>
                <a:cs typeface="+mn-cs"/>
              </a:endParaRPr>
            </a:p>
          </p:txBody>
        </p:sp>
        <p:sp>
          <p:nvSpPr>
            <p:cNvPr id="49" name="16 Forma libre"/>
            <p:cNvSpPr/>
            <p:nvPr/>
          </p:nvSpPr>
          <p:spPr>
            <a:xfrm>
              <a:off x="2910122" y="3739342"/>
              <a:ext cx="624953" cy="258404"/>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marL="0" marR="0" lvl="0" indent="0" algn="ctr" defTabSz="1485268" rtl="0" eaLnBrk="1" fontAlgn="auto" latinLnBrk="0" hangingPunct="1">
                <a:lnSpc>
                  <a:spcPct val="90000"/>
                </a:lnSpc>
                <a:spcBef>
                  <a:spcPts val="0"/>
                </a:spcBef>
                <a:spcAft>
                  <a:spcPct val="35000"/>
                </a:spcAft>
                <a:buClrTx/>
                <a:buSzTx/>
                <a:buFontTx/>
                <a:buNone/>
                <a:tabLst/>
                <a:defRPr/>
              </a:pPr>
              <a:r>
                <a:rPr kumimoji="0" lang="en-US" sz="933" b="1" i="0" u="none" strike="noStrike" kern="1200" cap="none" spc="0" normalizeH="0" baseline="0" noProof="0" dirty="0">
                  <a:ln>
                    <a:noFill/>
                  </a:ln>
                  <a:solidFill>
                    <a:srgbClr val="000000"/>
                  </a:solidFill>
                  <a:effectLst/>
                  <a:uLnTx/>
                  <a:uFillTx/>
                  <a:latin typeface="Arial"/>
                  <a:ea typeface="+mn-ea"/>
                  <a:cs typeface="+mn-cs"/>
                </a:rPr>
                <a:t>Purchase Orders</a:t>
              </a:r>
              <a:endParaRPr kumimoji="0" lang="en-US" sz="933" b="1" i="1" u="none" strike="noStrike" kern="1200" cap="none" spc="0" normalizeH="0" baseline="0" noProof="0" dirty="0">
                <a:ln>
                  <a:noFill/>
                </a:ln>
                <a:solidFill>
                  <a:srgbClr val="000000"/>
                </a:solidFill>
                <a:effectLst/>
                <a:uLnTx/>
                <a:uFillTx/>
                <a:latin typeface="Arial"/>
                <a:ea typeface="+mn-ea"/>
                <a:cs typeface="+mn-cs"/>
              </a:endParaRPr>
            </a:p>
          </p:txBody>
        </p:sp>
        <p:sp>
          <p:nvSpPr>
            <p:cNvPr id="107" name="TextBox 106"/>
            <p:cNvSpPr txBox="1"/>
            <p:nvPr/>
          </p:nvSpPr>
          <p:spPr>
            <a:xfrm>
              <a:off x="6708363" y="2329247"/>
              <a:ext cx="2011680" cy="275410"/>
            </a:xfrm>
            <a:prstGeom prst="rect">
              <a:avLst/>
            </a:prstGeom>
            <a:noFill/>
          </p:spPr>
          <p:txBody>
            <a:bodyPr wrap="square" lIns="89867" tIns="44933" rIns="89867" bIns="44933" rtlCol="0">
              <a:spAutoFit/>
            </a:bodyP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Supplier</a:t>
              </a:r>
            </a:p>
          </p:txBody>
        </p:sp>
        <p:sp>
          <p:nvSpPr>
            <p:cNvPr id="108" name="TextBox 107"/>
            <p:cNvSpPr txBox="1"/>
            <p:nvPr>
              <p:custDataLst>
                <p:tags r:id="rId2"/>
              </p:custDataLst>
            </p:nvPr>
          </p:nvSpPr>
          <p:spPr>
            <a:xfrm>
              <a:off x="607246" y="2339966"/>
              <a:ext cx="1759311" cy="275410"/>
            </a:xfrm>
            <a:prstGeom prst="rect">
              <a:avLst/>
            </a:prstGeom>
            <a:noFill/>
          </p:spPr>
          <p:txBody>
            <a:bodyPr wrap="square" lIns="89867" tIns="44933" rIns="89867" bIns="44933" rtlCol="0">
              <a:spAutoFit/>
            </a:bodyP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1200" b="1"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rPr>
                <a:t>Customer</a:t>
              </a:r>
            </a:p>
          </p:txBody>
        </p:sp>
        <p:cxnSp>
          <p:nvCxnSpPr>
            <p:cNvPr id="16" name="Straight Connector 15"/>
            <p:cNvCxnSpPr/>
            <p:nvPr/>
          </p:nvCxnSpPr>
          <p:spPr>
            <a:xfrm>
              <a:off x="644542" y="2641553"/>
              <a:ext cx="17512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708363" y="2635393"/>
              <a:ext cx="20116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71547" y="2966868"/>
              <a:ext cx="1417288" cy="1616089"/>
              <a:chOff x="272880" y="1921129"/>
              <a:chExt cx="1226380" cy="1398403"/>
            </a:xfrm>
          </p:grpSpPr>
          <p:pic>
            <p:nvPicPr>
              <p:cNvPr id="64"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72880" y="2466841"/>
                <a:ext cx="559970" cy="22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6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7512" y="3229653"/>
                <a:ext cx="459562" cy="53388"/>
              </a:xfrm>
              <a:prstGeom prst="rect">
                <a:avLst/>
              </a:prstGeom>
            </p:spPr>
          </p:pic>
          <p:grpSp>
            <p:nvGrpSpPr>
              <p:cNvPr id="2" name="Group 71"/>
              <p:cNvGrpSpPr/>
              <p:nvPr/>
            </p:nvGrpSpPr>
            <p:grpSpPr>
              <a:xfrm>
                <a:off x="927632" y="2466841"/>
                <a:ext cx="511116" cy="233405"/>
                <a:chOff x="657946" y="4053966"/>
                <a:chExt cx="1575383" cy="777586"/>
              </a:xfrm>
            </p:grpSpPr>
            <p:pic>
              <p:nvPicPr>
                <p:cNvPr id="71" name="Picture 2" descr="http://tiburonsoft.com/blog/wp-content/uploads/2010/02/maximologo.gif"/>
                <p:cNvPicPr>
                  <a:picLocks noChangeAspect="1" noChangeArrowheads="1"/>
                </p:cNvPicPr>
                <p:nvPr/>
              </p:nvPicPr>
              <p:blipFill>
                <a:blip r:embed="rId7" cstate="screen">
                  <a:extLst>
                    <a:ext uri="{28A0092B-C50C-407E-A947-70E740481C1C}">
                      <a14:useLocalDpi xmlns:a14="http://schemas.microsoft.com/office/drawing/2010/main"/>
                    </a:ext>
                  </a:extLst>
                </a:blip>
                <a:srcRect b="29160"/>
                <a:stretch>
                  <a:fillRect/>
                </a:stretch>
              </p:blipFill>
              <p:spPr bwMode="auto">
                <a:xfrm>
                  <a:off x="968091" y="4053966"/>
                  <a:ext cx="1265238" cy="542455"/>
                </a:xfrm>
                <a:prstGeom prst="rect">
                  <a:avLst/>
                </a:prstGeom>
                <a:noFill/>
              </p:spPr>
            </p:pic>
            <p:pic>
              <p:nvPicPr>
                <p:cNvPr id="72" name="Picture 2" descr="http://tiburonsoft.com/blog/wp-content/uploads/2010/02/maximologo.gif"/>
                <p:cNvPicPr>
                  <a:picLocks noChangeAspect="1" noChangeArrowheads="1"/>
                </p:cNvPicPr>
                <p:nvPr/>
              </p:nvPicPr>
              <p:blipFill>
                <a:blip r:embed="rId7" cstate="screen">
                  <a:extLst>
                    <a:ext uri="{28A0092B-C50C-407E-A947-70E740481C1C}">
                      <a14:useLocalDpi xmlns:a14="http://schemas.microsoft.com/office/drawing/2010/main"/>
                    </a:ext>
                  </a:extLst>
                </a:blip>
                <a:srcRect t="70699"/>
                <a:stretch>
                  <a:fillRect/>
                </a:stretch>
              </p:blipFill>
              <p:spPr bwMode="auto">
                <a:xfrm>
                  <a:off x="657946" y="4607185"/>
                  <a:ext cx="1265238" cy="224367"/>
                </a:xfrm>
                <a:prstGeom prst="rect">
                  <a:avLst/>
                </a:prstGeom>
                <a:noFill/>
              </p:spPr>
            </p:pic>
          </p:grpSp>
          <p:pic>
            <p:nvPicPr>
              <p:cNvPr id="77" name="Picture 3"/>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76626" y="2837088"/>
                <a:ext cx="521334" cy="160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8" name="Picture 4"/>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88874" y="3164218"/>
                <a:ext cx="489260" cy="155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1"/>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84892" y="2837088"/>
                <a:ext cx="497222" cy="160857"/>
              </a:xfrm>
              <a:prstGeom prst="rect">
                <a:avLst/>
              </a:prstGeom>
              <a:noFill/>
              <a:ln w="9525">
                <a:noFill/>
                <a:miter lim="800000"/>
                <a:headEnd/>
                <a:tailEnd/>
              </a:ln>
              <a:effectLst/>
            </p:spPr>
          </p:pic>
          <p:pic>
            <p:nvPicPr>
              <p:cNvPr id="52" name="Picture 7" descr="SAP_grad_R_pref.png"/>
              <p:cNvPicPr>
                <a:picLocks noChangeAspect="1"/>
              </p:cNvPicPr>
              <p:nvPr/>
            </p:nvPicPr>
            <p:blipFill>
              <a:blip r:embed="rId11" cstate="print"/>
              <a:srcRect/>
              <a:stretch>
                <a:fillRect/>
              </a:stretch>
            </p:blipFill>
            <p:spPr bwMode="auto">
              <a:xfrm>
                <a:off x="468734" y="1921129"/>
                <a:ext cx="1030526" cy="440927"/>
              </a:xfrm>
              <a:prstGeom prst="rect">
                <a:avLst/>
              </a:prstGeom>
              <a:noFill/>
              <a:ln w="9525">
                <a:noFill/>
                <a:miter lim="800000"/>
                <a:headEnd/>
                <a:tailEnd/>
              </a:ln>
            </p:spPr>
          </p:pic>
        </p:grpSp>
        <p:cxnSp>
          <p:nvCxnSpPr>
            <p:cNvPr id="76" name="Elbow Connector 75"/>
            <p:cNvCxnSpPr/>
            <p:nvPr/>
          </p:nvCxnSpPr>
          <p:spPr>
            <a:xfrm>
              <a:off x="1985567" y="3772674"/>
              <a:ext cx="820024" cy="1"/>
            </a:xfrm>
            <a:prstGeom prst="bentConnector3">
              <a:avLst>
                <a:gd name="adj1" fmla="val 50000"/>
              </a:avLst>
            </a:prstGeom>
            <a:ln w="25400">
              <a:solidFill>
                <a:schemeClr val="tx1">
                  <a:lumMod val="65000"/>
                  <a:lumOff val="3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5" name="16 Forma libre"/>
            <p:cNvSpPr/>
            <p:nvPr/>
          </p:nvSpPr>
          <p:spPr>
            <a:xfrm>
              <a:off x="5198137" y="3009933"/>
              <a:ext cx="771852" cy="129203"/>
            </a:xfrm>
            <a:prstGeom prst="rect">
              <a:avLst/>
            </a:prstGeom>
            <a:noFill/>
            <a:ln>
              <a:noFill/>
            </a:ln>
            <a:effectLst/>
          </p:spPr>
          <p:style>
            <a:lnRef idx="2">
              <a:scrgbClr r="0" g="0" b="0"/>
            </a:lnRef>
            <a:fillRef idx="1">
              <a:scrgbClr r="0" g="0" b="0"/>
            </a:fillRef>
            <a:effectRef idx="0">
              <a:scrgbClr r="0" g="0" b="0"/>
            </a:effectRef>
            <a:fontRef idx="minor">
              <a:schemeClr val="lt1"/>
            </a:fontRef>
          </p:style>
          <p:txBody>
            <a:bodyPr wrap="square" lIns="0" tIns="0" rIns="0" bIns="0" spcCol="936" anchor="t" anchorCtr="0">
              <a:spAutoFit/>
            </a:bodyPr>
            <a:lstStyle/>
            <a:p>
              <a:pPr marL="0" marR="0" lvl="0" indent="0" algn="ctr" defTabSz="1485268" rtl="0" eaLnBrk="1" fontAlgn="auto" latinLnBrk="0" hangingPunct="1">
                <a:lnSpc>
                  <a:spcPct val="90000"/>
                </a:lnSpc>
                <a:spcBef>
                  <a:spcPts val="0"/>
                </a:spcBef>
                <a:spcAft>
                  <a:spcPct val="35000"/>
                </a:spcAft>
                <a:buClrTx/>
                <a:buSzTx/>
                <a:buFontTx/>
                <a:buNone/>
                <a:tabLst/>
                <a:defRPr/>
              </a:pPr>
              <a:r>
                <a:rPr kumimoji="0" lang="en-US" sz="933" b="1" i="0" u="none" strike="noStrike" kern="1200" cap="none" spc="0" normalizeH="0" baseline="0" noProof="0" dirty="0">
                  <a:ln>
                    <a:noFill/>
                  </a:ln>
                  <a:solidFill>
                    <a:srgbClr val="000000"/>
                  </a:solidFill>
                  <a:effectLst/>
                  <a:uLnTx/>
                  <a:uFillTx/>
                  <a:latin typeface="Arial"/>
                  <a:ea typeface="+mn-ea"/>
                  <a:cs typeface="+mn-cs"/>
                </a:rPr>
                <a:t>Catalogs</a:t>
              </a:r>
            </a:p>
          </p:txBody>
        </p:sp>
        <p:cxnSp>
          <p:nvCxnSpPr>
            <p:cNvPr id="74" name="Straight Connector 73"/>
            <p:cNvCxnSpPr/>
            <p:nvPr/>
          </p:nvCxnSpPr>
          <p:spPr>
            <a:xfrm flipH="1" flipV="1">
              <a:off x="4485049" y="2120043"/>
              <a:ext cx="100776" cy="19814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3336872" y="2465315"/>
              <a:ext cx="1248952" cy="163621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661399" y="3083355"/>
              <a:ext cx="1643867" cy="108147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558663" y="3624093"/>
              <a:ext cx="721203" cy="287130"/>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r>
                <a:rPr kumimoji="0" lang="en-US" sz="933" b="1" i="0" u="none" strike="noStrike" kern="1200" cap="none" spc="0" normalizeH="0" baseline="0" noProof="0" dirty="0">
                  <a:ln>
                    <a:noFill/>
                  </a:ln>
                  <a:solidFill>
                    <a:srgbClr val="000000"/>
                  </a:solidFill>
                  <a:effectLst/>
                  <a:uLnTx/>
                  <a:uFillTx/>
                  <a:latin typeface="Arial"/>
                  <a:ea typeface="+mn-ea"/>
                  <a:cs typeface="+mn-cs"/>
                </a:rPr>
                <a:t>Ariba Discovery</a:t>
              </a:r>
              <a:endParaRPr kumimoji="0" lang="en-US" sz="933"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61" name="Text Box 115"/>
            <p:cNvSpPr txBox="1">
              <a:spLocks noChangeArrowheads="1"/>
            </p:cNvSpPr>
            <p:nvPr/>
          </p:nvSpPr>
          <p:spPr bwMode="auto">
            <a:xfrm>
              <a:off x="6850589" y="3192418"/>
              <a:ext cx="486113" cy="172355"/>
            </a:xfrm>
            <a:prstGeom prst="rect">
              <a:avLst/>
            </a:prstGeom>
            <a:solidFill>
              <a:schemeClr val="tx1">
                <a:lumMod val="65000"/>
                <a:lumOff val="35000"/>
              </a:schemeClr>
            </a:solidFill>
            <a:ln w="19050">
              <a:noFill/>
              <a:miter lim="800000"/>
              <a:headEnd type="none" w="sm" len="sm"/>
              <a:tailEnd type="none" w="sm" len="sm"/>
            </a:ln>
          </p:spPr>
          <p:txBody>
            <a:bodyPr wrap="square" lIns="24384" tIns="24384" rIns="24384" bIns="24384" anchor="ctr">
              <a:spAutoFit/>
            </a:bodyPr>
            <a:lstStyle>
              <a:lvl1pPr marL="63500" indent="-635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r" eaLnBrk="0" fontAlgn="base" hangingPunct="0">
                <a:spcBef>
                  <a:spcPct val="0"/>
                </a:spcBef>
                <a:spcAft>
                  <a:spcPct val="0"/>
                </a:spcAft>
                <a:defRPr sz="1400">
                  <a:solidFill>
                    <a:schemeClr val="tx1"/>
                  </a:solidFill>
                  <a:latin typeface="Arial" charset="0"/>
                </a:defRPr>
              </a:lvl6pPr>
              <a:lvl7pPr marL="2971800" indent="-228600" algn="r" eaLnBrk="0" fontAlgn="base" hangingPunct="0">
                <a:spcBef>
                  <a:spcPct val="0"/>
                </a:spcBef>
                <a:spcAft>
                  <a:spcPct val="0"/>
                </a:spcAft>
                <a:defRPr sz="1400">
                  <a:solidFill>
                    <a:schemeClr val="tx1"/>
                  </a:solidFill>
                  <a:latin typeface="Arial" charset="0"/>
                </a:defRPr>
              </a:lvl7pPr>
              <a:lvl8pPr marL="3429000" indent="-228600" algn="r" eaLnBrk="0" fontAlgn="base" hangingPunct="0">
                <a:spcBef>
                  <a:spcPct val="0"/>
                </a:spcBef>
                <a:spcAft>
                  <a:spcPct val="0"/>
                </a:spcAft>
                <a:defRPr sz="1400">
                  <a:solidFill>
                    <a:schemeClr val="tx1"/>
                  </a:solidFill>
                  <a:latin typeface="Arial" charset="0"/>
                </a:defRPr>
              </a:lvl8pPr>
              <a:lvl9pPr marL="3886200" indent="-228600" algn="r" eaLnBrk="0" fontAlgn="base" hangingPunct="0">
                <a:spcBef>
                  <a:spcPct val="0"/>
                </a:spcBef>
                <a:spcAft>
                  <a:spcPct val="0"/>
                </a:spcAft>
                <a:defRPr sz="1400">
                  <a:solidFill>
                    <a:schemeClr val="tx1"/>
                  </a:solidFill>
                  <a:latin typeface="Arial" charset="0"/>
                </a:defRPr>
              </a:lvl9pPr>
            </a:lstStyle>
            <a:p>
              <a:pPr marL="63500" marR="0" lvl="0" indent="-6350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charset="0"/>
                  <a:ea typeface="+mn-ea"/>
                  <a:cs typeface="+mn-cs"/>
                </a:rPr>
                <a:t>Online</a:t>
              </a:r>
            </a:p>
          </p:txBody>
        </p:sp>
        <p:grpSp>
          <p:nvGrpSpPr>
            <p:cNvPr id="17" name="Group 16"/>
            <p:cNvGrpSpPr/>
            <p:nvPr/>
          </p:nvGrpSpPr>
          <p:grpSpPr>
            <a:xfrm>
              <a:off x="6433032" y="3007823"/>
              <a:ext cx="658861" cy="1366707"/>
              <a:chOff x="4022444" y="1024569"/>
              <a:chExt cx="1635764" cy="3272285"/>
            </a:xfrm>
            <a:solidFill>
              <a:schemeClr val="tx1">
                <a:lumMod val="65000"/>
                <a:lumOff val="35000"/>
              </a:schemeClr>
            </a:solidFill>
          </p:grpSpPr>
          <p:cxnSp>
            <p:nvCxnSpPr>
              <p:cNvPr id="67" name="Elbow Connector 66"/>
              <p:cNvCxnSpPr/>
              <p:nvPr/>
            </p:nvCxnSpPr>
            <p:spPr>
              <a:xfrm flipV="1">
                <a:off x="4239045" y="1024569"/>
                <a:ext cx="1419160" cy="1389474"/>
              </a:xfrm>
              <a:prstGeom prst="bentConnector3">
                <a:avLst>
                  <a:gd name="adj1" fmla="val 44830"/>
                </a:avLst>
              </a:prstGeom>
              <a:grpFill/>
              <a:ln w="38100">
                <a:solidFill>
                  <a:schemeClr val="tx1">
                    <a:lumMod val="65000"/>
                    <a:lumOff val="3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a:off x="4022443" y="2414042"/>
                <a:ext cx="1635763" cy="1882811"/>
              </a:xfrm>
              <a:prstGeom prst="bentConnector3">
                <a:avLst>
                  <a:gd name="adj1" fmla="val 52329"/>
                </a:avLst>
              </a:prstGeom>
              <a:grpFill/>
              <a:ln w="38100">
                <a:solidFill>
                  <a:schemeClr val="tx1">
                    <a:lumMod val="65000"/>
                    <a:lumOff val="3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7605160" y="2782827"/>
              <a:ext cx="494121" cy="1886683"/>
              <a:chOff x="5844507" y="2009158"/>
              <a:chExt cx="442949" cy="1691293"/>
            </a:xfrm>
          </p:grpSpPr>
          <p:grpSp>
            <p:nvGrpSpPr>
              <p:cNvPr id="5" name="Group 56"/>
              <p:cNvGrpSpPr/>
              <p:nvPr/>
            </p:nvGrpSpPr>
            <p:grpSpPr>
              <a:xfrm>
                <a:off x="5853950" y="2403961"/>
                <a:ext cx="424063" cy="316017"/>
                <a:chOff x="7068325" y="2305408"/>
                <a:chExt cx="375198" cy="291290"/>
              </a:xfrm>
            </p:grpSpPr>
            <p:sp>
              <p:nvSpPr>
                <p:cNvPr id="63" name="Freeform 62"/>
                <p:cNvSpPr>
                  <a:spLocks noEditPoints="1"/>
                </p:cNvSpPr>
                <p:nvPr/>
              </p:nvSpPr>
              <p:spPr bwMode="auto">
                <a:xfrm>
                  <a:off x="7068325" y="2414495"/>
                  <a:ext cx="186809" cy="182203"/>
                </a:xfrm>
                <a:custGeom>
                  <a:avLst/>
                  <a:gdLst/>
                  <a:ahLst/>
                  <a:cxnLst>
                    <a:cxn ang="0">
                      <a:pos x="0" y="0"/>
                    </a:cxn>
                    <a:cxn ang="0">
                      <a:pos x="0" y="191"/>
                    </a:cxn>
                    <a:cxn ang="0">
                      <a:pos x="40" y="191"/>
                    </a:cxn>
                    <a:cxn ang="0">
                      <a:pos x="40" y="162"/>
                    </a:cxn>
                    <a:cxn ang="0">
                      <a:pos x="96" y="162"/>
                    </a:cxn>
                    <a:cxn ang="0">
                      <a:pos x="96" y="191"/>
                    </a:cxn>
                    <a:cxn ang="0">
                      <a:pos x="136" y="191"/>
                    </a:cxn>
                    <a:cxn ang="0">
                      <a:pos x="136" y="0"/>
                    </a:cxn>
                    <a:cxn ang="0">
                      <a:pos x="0" y="0"/>
                    </a:cxn>
                    <a:cxn ang="0">
                      <a:pos x="40" y="128"/>
                    </a:cxn>
                    <a:cxn ang="0">
                      <a:pos x="17" y="128"/>
                    </a:cxn>
                    <a:cxn ang="0">
                      <a:pos x="17" y="106"/>
                    </a:cxn>
                    <a:cxn ang="0">
                      <a:pos x="40" y="106"/>
                    </a:cxn>
                    <a:cxn ang="0">
                      <a:pos x="40" y="128"/>
                    </a:cxn>
                    <a:cxn ang="0">
                      <a:pos x="40" y="91"/>
                    </a:cxn>
                    <a:cxn ang="0">
                      <a:pos x="17" y="91"/>
                    </a:cxn>
                    <a:cxn ang="0">
                      <a:pos x="17" y="70"/>
                    </a:cxn>
                    <a:cxn ang="0">
                      <a:pos x="40" y="70"/>
                    </a:cxn>
                    <a:cxn ang="0">
                      <a:pos x="40" y="91"/>
                    </a:cxn>
                    <a:cxn ang="0">
                      <a:pos x="40" y="55"/>
                    </a:cxn>
                    <a:cxn ang="0">
                      <a:pos x="17" y="55"/>
                    </a:cxn>
                    <a:cxn ang="0">
                      <a:pos x="17" y="34"/>
                    </a:cxn>
                    <a:cxn ang="0">
                      <a:pos x="40" y="34"/>
                    </a:cxn>
                    <a:cxn ang="0">
                      <a:pos x="40" y="55"/>
                    </a:cxn>
                    <a:cxn ang="0">
                      <a:pos x="79" y="128"/>
                    </a:cxn>
                    <a:cxn ang="0">
                      <a:pos x="55" y="128"/>
                    </a:cxn>
                    <a:cxn ang="0">
                      <a:pos x="55" y="106"/>
                    </a:cxn>
                    <a:cxn ang="0">
                      <a:pos x="79" y="106"/>
                    </a:cxn>
                    <a:cxn ang="0">
                      <a:pos x="79" y="128"/>
                    </a:cxn>
                    <a:cxn ang="0">
                      <a:pos x="79" y="91"/>
                    </a:cxn>
                    <a:cxn ang="0">
                      <a:pos x="55" y="91"/>
                    </a:cxn>
                    <a:cxn ang="0">
                      <a:pos x="55" y="70"/>
                    </a:cxn>
                    <a:cxn ang="0">
                      <a:pos x="79" y="70"/>
                    </a:cxn>
                    <a:cxn ang="0">
                      <a:pos x="79" y="91"/>
                    </a:cxn>
                    <a:cxn ang="0">
                      <a:pos x="79" y="55"/>
                    </a:cxn>
                    <a:cxn ang="0">
                      <a:pos x="55" y="55"/>
                    </a:cxn>
                    <a:cxn ang="0">
                      <a:pos x="55" y="34"/>
                    </a:cxn>
                    <a:cxn ang="0">
                      <a:pos x="79" y="34"/>
                    </a:cxn>
                    <a:cxn ang="0">
                      <a:pos x="79" y="55"/>
                    </a:cxn>
                    <a:cxn ang="0">
                      <a:pos x="117" y="128"/>
                    </a:cxn>
                    <a:cxn ang="0">
                      <a:pos x="96" y="128"/>
                    </a:cxn>
                    <a:cxn ang="0">
                      <a:pos x="96" y="106"/>
                    </a:cxn>
                    <a:cxn ang="0">
                      <a:pos x="117" y="106"/>
                    </a:cxn>
                    <a:cxn ang="0">
                      <a:pos x="117" y="128"/>
                    </a:cxn>
                    <a:cxn ang="0">
                      <a:pos x="117" y="91"/>
                    </a:cxn>
                    <a:cxn ang="0">
                      <a:pos x="96" y="91"/>
                    </a:cxn>
                    <a:cxn ang="0">
                      <a:pos x="96" y="70"/>
                    </a:cxn>
                    <a:cxn ang="0">
                      <a:pos x="117" y="70"/>
                    </a:cxn>
                    <a:cxn ang="0">
                      <a:pos x="117" y="91"/>
                    </a:cxn>
                    <a:cxn ang="0">
                      <a:pos x="117" y="55"/>
                    </a:cxn>
                    <a:cxn ang="0">
                      <a:pos x="96" y="55"/>
                    </a:cxn>
                    <a:cxn ang="0">
                      <a:pos x="96" y="34"/>
                    </a:cxn>
                    <a:cxn ang="0">
                      <a:pos x="117" y="34"/>
                    </a:cxn>
                    <a:cxn ang="0">
                      <a:pos x="117" y="55"/>
                    </a:cxn>
                  </a:cxnLst>
                  <a:rect l="0" t="0" r="r" b="b"/>
                  <a:pathLst>
                    <a:path w="136" h="191">
                      <a:moveTo>
                        <a:pt x="0" y="0"/>
                      </a:moveTo>
                      <a:lnTo>
                        <a:pt x="0" y="191"/>
                      </a:lnTo>
                      <a:lnTo>
                        <a:pt x="40" y="191"/>
                      </a:lnTo>
                      <a:lnTo>
                        <a:pt x="40" y="162"/>
                      </a:lnTo>
                      <a:lnTo>
                        <a:pt x="96" y="162"/>
                      </a:lnTo>
                      <a:lnTo>
                        <a:pt x="96" y="191"/>
                      </a:lnTo>
                      <a:lnTo>
                        <a:pt x="136" y="191"/>
                      </a:lnTo>
                      <a:lnTo>
                        <a:pt x="136" y="0"/>
                      </a:lnTo>
                      <a:lnTo>
                        <a:pt x="0" y="0"/>
                      </a:lnTo>
                      <a:close/>
                      <a:moveTo>
                        <a:pt x="40" y="128"/>
                      </a:moveTo>
                      <a:lnTo>
                        <a:pt x="17" y="128"/>
                      </a:lnTo>
                      <a:lnTo>
                        <a:pt x="17" y="106"/>
                      </a:lnTo>
                      <a:lnTo>
                        <a:pt x="40" y="106"/>
                      </a:lnTo>
                      <a:lnTo>
                        <a:pt x="40" y="128"/>
                      </a:lnTo>
                      <a:close/>
                      <a:moveTo>
                        <a:pt x="40" y="91"/>
                      </a:moveTo>
                      <a:lnTo>
                        <a:pt x="17" y="91"/>
                      </a:lnTo>
                      <a:lnTo>
                        <a:pt x="17" y="70"/>
                      </a:lnTo>
                      <a:lnTo>
                        <a:pt x="40" y="70"/>
                      </a:lnTo>
                      <a:lnTo>
                        <a:pt x="40" y="91"/>
                      </a:lnTo>
                      <a:close/>
                      <a:moveTo>
                        <a:pt x="40" y="55"/>
                      </a:moveTo>
                      <a:lnTo>
                        <a:pt x="17" y="55"/>
                      </a:lnTo>
                      <a:lnTo>
                        <a:pt x="17" y="34"/>
                      </a:lnTo>
                      <a:lnTo>
                        <a:pt x="40" y="34"/>
                      </a:lnTo>
                      <a:lnTo>
                        <a:pt x="40" y="55"/>
                      </a:lnTo>
                      <a:close/>
                      <a:moveTo>
                        <a:pt x="79" y="128"/>
                      </a:moveTo>
                      <a:lnTo>
                        <a:pt x="55" y="128"/>
                      </a:lnTo>
                      <a:lnTo>
                        <a:pt x="55" y="106"/>
                      </a:lnTo>
                      <a:lnTo>
                        <a:pt x="79" y="106"/>
                      </a:lnTo>
                      <a:lnTo>
                        <a:pt x="79" y="128"/>
                      </a:lnTo>
                      <a:close/>
                      <a:moveTo>
                        <a:pt x="79" y="91"/>
                      </a:moveTo>
                      <a:lnTo>
                        <a:pt x="55" y="91"/>
                      </a:lnTo>
                      <a:lnTo>
                        <a:pt x="55" y="70"/>
                      </a:lnTo>
                      <a:lnTo>
                        <a:pt x="79" y="70"/>
                      </a:lnTo>
                      <a:lnTo>
                        <a:pt x="79" y="91"/>
                      </a:lnTo>
                      <a:close/>
                      <a:moveTo>
                        <a:pt x="79" y="55"/>
                      </a:moveTo>
                      <a:lnTo>
                        <a:pt x="55" y="55"/>
                      </a:lnTo>
                      <a:lnTo>
                        <a:pt x="55" y="34"/>
                      </a:lnTo>
                      <a:lnTo>
                        <a:pt x="79" y="34"/>
                      </a:lnTo>
                      <a:lnTo>
                        <a:pt x="79" y="55"/>
                      </a:lnTo>
                      <a:close/>
                      <a:moveTo>
                        <a:pt x="117" y="128"/>
                      </a:moveTo>
                      <a:lnTo>
                        <a:pt x="96" y="128"/>
                      </a:lnTo>
                      <a:lnTo>
                        <a:pt x="96" y="106"/>
                      </a:lnTo>
                      <a:lnTo>
                        <a:pt x="117" y="106"/>
                      </a:lnTo>
                      <a:lnTo>
                        <a:pt x="117" y="128"/>
                      </a:lnTo>
                      <a:close/>
                      <a:moveTo>
                        <a:pt x="117" y="91"/>
                      </a:moveTo>
                      <a:lnTo>
                        <a:pt x="96" y="91"/>
                      </a:lnTo>
                      <a:lnTo>
                        <a:pt x="96" y="70"/>
                      </a:lnTo>
                      <a:lnTo>
                        <a:pt x="117" y="70"/>
                      </a:lnTo>
                      <a:lnTo>
                        <a:pt x="117" y="91"/>
                      </a:lnTo>
                      <a:close/>
                      <a:moveTo>
                        <a:pt x="117" y="55"/>
                      </a:moveTo>
                      <a:lnTo>
                        <a:pt x="96" y="55"/>
                      </a:lnTo>
                      <a:lnTo>
                        <a:pt x="96" y="34"/>
                      </a:lnTo>
                      <a:lnTo>
                        <a:pt x="117" y="34"/>
                      </a:lnTo>
                      <a:lnTo>
                        <a:pt x="117" y="55"/>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68" name="Freeform 67"/>
                <p:cNvSpPr>
                  <a:spLocks noEditPoints="1"/>
                </p:cNvSpPr>
                <p:nvPr/>
              </p:nvSpPr>
              <p:spPr bwMode="auto">
                <a:xfrm>
                  <a:off x="7308910" y="2305408"/>
                  <a:ext cx="134613" cy="288090"/>
                </a:xfrm>
                <a:custGeom>
                  <a:avLst/>
                  <a:gdLst/>
                  <a:ahLst/>
                  <a:cxnLst>
                    <a:cxn ang="0">
                      <a:pos x="0" y="302"/>
                    </a:cxn>
                    <a:cxn ang="0">
                      <a:pos x="32" y="273"/>
                    </a:cxn>
                    <a:cxn ang="0">
                      <a:pos x="66" y="302"/>
                    </a:cxn>
                    <a:cxn ang="0">
                      <a:pos x="98" y="0"/>
                    </a:cxn>
                    <a:cxn ang="0">
                      <a:pos x="41" y="239"/>
                    </a:cxn>
                    <a:cxn ang="0">
                      <a:pos x="19" y="217"/>
                    </a:cxn>
                    <a:cxn ang="0">
                      <a:pos x="41" y="239"/>
                    </a:cxn>
                    <a:cxn ang="0">
                      <a:pos x="19" y="202"/>
                    </a:cxn>
                    <a:cxn ang="0">
                      <a:pos x="41" y="181"/>
                    </a:cxn>
                    <a:cxn ang="0">
                      <a:pos x="41" y="166"/>
                    </a:cxn>
                    <a:cxn ang="0">
                      <a:pos x="19" y="145"/>
                    </a:cxn>
                    <a:cxn ang="0">
                      <a:pos x="41" y="166"/>
                    </a:cxn>
                    <a:cxn ang="0">
                      <a:pos x="19" y="130"/>
                    </a:cxn>
                    <a:cxn ang="0">
                      <a:pos x="41" y="109"/>
                    </a:cxn>
                    <a:cxn ang="0">
                      <a:pos x="41" y="94"/>
                    </a:cxn>
                    <a:cxn ang="0">
                      <a:pos x="19" y="73"/>
                    </a:cxn>
                    <a:cxn ang="0">
                      <a:pos x="41" y="94"/>
                    </a:cxn>
                    <a:cxn ang="0">
                      <a:pos x="19" y="58"/>
                    </a:cxn>
                    <a:cxn ang="0">
                      <a:pos x="41" y="36"/>
                    </a:cxn>
                    <a:cxn ang="0">
                      <a:pos x="79" y="239"/>
                    </a:cxn>
                    <a:cxn ang="0">
                      <a:pos x="58" y="217"/>
                    </a:cxn>
                    <a:cxn ang="0">
                      <a:pos x="79" y="239"/>
                    </a:cxn>
                    <a:cxn ang="0">
                      <a:pos x="58" y="202"/>
                    </a:cxn>
                    <a:cxn ang="0">
                      <a:pos x="79" y="181"/>
                    </a:cxn>
                    <a:cxn ang="0">
                      <a:pos x="79" y="166"/>
                    </a:cxn>
                    <a:cxn ang="0">
                      <a:pos x="58" y="145"/>
                    </a:cxn>
                    <a:cxn ang="0">
                      <a:pos x="79" y="166"/>
                    </a:cxn>
                    <a:cxn ang="0">
                      <a:pos x="58" y="130"/>
                    </a:cxn>
                    <a:cxn ang="0">
                      <a:pos x="79" y="109"/>
                    </a:cxn>
                    <a:cxn ang="0">
                      <a:pos x="79" y="94"/>
                    </a:cxn>
                    <a:cxn ang="0">
                      <a:pos x="58" y="73"/>
                    </a:cxn>
                    <a:cxn ang="0">
                      <a:pos x="79" y="94"/>
                    </a:cxn>
                    <a:cxn ang="0">
                      <a:pos x="58" y="58"/>
                    </a:cxn>
                    <a:cxn ang="0">
                      <a:pos x="79" y="36"/>
                    </a:cxn>
                  </a:cxnLst>
                  <a:rect l="0" t="0" r="r" b="b"/>
                  <a:pathLst>
                    <a:path w="98" h="302">
                      <a:moveTo>
                        <a:pt x="0" y="0"/>
                      </a:moveTo>
                      <a:lnTo>
                        <a:pt x="0" y="302"/>
                      </a:lnTo>
                      <a:lnTo>
                        <a:pt x="32" y="302"/>
                      </a:lnTo>
                      <a:lnTo>
                        <a:pt x="32" y="273"/>
                      </a:lnTo>
                      <a:lnTo>
                        <a:pt x="66" y="273"/>
                      </a:lnTo>
                      <a:lnTo>
                        <a:pt x="66" y="302"/>
                      </a:lnTo>
                      <a:lnTo>
                        <a:pt x="98" y="302"/>
                      </a:lnTo>
                      <a:lnTo>
                        <a:pt x="98" y="0"/>
                      </a:lnTo>
                      <a:lnTo>
                        <a:pt x="0" y="0"/>
                      </a:lnTo>
                      <a:close/>
                      <a:moveTo>
                        <a:pt x="41" y="239"/>
                      </a:moveTo>
                      <a:lnTo>
                        <a:pt x="19" y="239"/>
                      </a:lnTo>
                      <a:lnTo>
                        <a:pt x="19" y="217"/>
                      </a:lnTo>
                      <a:lnTo>
                        <a:pt x="41" y="217"/>
                      </a:lnTo>
                      <a:lnTo>
                        <a:pt x="41" y="239"/>
                      </a:lnTo>
                      <a:close/>
                      <a:moveTo>
                        <a:pt x="41" y="202"/>
                      </a:moveTo>
                      <a:lnTo>
                        <a:pt x="19" y="202"/>
                      </a:lnTo>
                      <a:lnTo>
                        <a:pt x="19" y="181"/>
                      </a:lnTo>
                      <a:lnTo>
                        <a:pt x="41" y="181"/>
                      </a:lnTo>
                      <a:lnTo>
                        <a:pt x="41" y="202"/>
                      </a:lnTo>
                      <a:close/>
                      <a:moveTo>
                        <a:pt x="41" y="166"/>
                      </a:moveTo>
                      <a:lnTo>
                        <a:pt x="19" y="166"/>
                      </a:lnTo>
                      <a:lnTo>
                        <a:pt x="19" y="145"/>
                      </a:lnTo>
                      <a:lnTo>
                        <a:pt x="41" y="145"/>
                      </a:lnTo>
                      <a:lnTo>
                        <a:pt x="41" y="166"/>
                      </a:lnTo>
                      <a:close/>
                      <a:moveTo>
                        <a:pt x="41" y="130"/>
                      </a:moveTo>
                      <a:lnTo>
                        <a:pt x="19" y="130"/>
                      </a:lnTo>
                      <a:lnTo>
                        <a:pt x="19" y="109"/>
                      </a:lnTo>
                      <a:lnTo>
                        <a:pt x="41" y="109"/>
                      </a:lnTo>
                      <a:lnTo>
                        <a:pt x="41" y="130"/>
                      </a:lnTo>
                      <a:close/>
                      <a:moveTo>
                        <a:pt x="41" y="94"/>
                      </a:moveTo>
                      <a:lnTo>
                        <a:pt x="19" y="94"/>
                      </a:lnTo>
                      <a:lnTo>
                        <a:pt x="19" y="73"/>
                      </a:lnTo>
                      <a:lnTo>
                        <a:pt x="41" y="73"/>
                      </a:lnTo>
                      <a:lnTo>
                        <a:pt x="41" y="94"/>
                      </a:lnTo>
                      <a:close/>
                      <a:moveTo>
                        <a:pt x="41" y="58"/>
                      </a:moveTo>
                      <a:lnTo>
                        <a:pt x="19" y="58"/>
                      </a:lnTo>
                      <a:lnTo>
                        <a:pt x="19" y="36"/>
                      </a:lnTo>
                      <a:lnTo>
                        <a:pt x="41" y="36"/>
                      </a:lnTo>
                      <a:lnTo>
                        <a:pt x="41" y="58"/>
                      </a:lnTo>
                      <a:close/>
                      <a:moveTo>
                        <a:pt x="79" y="239"/>
                      </a:moveTo>
                      <a:lnTo>
                        <a:pt x="58" y="239"/>
                      </a:lnTo>
                      <a:lnTo>
                        <a:pt x="58" y="217"/>
                      </a:lnTo>
                      <a:lnTo>
                        <a:pt x="79" y="217"/>
                      </a:lnTo>
                      <a:lnTo>
                        <a:pt x="79" y="239"/>
                      </a:lnTo>
                      <a:close/>
                      <a:moveTo>
                        <a:pt x="79" y="202"/>
                      </a:moveTo>
                      <a:lnTo>
                        <a:pt x="58" y="202"/>
                      </a:lnTo>
                      <a:lnTo>
                        <a:pt x="58" y="181"/>
                      </a:lnTo>
                      <a:lnTo>
                        <a:pt x="79" y="181"/>
                      </a:lnTo>
                      <a:lnTo>
                        <a:pt x="79" y="202"/>
                      </a:lnTo>
                      <a:close/>
                      <a:moveTo>
                        <a:pt x="79" y="166"/>
                      </a:moveTo>
                      <a:lnTo>
                        <a:pt x="58" y="166"/>
                      </a:lnTo>
                      <a:lnTo>
                        <a:pt x="58" y="145"/>
                      </a:lnTo>
                      <a:lnTo>
                        <a:pt x="79" y="145"/>
                      </a:lnTo>
                      <a:lnTo>
                        <a:pt x="79" y="166"/>
                      </a:lnTo>
                      <a:close/>
                      <a:moveTo>
                        <a:pt x="79" y="130"/>
                      </a:moveTo>
                      <a:lnTo>
                        <a:pt x="58" y="130"/>
                      </a:lnTo>
                      <a:lnTo>
                        <a:pt x="58" y="109"/>
                      </a:lnTo>
                      <a:lnTo>
                        <a:pt x="79" y="109"/>
                      </a:lnTo>
                      <a:lnTo>
                        <a:pt x="79" y="130"/>
                      </a:lnTo>
                      <a:close/>
                      <a:moveTo>
                        <a:pt x="79" y="94"/>
                      </a:moveTo>
                      <a:lnTo>
                        <a:pt x="58" y="94"/>
                      </a:lnTo>
                      <a:lnTo>
                        <a:pt x="58" y="73"/>
                      </a:lnTo>
                      <a:lnTo>
                        <a:pt x="79" y="73"/>
                      </a:lnTo>
                      <a:lnTo>
                        <a:pt x="79" y="94"/>
                      </a:lnTo>
                      <a:close/>
                      <a:moveTo>
                        <a:pt x="79" y="58"/>
                      </a:moveTo>
                      <a:lnTo>
                        <a:pt x="58" y="58"/>
                      </a:lnTo>
                      <a:lnTo>
                        <a:pt x="58" y="36"/>
                      </a:lnTo>
                      <a:lnTo>
                        <a:pt x="79" y="36"/>
                      </a:lnTo>
                      <a:lnTo>
                        <a:pt x="79" y="58"/>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58" name="Freeform 57"/>
              <p:cNvSpPr>
                <a:spLocks noEditPoints="1"/>
              </p:cNvSpPr>
              <p:nvPr/>
            </p:nvSpPr>
            <p:spPr bwMode="auto">
              <a:xfrm>
                <a:off x="5896428" y="2009158"/>
                <a:ext cx="339107" cy="239563"/>
              </a:xfrm>
              <a:custGeom>
                <a:avLst/>
                <a:gdLst/>
                <a:ahLst/>
                <a:cxnLst>
                  <a:cxn ang="0">
                    <a:pos x="0" y="0"/>
                  </a:cxn>
                  <a:cxn ang="0">
                    <a:pos x="39" y="237"/>
                  </a:cxn>
                  <a:cxn ang="0">
                    <a:pos x="251" y="266"/>
                  </a:cxn>
                  <a:cxn ang="0">
                    <a:pos x="41" y="203"/>
                  </a:cxn>
                  <a:cxn ang="0">
                    <a:pos x="41" y="181"/>
                  </a:cxn>
                  <a:cxn ang="0">
                    <a:pos x="17" y="166"/>
                  </a:cxn>
                  <a:cxn ang="0">
                    <a:pos x="41" y="166"/>
                  </a:cxn>
                  <a:cxn ang="0">
                    <a:pos x="17" y="109"/>
                  </a:cxn>
                  <a:cxn ang="0">
                    <a:pos x="41" y="94"/>
                  </a:cxn>
                  <a:cxn ang="0">
                    <a:pos x="41" y="73"/>
                  </a:cxn>
                  <a:cxn ang="0">
                    <a:pos x="17" y="58"/>
                  </a:cxn>
                  <a:cxn ang="0">
                    <a:pos x="41" y="58"/>
                  </a:cxn>
                  <a:cxn ang="0">
                    <a:pos x="56" y="181"/>
                  </a:cxn>
                  <a:cxn ang="0">
                    <a:pos x="79" y="166"/>
                  </a:cxn>
                  <a:cxn ang="0">
                    <a:pos x="79" y="145"/>
                  </a:cxn>
                  <a:cxn ang="0">
                    <a:pos x="56" y="130"/>
                  </a:cxn>
                  <a:cxn ang="0">
                    <a:pos x="79" y="130"/>
                  </a:cxn>
                  <a:cxn ang="0">
                    <a:pos x="56" y="73"/>
                  </a:cxn>
                  <a:cxn ang="0">
                    <a:pos x="79" y="58"/>
                  </a:cxn>
                  <a:cxn ang="0">
                    <a:pos x="79" y="37"/>
                  </a:cxn>
                  <a:cxn ang="0">
                    <a:pos x="94" y="203"/>
                  </a:cxn>
                  <a:cxn ang="0">
                    <a:pos x="117" y="203"/>
                  </a:cxn>
                  <a:cxn ang="0">
                    <a:pos x="94" y="145"/>
                  </a:cxn>
                  <a:cxn ang="0">
                    <a:pos x="117" y="130"/>
                  </a:cxn>
                  <a:cxn ang="0">
                    <a:pos x="117" y="109"/>
                  </a:cxn>
                  <a:cxn ang="0">
                    <a:pos x="117" y="94"/>
                  </a:cxn>
                  <a:cxn ang="0">
                    <a:pos x="117" y="73"/>
                  </a:cxn>
                  <a:cxn ang="0">
                    <a:pos x="94" y="58"/>
                  </a:cxn>
                  <a:cxn ang="0">
                    <a:pos x="117" y="58"/>
                  </a:cxn>
                  <a:cxn ang="0">
                    <a:pos x="134" y="181"/>
                  </a:cxn>
                  <a:cxn ang="0">
                    <a:pos x="156" y="166"/>
                  </a:cxn>
                  <a:cxn ang="0">
                    <a:pos x="156" y="145"/>
                  </a:cxn>
                  <a:cxn ang="0">
                    <a:pos x="134" y="130"/>
                  </a:cxn>
                  <a:cxn ang="0">
                    <a:pos x="156" y="130"/>
                  </a:cxn>
                  <a:cxn ang="0">
                    <a:pos x="173" y="181"/>
                  </a:cxn>
                  <a:cxn ang="0">
                    <a:pos x="194" y="166"/>
                  </a:cxn>
                  <a:cxn ang="0">
                    <a:pos x="194" y="145"/>
                  </a:cxn>
                  <a:cxn ang="0">
                    <a:pos x="173" y="130"/>
                  </a:cxn>
                  <a:cxn ang="0">
                    <a:pos x="194" y="130"/>
                  </a:cxn>
                  <a:cxn ang="0">
                    <a:pos x="211" y="181"/>
                  </a:cxn>
                  <a:cxn ang="0">
                    <a:pos x="232" y="166"/>
                  </a:cxn>
                  <a:cxn ang="0">
                    <a:pos x="232" y="145"/>
                  </a:cxn>
                  <a:cxn ang="0">
                    <a:pos x="211" y="130"/>
                  </a:cxn>
                  <a:cxn ang="0">
                    <a:pos x="232" y="130"/>
                  </a:cxn>
                </a:cxnLst>
                <a:rect l="0" t="0" r="r" b="b"/>
                <a:pathLst>
                  <a:path w="251" h="266">
                    <a:moveTo>
                      <a:pt x="134" y="75"/>
                    </a:moveTo>
                    <a:lnTo>
                      <a:pt x="134" y="0"/>
                    </a:lnTo>
                    <a:lnTo>
                      <a:pt x="0" y="0"/>
                    </a:lnTo>
                    <a:lnTo>
                      <a:pt x="0" y="266"/>
                    </a:lnTo>
                    <a:lnTo>
                      <a:pt x="39" y="266"/>
                    </a:lnTo>
                    <a:lnTo>
                      <a:pt x="39" y="237"/>
                    </a:lnTo>
                    <a:lnTo>
                      <a:pt x="96" y="237"/>
                    </a:lnTo>
                    <a:lnTo>
                      <a:pt x="96" y="266"/>
                    </a:lnTo>
                    <a:lnTo>
                      <a:pt x="251" y="266"/>
                    </a:lnTo>
                    <a:lnTo>
                      <a:pt x="251" y="75"/>
                    </a:lnTo>
                    <a:lnTo>
                      <a:pt x="134" y="75"/>
                    </a:lnTo>
                    <a:close/>
                    <a:moveTo>
                      <a:pt x="41" y="203"/>
                    </a:moveTo>
                    <a:lnTo>
                      <a:pt x="17" y="203"/>
                    </a:lnTo>
                    <a:lnTo>
                      <a:pt x="17" y="181"/>
                    </a:lnTo>
                    <a:lnTo>
                      <a:pt x="41" y="181"/>
                    </a:lnTo>
                    <a:lnTo>
                      <a:pt x="41" y="203"/>
                    </a:lnTo>
                    <a:close/>
                    <a:moveTo>
                      <a:pt x="41" y="166"/>
                    </a:moveTo>
                    <a:lnTo>
                      <a:pt x="17" y="166"/>
                    </a:lnTo>
                    <a:lnTo>
                      <a:pt x="17" y="145"/>
                    </a:lnTo>
                    <a:lnTo>
                      <a:pt x="41" y="145"/>
                    </a:lnTo>
                    <a:lnTo>
                      <a:pt x="41" y="166"/>
                    </a:lnTo>
                    <a:close/>
                    <a:moveTo>
                      <a:pt x="41" y="130"/>
                    </a:moveTo>
                    <a:lnTo>
                      <a:pt x="17" y="130"/>
                    </a:lnTo>
                    <a:lnTo>
                      <a:pt x="17" y="109"/>
                    </a:lnTo>
                    <a:lnTo>
                      <a:pt x="41" y="109"/>
                    </a:lnTo>
                    <a:lnTo>
                      <a:pt x="41" y="130"/>
                    </a:lnTo>
                    <a:close/>
                    <a:moveTo>
                      <a:pt x="41" y="94"/>
                    </a:moveTo>
                    <a:lnTo>
                      <a:pt x="17" y="94"/>
                    </a:lnTo>
                    <a:lnTo>
                      <a:pt x="17" y="73"/>
                    </a:lnTo>
                    <a:lnTo>
                      <a:pt x="41" y="73"/>
                    </a:lnTo>
                    <a:lnTo>
                      <a:pt x="41" y="94"/>
                    </a:lnTo>
                    <a:close/>
                    <a:moveTo>
                      <a:pt x="41" y="58"/>
                    </a:moveTo>
                    <a:lnTo>
                      <a:pt x="17" y="58"/>
                    </a:lnTo>
                    <a:lnTo>
                      <a:pt x="17" y="37"/>
                    </a:lnTo>
                    <a:lnTo>
                      <a:pt x="41" y="37"/>
                    </a:lnTo>
                    <a:lnTo>
                      <a:pt x="41" y="58"/>
                    </a:lnTo>
                    <a:close/>
                    <a:moveTo>
                      <a:pt x="79" y="203"/>
                    </a:moveTo>
                    <a:lnTo>
                      <a:pt x="56" y="203"/>
                    </a:lnTo>
                    <a:lnTo>
                      <a:pt x="56" y="181"/>
                    </a:lnTo>
                    <a:lnTo>
                      <a:pt x="79" y="181"/>
                    </a:lnTo>
                    <a:lnTo>
                      <a:pt x="79" y="203"/>
                    </a:lnTo>
                    <a:close/>
                    <a:moveTo>
                      <a:pt x="79" y="166"/>
                    </a:moveTo>
                    <a:lnTo>
                      <a:pt x="56" y="166"/>
                    </a:lnTo>
                    <a:lnTo>
                      <a:pt x="56" y="145"/>
                    </a:lnTo>
                    <a:lnTo>
                      <a:pt x="79" y="145"/>
                    </a:lnTo>
                    <a:lnTo>
                      <a:pt x="79" y="166"/>
                    </a:lnTo>
                    <a:close/>
                    <a:moveTo>
                      <a:pt x="79" y="130"/>
                    </a:moveTo>
                    <a:lnTo>
                      <a:pt x="56" y="130"/>
                    </a:lnTo>
                    <a:lnTo>
                      <a:pt x="56" y="109"/>
                    </a:lnTo>
                    <a:lnTo>
                      <a:pt x="79" y="109"/>
                    </a:lnTo>
                    <a:lnTo>
                      <a:pt x="79" y="130"/>
                    </a:lnTo>
                    <a:close/>
                    <a:moveTo>
                      <a:pt x="79" y="94"/>
                    </a:moveTo>
                    <a:lnTo>
                      <a:pt x="56" y="94"/>
                    </a:lnTo>
                    <a:lnTo>
                      <a:pt x="56" y="73"/>
                    </a:lnTo>
                    <a:lnTo>
                      <a:pt x="79" y="73"/>
                    </a:lnTo>
                    <a:lnTo>
                      <a:pt x="79" y="94"/>
                    </a:lnTo>
                    <a:close/>
                    <a:moveTo>
                      <a:pt x="79" y="58"/>
                    </a:moveTo>
                    <a:lnTo>
                      <a:pt x="56" y="58"/>
                    </a:lnTo>
                    <a:lnTo>
                      <a:pt x="56" y="37"/>
                    </a:lnTo>
                    <a:lnTo>
                      <a:pt x="79" y="37"/>
                    </a:lnTo>
                    <a:lnTo>
                      <a:pt x="79" y="58"/>
                    </a:lnTo>
                    <a:close/>
                    <a:moveTo>
                      <a:pt x="117" y="203"/>
                    </a:moveTo>
                    <a:lnTo>
                      <a:pt x="94" y="203"/>
                    </a:lnTo>
                    <a:lnTo>
                      <a:pt x="94" y="181"/>
                    </a:lnTo>
                    <a:lnTo>
                      <a:pt x="117" y="181"/>
                    </a:lnTo>
                    <a:lnTo>
                      <a:pt x="117" y="203"/>
                    </a:lnTo>
                    <a:close/>
                    <a:moveTo>
                      <a:pt x="117" y="166"/>
                    </a:moveTo>
                    <a:lnTo>
                      <a:pt x="94" y="166"/>
                    </a:lnTo>
                    <a:lnTo>
                      <a:pt x="94" y="145"/>
                    </a:lnTo>
                    <a:lnTo>
                      <a:pt x="117" y="145"/>
                    </a:lnTo>
                    <a:lnTo>
                      <a:pt x="117" y="166"/>
                    </a:lnTo>
                    <a:close/>
                    <a:moveTo>
                      <a:pt x="117" y="130"/>
                    </a:moveTo>
                    <a:lnTo>
                      <a:pt x="94" y="130"/>
                    </a:lnTo>
                    <a:lnTo>
                      <a:pt x="94" y="109"/>
                    </a:lnTo>
                    <a:lnTo>
                      <a:pt x="117" y="109"/>
                    </a:lnTo>
                    <a:lnTo>
                      <a:pt x="117" y="130"/>
                    </a:lnTo>
                    <a:close/>
                    <a:moveTo>
                      <a:pt x="117" y="73"/>
                    </a:moveTo>
                    <a:lnTo>
                      <a:pt x="117" y="94"/>
                    </a:lnTo>
                    <a:lnTo>
                      <a:pt x="94" y="94"/>
                    </a:lnTo>
                    <a:lnTo>
                      <a:pt x="94" y="73"/>
                    </a:lnTo>
                    <a:lnTo>
                      <a:pt x="117" y="73"/>
                    </a:lnTo>
                    <a:lnTo>
                      <a:pt x="117" y="73"/>
                    </a:lnTo>
                    <a:close/>
                    <a:moveTo>
                      <a:pt x="117" y="58"/>
                    </a:moveTo>
                    <a:lnTo>
                      <a:pt x="94" y="58"/>
                    </a:lnTo>
                    <a:lnTo>
                      <a:pt x="94" y="37"/>
                    </a:lnTo>
                    <a:lnTo>
                      <a:pt x="117" y="37"/>
                    </a:lnTo>
                    <a:lnTo>
                      <a:pt x="117" y="58"/>
                    </a:lnTo>
                    <a:close/>
                    <a:moveTo>
                      <a:pt x="156" y="203"/>
                    </a:moveTo>
                    <a:lnTo>
                      <a:pt x="134" y="203"/>
                    </a:lnTo>
                    <a:lnTo>
                      <a:pt x="134" y="181"/>
                    </a:lnTo>
                    <a:lnTo>
                      <a:pt x="156" y="181"/>
                    </a:lnTo>
                    <a:lnTo>
                      <a:pt x="156" y="203"/>
                    </a:lnTo>
                    <a:close/>
                    <a:moveTo>
                      <a:pt x="156" y="166"/>
                    </a:moveTo>
                    <a:lnTo>
                      <a:pt x="134" y="166"/>
                    </a:lnTo>
                    <a:lnTo>
                      <a:pt x="134" y="145"/>
                    </a:lnTo>
                    <a:lnTo>
                      <a:pt x="156" y="145"/>
                    </a:lnTo>
                    <a:lnTo>
                      <a:pt x="156" y="166"/>
                    </a:lnTo>
                    <a:close/>
                    <a:moveTo>
                      <a:pt x="156" y="130"/>
                    </a:moveTo>
                    <a:lnTo>
                      <a:pt x="134" y="130"/>
                    </a:lnTo>
                    <a:lnTo>
                      <a:pt x="134" y="109"/>
                    </a:lnTo>
                    <a:lnTo>
                      <a:pt x="156" y="109"/>
                    </a:lnTo>
                    <a:lnTo>
                      <a:pt x="156" y="130"/>
                    </a:lnTo>
                    <a:close/>
                    <a:moveTo>
                      <a:pt x="194" y="203"/>
                    </a:moveTo>
                    <a:lnTo>
                      <a:pt x="173" y="203"/>
                    </a:lnTo>
                    <a:lnTo>
                      <a:pt x="173" y="181"/>
                    </a:lnTo>
                    <a:lnTo>
                      <a:pt x="194" y="181"/>
                    </a:lnTo>
                    <a:lnTo>
                      <a:pt x="194" y="203"/>
                    </a:lnTo>
                    <a:close/>
                    <a:moveTo>
                      <a:pt x="194" y="166"/>
                    </a:moveTo>
                    <a:lnTo>
                      <a:pt x="173" y="166"/>
                    </a:lnTo>
                    <a:lnTo>
                      <a:pt x="173" y="145"/>
                    </a:lnTo>
                    <a:lnTo>
                      <a:pt x="194" y="145"/>
                    </a:lnTo>
                    <a:lnTo>
                      <a:pt x="194" y="166"/>
                    </a:lnTo>
                    <a:close/>
                    <a:moveTo>
                      <a:pt x="194" y="130"/>
                    </a:moveTo>
                    <a:lnTo>
                      <a:pt x="173" y="130"/>
                    </a:lnTo>
                    <a:lnTo>
                      <a:pt x="173" y="109"/>
                    </a:lnTo>
                    <a:lnTo>
                      <a:pt x="194" y="109"/>
                    </a:lnTo>
                    <a:lnTo>
                      <a:pt x="194" y="130"/>
                    </a:lnTo>
                    <a:close/>
                    <a:moveTo>
                      <a:pt x="232" y="203"/>
                    </a:moveTo>
                    <a:lnTo>
                      <a:pt x="211" y="203"/>
                    </a:lnTo>
                    <a:lnTo>
                      <a:pt x="211" y="181"/>
                    </a:lnTo>
                    <a:lnTo>
                      <a:pt x="232" y="181"/>
                    </a:lnTo>
                    <a:lnTo>
                      <a:pt x="232" y="203"/>
                    </a:lnTo>
                    <a:close/>
                    <a:moveTo>
                      <a:pt x="232" y="166"/>
                    </a:moveTo>
                    <a:lnTo>
                      <a:pt x="211" y="166"/>
                    </a:lnTo>
                    <a:lnTo>
                      <a:pt x="211" y="145"/>
                    </a:lnTo>
                    <a:lnTo>
                      <a:pt x="232" y="145"/>
                    </a:lnTo>
                    <a:lnTo>
                      <a:pt x="232" y="166"/>
                    </a:lnTo>
                    <a:close/>
                    <a:moveTo>
                      <a:pt x="232" y="130"/>
                    </a:moveTo>
                    <a:lnTo>
                      <a:pt x="211" y="130"/>
                    </a:lnTo>
                    <a:lnTo>
                      <a:pt x="211" y="109"/>
                    </a:lnTo>
                    <a:lnTo>
                      <a:pt x="232" y="109"/>
                    </a:lnTo>
                    <a:lnTo>
                      <a:pt x="232" y="130"/>
                    </a:lnTo>
                    <a:close/>
                  </a:path>
                </a:pathLst>
              </a:custGeom>
              <a:solidFill>
                <a:schemeClr val="tx1"/>
              </a:solidFill>
              <a:ln w="9525">
                <a:noFill/>
                <a:round/>
                <a:headEnd/>
                <a:tailEnd/>
              </a:ln>
            </p:spPr>
            <p:txBody>
              <a:bodyPr vert="horz" wrap="square" lIns="89867" tIns="44933" rIns="89867" bIns="44933"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59" name="Freeform 58"/>
              <p:cNvSpPr>
                <a:spLocks noEditPoints="1"/>
              </p:cNvSpPr>
              <p:nvPr/>
            </p:nvSpPr>
            <p:spPr bwMode="auto">
              <a:xfrm>
                <a:off x="5858084" y="2845069"/>
                <a:ext cx="415795" cy="296190"/>
              </a:xfrm>
              <a:custGeom>
                <a:avLst/>
                <a:gdLst/>
                <a:ahLst/>
                <a:cxnLst>
                  <a:cxn ang="0">
                    <a:pos x="373" y="0"/>
                  </a:cxn>
                  <a:cxn ang="0">
                    <a:pos x="334" y="219"/>
                  </a:cxn>
                  <a:cxn ang="0">
                    <a:pos x="304" y="32"/>
                  </a:cxn>
                  <a:cxn ang="0">
                    <a:pos x="268" y="219"/>
                  </a:cxn>
                  <a:cxn ang="0">
                    <a:pos x="236" y="32"/>
                  </a:cxn>
                  <a:cxn ang="0">
                    <a:pos x="198" y="219"/>
                  </a:cxn>
                  <a:cxn ang="0">
                    <a:pos x="0" y="405"/>
                  </a:cxn>
                  <a:cxn ang="0">
                    <a:pos x="379" y="219"/>
                  </a:cxn>
                  <a:cxn ang="0">
                    <a:pos x="41" y="349"/>
                  </a:cxn>
                  <a:cxn ang="0">
                    <a:pos x="21" y="332"/>
                  </a:cxn>
                  <a:cxn ang="0">
                    <a:pos x="41" y="349"/>
                  </a:cxn>
                  <a:cxn ang="0">
                    <a:pos x="21" y="313"/>
                  </a:cxn>
                  <a:cxn ang="0">
                    <a:pos x="41" y="296"/>
                  </a:cxn>
                  <a:cxn ang="0">
                    <a:pos x="41" y="277"/>
                  </a:cxn>
                  <a:cxn ang="0">
                    <a:pos x="21" y="260"/>
                  </a:cxn>
                  <a:cxn ang="0">
                    <a:pos x="41" y="277"/>
                  </a:cxn>
                  <a:cxn ang="0">
                    <a:pos x="60" y="349"/>
                  </a:cxn>
                  <a:cxn ang="0">
                    <a:pos x="81" y="332"/>
                  </a:cxn>
                  <a:cxn ang="0">
                    <a:pos x="81" y="313"/>
                  </a:cxn>
                  <a:cxn ang="0">
                    <a:pos x="60" y="296"/>
                  </a:cxn>
                  <a:cxn ang="0">
                    <a:pos x="81" y="313"/>
                  </a:cxn>
                  <a:cxn ang="0">
                    <a:pos x="60" y="277"/>
                  </a:cxn>
                  <a:cxn ang="0">
                    <a:pos x="81" y="260"/>
                  </a:cxn>
                  <a:cxn ang="0">
                    <a:pos x="119" y="349"/>
                  </a:cxn>
                  <a:cxn ang="0">
                    <a:pos x="100" y="332"/>
                  </a:cxn>
                  <a:cxn ang="0">
                    <a:pos x="119" y="349"/>
                  </a:cxn>
                  <a:cxn ang="0">
                    <a:pos x="100" y="313"/>
                  </a:cxn>
                  <a:cxn ang="0">
                    <a:pos x="119" y="296"/>
                  </a:cxn>
                  <a:cxn ang="0">
                    <a:pos x="119" y="277"/>
                  </a:cxn>
                  <a:cxn ang="0">
                    <a:pos x="100" y="260"/>
                  </a:cxn>
                  <a:cxn ang="0">
                    <a:pos x="119" y="277"/>
                  </a:cxn>
                  <a:cxn ang="0">
                    <a:pos x="138" y="349"/>
                  </a:cxn>
                  <a:cxn ang="0">
                    <a:pos x="158" y="332"/>
                  </a:cxn>
                  <a:cxn ang="0">
                    <a:pos x="158" y="313"/>
                  </a:cxn>
                  <a:cxn ang="0">
                    <a:pos x="138" y="296"/>
                  </a:cxn>
                  <a:cxn ang="0">
                    <a:pos x="158" y="313"/>
                  </a:cxn>
                  <a:cxn ang="0">
                    <a:pos x="138" y="277"/>
                  </a:cxn>
                  <a:cxn ang="0">
                    <a:pos x="158" y="260"/>
                  </a:cxn>
                </a:cxnLst>
                <a:rect l="0" t="0" r="r" b="b"/>
                <a:pathLst>
                  <a:path w="379" h="405">
                    <a:moveTo>
                      <a:pt x="379" y="219"/>
                    </a:moveTo>
                    <a:lnTo>
                      <a:pt x="373" y="0"/>
                    </a:lnTo>
                    <a:lnTo>
                      <a:pt x="341" y="0"/>
                    </a:lnTo>
                    <a:lnTo>
                      <a:pt x="334" y="219"/>
                    </a:lnTo>
                    <a:lnTo>
                      <a:pt x="311" y="219"/>
                    </a:lnTo>
                    <a:lnTo>
                      <a:pt x="304" y="32"/>
                    </a:lnTo>
                    <a:lnTo>
                      <a:pt x="275" y="32"/>
                    </a:lnTo>
                    <a:lnTo>
                      <a:pt x="268" y="219"/>
                    </a:lnTo>
                    <a:lnTo>
                      <a:pt x="243" y="219"/>
                    </a:lnTo>
                    <a:lnTo>
                      <a:pt x="236" y="32"/>
                    </a:lnTo>
                    <a:lnTo>
                      <a:pt x="204" y="32"/>
                    </a:lnTo>
                    <a:lnTo>
                      <a:pt x="198" y="219"/>
                    </a:lnTo>
                    <a:lnTo>
                      <a:pt x="0" y="219"/>
                    </a:lnTo>
                    <a:lnTo>
                      <a:pt x="0" y="405"/>
                    </a:lnTo>
                    <a:lnTo>
                      <a:pt x="379" y="405"/>
                    </a:lnTo>
                    <a:lnTo>
                      <a:pt x="379" y="219"/>
                    </a:lnTo>
                    <a:lnTo>
                      <a:pt x="379" y="219"/>
                    </a:lnTo>
                    <a:close/>
                    <a:moveTo>
                      <a:pt x="41" y="349"/>
                    </a:moveTo>
                    <a:lnTo>
                      <a:pt x="21" y="349"/>
                    </a:lnTo>
                    <a:lnTo>
                      <a:pt x="21" y="332"/>
                    </a:lnTo>
                    <a:lnTo>
                      <a:pt x="41" y="332"/>
                    </a:lnTo>
                    <a:lnTo>
                      <a:pt x="41" y="349"/>
                    </a:lnTo>
                    <a:close/>
                    <a:moveTo>
                      <a:pt x="41" y="313"/>
                    </a:moveTo>
                    <a:lnTo>
                      <a:pt x="21" y="313"/>
                    </a:lnTo>
                    <a:lnTo>
                      <a:pt x="21" y="296"/>
                    </a:lnTo>
                    <a:lnTo>
                      <a:pt x="41" y="296"/>
                    </a:lnTo>
                    <a:lnTo>
                      <a:pt x="41" y="313"/>
                    </a:lnTo>
                    <a:close/>
                    <a:moveTo>
                      <a:pt x="41" y="277"/>
                    </a:moveTo>
                    <a:lnTo>
                      <a:pt x="21" y="277"/>
                    </a:lnTo>
                    <a:lnTo>
                      <a:pt x="21" y="260"/>
                    </a:lnTo>
                    <a:lnTo>
                      <a:pt x="41" y="260"/>
                    </a:lnTo>
                    <a:lnTo>
                      <a:pt x="41" y="277"/>
                    </a:lnTo>
                    <a:close/>
                    <a:moveTo>
                      <a:pt x="81" y="349"/>
                    </a:moveTo>
                    <a:lnTo>
                      <a:pt x="60" y="349"/>
                    </a:lnTo>
                    <a:lnTo>
                      <a:pt x="60" y="332"/>
                    </a:lnTo>
                    <a:lnTo>
                      <a:pt x="81" y="332"/>
                    </a:lnTo>
                    <a:lnTo>
                      <a:pt x="81" y="349"/>
                    </a:lnTo>
                    <a:close/>
                    <a:moveTo>
                      <a:pt x="81" y="313"/>
                    </a:moveTo>
                    <a:lnTo>
                      <a:pt x="60" y="313"/>
                    </a:lnTo>
                    <a:lnTo>
                      <a:pt x="60" y="296"/>
                    </a:lnTo>
                    <a:lnTo>
                      <a:pt x="81" y="296"/>
                    </a:lnTo>
                    <a:lnTo>
                      <a:pt x="81" y="313"/>
                    </a:lnTo>
                    <a:close/>
                    <a:moveTo>
                      <a:pt x="81" y="277"/>
                    </a:moveTo>
                    <a:lnTo>
                      <a:pt x="60" y="277"/>
                    </a:lnTo>
                    <a:lnTo>
                      <a:pt x="60" y="260"/>
                    </a:lnTo>
                    <a:lnTo>
                      <a:pt x="81" y="260"/>
                    </a:lnTo>
                    <a:lnTo>
                      <a:pt x="81" y="277"/>
                    </a:lnTo>
                    <a:close/>
                    <a:moveTo>
                      <a:pt x="119" y="349"/>
                    </a:moveTo>
                    <a:lnTo>
                      <a:pt x="100" y="349"/>
                    </a:lnTo>
                    <a:lnTo>
                      <a:pt x="100" y="332"/>
                    </a:lnTo>
                    <a:lnTo>
                      <a:pt x="119" y="332"/>
                    </a:lnTo>
                    <a:lnTo>
                      <a:pt x="119" y="349"/>
                    </a:lnTo>
                    <a:close/>
                    <a:moveTo>
                      <a:pt x="119" y="313"/>
                    </a:moveTo>
                    <a:lnTo>
                      <a:pt x="100" y="313"/>
                    </a:lnTo>
                    <a:lnTo>
                      <a:pt x="100" y="296"/>
                    </a:lnTo>
                    <a:lnTo>
                      <a:pt x="119" y="296"/>
                    </a:lnTo>
                    <a:lnTo>
                      <a:pt x="119" y="313"/>
                    </a:lnTo>
                    <a:close/>
                    <a:moveTo>
                      <a:pt x="119" y="277"/>
                    </a:moveTo>
                    <a:lnTo>
                      <a:pt x="100" y="277"/>
                    </a:lnTo>
                    <a:lnTo>
                      <a:pt x="100" y="260"/>
                    </a:lnTo>
                    <a:lnTo>
                      <a:pt x="119" y="260"/>
                    </a:lnTo>
                    <a:lnTo>
                      <a:pt x="119" y="277"/>
                    </a:lnTo>
                    <a:close/>
                    <a:moveTo>
                      <a:pt x="158" y="349"/>
                    </a:moveTo>
                    <a:lnTo>
                      <a:pt x="138" y="349"/>
                    </a:lnTo>
                    <a:lnTo>
                      <a:pt x="138" y="332"/>
                    </a:lnTo>
                    <a:lnTo>
                      <a:pt x="158" y="332"/>
                    </a:lnTo>
                    <a:lnTo>
                      <a:pt x="158" y="349"/>
                    </a:lnTo>
                    <a:close/>
                    <a:moveTo>
                      <a:pt x="158" y="313"/>
                    </a:moveTo>
                    <a:lnTo>
                      <a:pt x="138" y="313"/>
                    </a:lnTo>
                    <a:lnTo>
                      <a:pt x="138" y="296"/>
                    </a:lnTo>
                    <a:lnTo>
                      <a:pt x="158" y="296"/>
                    </a:lnTo>
                    <a:lnTo>
                      <a:pt x="158" y="313"/>
                    </a:lnTo>
                    <a:close/>
                    <a:moveTo>
                      <a:pt x="158" y="277"/>
                    </a:moveTo>
                    <a:lnTo>
                      <a:pt x="138" y="277"/>
                    </a:lnTo>
                    <a:lnTo>
                      <a:pt x="138" y="260"/>
                    </a:lnTo>
                    <a:lnTo>
                      <a:pt x="158" y="260"/>
                    </a:lnTo>
                    <a:lnTo>
                      <a:pt x="158" y="277"/>
                    </a:lnTo>
                    <a:close/>
                  </a:path>
                </a:pathLst>
              </a:custGeom>
              <a:solidFill>
                <a:schemeClr val="tx1"/>
              </a:solidFill>
              <a:ln w="9525">
                <a:noFill/>
                <a:round/>
                <a:headEnd/>
                <a:tailEnd/>
              </a:ln>
            </p:spPr>
            <p:txBody>
              <a:bodyPr vert="horz" wrap="square" lIns="89867" tIns="44933" rIns="89867" bIns="44933"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
            <p:nvSpPr>
              <p:cNvPr id="82" name="Freeform 149"/>
              <p:cNvSpPr>
                <a:spLocks noEditPoints="1"/>
              </p:cNvSpPr>
              <p:nvPr/>
            </p:nvSpPr>
            <p:spPr bwMode="auto">
              <a:xfrm>
                <a:off x="5844507" y="3327609"/>
                <a:ext cx="442949" cy="372842"/>
              </a:xfrm>
              <a:custGeom>
                <a:avLst/>
                <a:gdLst/>
                <a:ahLst/>
                <a:cxnLst>
                  <a:cxn ang="0">
                    <a:pos x="159" y="351"/>
                  </a:cxn>
                  <a:cxn ang="0">
                    <a:pos x="260" y="351"/>
                  </a:cxn>
                  <a:cxn ang="0">
                    <a:pos x="0" y="0"/>
                  </a:cxn>
                  <a:cxn ang="0">
                    <a:pos x="30" y="297"/>
                  </a:cxn>
                  <a:cxn ang="0">
                    <a:pos x="68" y="274"/>
                  </a:cxn>
                  <a:cxn ang="0">
                    <a:pos x="68" y="236"/>
                  </a:cxn>
                  <a:cxn ang="0">
                    <a:pos x="30" y="215"/>
                  </a:cxn>
                  <a:cxn ang="0">
                    <a:pos x="68" y="215"/>
                  </a:cxn>
                  <a:cxn ang="0">
                    <a:pos x="30" y="117"/>
                  </a:cxn>
                  <a:cxn ang="0">
                    <a:pos x="68" y="95"/>
                  </a:cxn>
                  <a:cxn ang="0">
                    <a:pos x="68" y="58"/>
                  </a:cxn>
                  <a:cxn ang="0">
                    <a:pos x="94" y="335"/>
                  </a:cxn>
                  <a:cxn ang="0">
                    <a:pos x="132" y="335"/>
                  </a:cxn>
                  <a:cxn ang="0">
                    <a:pos x="94" y="236"/>
                  </a:cxn>
                  <a:cxn ang="0">
                    <a:pos x="132" y="215"/>
                  </a:cxn>
                  <a:cxn ang="0">
                    <a:pos x="132" y="177"/>
                  </a:cxn>
                  <a:cxn ang="0">
                    <a:pos x="94" y="154"/>
                  </a:cxn>
                  <a:cxn ang="0">
                    <a:pos x="132" y="154"/>
                  </a:cxn>
                  <a:cxn ang="0">
                    <a:pos x="94" y="58"/>
                  </a:cxn>
                  <a:cxn ang="0">
                    <a:pos x="194" y="274"/>
                  </a:cxn>
                  <a:cxn ang="0">
                    <a:pos x="194" y="236"/>
                  </a:cxn>
                  <a:cxn ang="0">
                    <a:pos x="157" y="215"/>
                  </a:cxn>
                  <a:cxn ang="0">
                    <a:pos x="194" y="215"/>
                  </a:cxn>
                  <a:cxn ang="0">
                    <a:pos x="157" y="154"/>
                  </a:cxn>
                  <a:cxn ang="0">
                    <a:pos x="194" y="118"/>
                  </a:cxn>
                  <a:cxn ang="0">
                    <a:pos x="157" y="58"/>
                  </a:cxn>
                  <a:cxn ang="0">
                    <a:pos x="260" y="274"/>
                  </a:cxn>
                  <a:cxn ang="0">
                    <a:pos x="260" y="238"/>
                  </a:cxn>
                  <a:cxn ang="0">
                    <a:pos x="223" y="215"/>
                  </a:cxn>
                  <a:cxn ang="0">
                    <a:pos x="260" y="215"/>
                  </a:cxn>
                  <a:cxn ang="0">
                    <a:pos x="223" y="117"/>
                  </a:cxn>
                  <a:cxn ang="0">
                    <a:pos x="260" y="95"/>
                  </a:cxn>
                  <a:cxn ang="0">
                    <a:pos x="260" y="58"/>
                  </a:cxn>
                  <a:cxn ang="0">
                    <a:pos x="323" y="58"/>
                  </a:cxn>
                  <a:cxn ang="0">
                    <a:pos x="285" y="58"/>
                  </a:cxn>
                  <a:cxn ang="0">
                    <a:pos x="323" y="118"/>
                  </a:cxn>
                  <a:cxn ang="0">
                    <a:pos x="285" y="117"/>
                  </a:cxn>
                  <a:cxn ang="0">
                    <a:pos x="287" y="297"/>
                  </a:cxn>
                  <a:cxn ang="0">
                    <a:pos x="325" y="274"/>
                  </a:cxn>
                  <a:cxn ang="0">
                    <a:pos x="325" y="238"/>
                  </a:cxn>
                  <a:cxn ang="0">
                    <a:pos x="287" y="215"/>
                  </a:cxn>
                  <a:cxn ang="0">
                    <a:pos x="325" y="215"/>
                  </a:cxn>
                  <a:cxn ang="0">
                    <a:pos x="350" y="297"/>
                  </a:cxn>
                  <a:cxn ang="0">
                    <a:pos x="387" y="274"/>
                  </a:cxn>
                  <a:cxn ang="0">
                    <a:pos x="387" y="238"/>
                  </a:cxn>
                  <a:cxn ang="0">
                    <a:pos x="350" y="215"/>
                  </a:cxn>
                  <a:cxn ang="0">
                    <a:pos x="387" y="215"/>
                  </a:cxn>
                  <a:cxn ang="0">
                    <a:pos x="350" y="117"/>
                  </a:cxn>
                  <a:cxn ang="0">
                    <a:pos x="387" y="95"/>
                  </a:cxn>
                  <a:cxn ang="0">
                    <a:pos x="387" y="58"/>
                  </a:cxn>
                </a:cxnLst>
                <a:rect l="0" t="0" r="r" b="b"/>
                <a:pathLst>
                  <a:path w="417" h="351">
                    <a:moveTo>
                      <a:pt x="0" y="0"/>
                    </a:moveTo>
                    <a:lnTo>
                      <a:pt x="0" y="351"/>
                    </a:lnTo>
                    <a:lnTo>
                      <a:pt x="159" y="351"/>
                    </a:lnTo>
                    <a:lnTo>
                      <a:pt x="159" y="297"/>
                    </a:lnTo>
                    <a:lnTo>
                      <a:pt x="260" y="297"/>
                    </a:lnTo>
                    <a:lnTo>
                      <a:pt x="260" y="351"/>
                    </a:lnTo>
                    <a:lnTo>
                      <a:pt x="417" y="351"/>
                    </a:lnTo>
                    <a:lnTo>
                      <a:pt x="417" y="0"/>
                    </a:lnTo>
                    <a:lnTo>
                      <a:pt x="0" y="0"/>
                    </a:lnTo>
                    <a:close/>
                    <a:moveTo>
                      <a:pt x="68" y="335"/>
                    </a:moveTo>
                    <a:lnTo>
                      <a:pt x="30" y="335"/>
                    </a:lnTo>
                    <a:lnTo>
                      <a:pt x="30" y="297"/>
                    </a:lnTo>
                    <a:lnTo>
                      <a:pt x="68" y="297"/>
                    </a:lnTo>
                    <a:lnTo>
                      <a:pt x="68" y="335"/>
                    </a:lnTo>
                    <a:close/>
                    <a:moveTo>
                      <a:pt x="68" y="274"/>
                    </a:moveTo>
                    <a:lnTo>
                      <a:pt x="30" y="274"/>
                    </a:lnTo>
                    <a:lnTo>
                      <a:pt x="30" y="236"/>
                    </a:lnTo>
                    <a:lnTo>
                      <a:pt x="68" y="236"/>
                    </a:lnTo>
                    <a:lnTo>
                      <a:pt x="68" y="274"/>
                    </a:lnTo>
                    <a:close/>
                    <a:moveTo>
                      <a:pt x="68" y="215"/>
                    </a:moveTo>
                    <a:lnTo>
                      <a:pt x="30" y="215"/>
                    </a:lnTo>
                    <a:lnTo>
                      <a:pt x="30" y="177"/>
                    </a:lnTo>
                    <a:lnTo>
                      <a:pt x="68" y="177"/>
                    </a:lnTo>
                    <a:lnTo>
                      <a:pt x="68" y="215"/>
                    </a:lnTo>
                    <a:close/>
                    <a:moveTo>
                      <a:pt x="68" y="154"/>
                    </a:moveTo>
                    <a:lnTo>
                      <a:pt x="30" y="154"/>
                    </a:lnTo>
                    <a:lnTo>
                      <a:pt x="30" y="117"/>
                    </a:lnTo>
                    <a:lnTo>
                      <a:pt x="68" y="117"/>
                    </a:lnTo>
                    <a:lnTo>
                      <a:pt x="68" y="154"/>
                    </a:lnTo>
                    <a:close/>
                    <a:moveTo>
                      <a:pt x="68" y="95"/>
                    </a:moveTo>
                    <a:lnTo>
                      <a:pt x="30" y="95"/>
                    </a:lnTo>
                    <a:lnTo>
                      <a:pt x="30" y="58"/>
                    </a:lnTo>
                    <a:lnTo>
                      <a:pt x="68" y="58"/>
                    </a:lnTo>
                    <a:lnTo>
                      <a:pt x="68" y="95"/>
                    </a:lnTo>
                    <a:close/>
                    <a:moveTo>
                      <a:pt x="132" y="335"/>
                    </a:moveTo>
                    <a:lnTo>
                      <a:pt x="94" y="335"/>
                    </a:lnTo>
                    <a:lnTo>
                      <a:pt x="94" y="297"/>
                    </a:lnTo>
                    <a:lnTo>
                      <a:pt x="132" y="297"/>
                    </a:lnTo>
                    <a:lnTo>
                      <a:pt x="132" y="335"/>
                    </a:lnTo>
                    <a:close/>
                    <a:moveTo>
                      <a:pt x="132" y="274"/>
                    </a:moveTo>
                    <a:lnTo>
                      <a:pt x="94" y="274"/>
                    </a:lnTo>
                    <a:lnTo>
                      <a:pt x="94" y="236"/>
                    </a:lnTo>
                    <a:lnTo>
                      <a:pt x="132" y="236"/>
                    </a:lnTo>
                    <a:lnTo>
                      <a:pt x="132" y="274"/>
                    </a:lnTo>
                    <a:close/>
                    <a:moveTo>
                      <a:pt x="132" y="215"/>
                    </a:moveTo>
                    <a:lnTo>
                      <a:pt x="94" y="215"/>
                    </a:lnTo>
                    <a:lnTo>
                      <a:pt x="94" y="177"/>
                    </a:lnTo>
                    <a:lnTo>
                      <a:pt x="132" y="177"/>
                    </a:lnTo>
                    <a:lnTo>
                      <a:pt x="132" y="215"/>
                    </a:lnTo>
                    <a:close/>
                    <a:moveTo>
                      <a:pt x="132" y="154"/>
                    </a:moveTo>
                    <a:lnTo>
                      <a:pt x="94" y="154"/>
                    </a:lnTo>
                    <a:lnTo>
                      <a:pt x="94" y="117"/>
                    </a:lnTo>
                    <a:lnTo>
                      <a:pt x="132" y="117"/>
                    </a:lnTo>
                    <a:lnTo>
                      <a:pt x="132" y="154"/>
                    </a:lnTo>
                    <a:close/>
                    <a:moveTo>
                      <a:pt x="132" y="95"/>
                    </a:moveTo>
                    <a:lnTo>
                      <a:pt x="94" y="95"/>
                    </a:lnTo>
                    <a:lnTo>
                      <a:pt x="94" y="58"/>
                    </a:lnTo>
                    <a:lnTo>
                      <a:pt x="132" y="58"/>
                    </a:lnTo>
                    <a:lnTo>
                      <a:pt x="132" y="95"/>
                    </a:lnTo>
                    <a:close/>
                    <a:moveTo>
                      <a:pt x="194" y="274"/>
                    </a:moveTo>
                    <a:lnTo>
                      <a:pt x="157" y="274"/>
                    </a:lnTo>
                    <a:lnTo>
                      <a:pt x="157" y="236"/>
                    </a:lnTo>
                    <a:lnTo>
                      <a:pt x="194" y="236"/>
                    </a:lnTo>
                    <a:lnTo>
                      <a:pt x="194" y="274"/>
                    </a:lnTo>
                    <a:close/>
                    <a:moveTo>
                      <a:pt x="194" y="215"/>
                    </a:moveTo>
                    <a:lnTo>
                      <a:pt x="157" y="215"/>
                    </a:lnTo>
                    <a:lnTo>
                      <a:pt x="157" y="177"/>
                    </a:lnTo>
                    <a:lnTo>
                      <a:pt x="194" y="177"/>
                    </a:lnTo>
                    <a:lnTo>
                      <a:pt x="194" y="215"/>
                    </a:lnTo>
                    <a:close/>
                    <a:moveTo>
                      <a:pt x="194" y="118"/>
                    </a:moveTo>
                    <a:lnTo>
                      <a:pt x="194" y="154"/>
                    </a:lnTo>
                    <a:lnTo>
                      <a:pt x="157" y="154"/>
                    </a:lnTo>
                    <a:lnTo>
                      <a:pt x="157" y="117"/>
                    </a:lnTo>
                    <a:lnTo>
                      <a:pt x="194" y="117"/>
                    </a:lnTo>
                    <a:lnTo>
                      <a:pt x="194" y="118"/>
                    </a:lnTo>
                    <a:close/>
                    <a:moveTo>
                      <a:pt x="194" y="95"/>
                    </a:moveTo>
                    <a:lnTo>
                      <a:pt x="157" y="95"/>
                    </a:lnTo>
                    <a:lnTo>
                      <a:pt x="157" y="58"/>
                    </a:lnTo>
                    <a:lnTo>
                      <a:pt x="194" y="58"/>
                    </a:lnTo>
                    <a:lnTo>
                      <a:pt x="194" y="95"/>
                    </a:lnTo>
                    <a:close/>
                    <a:moveTo>
                      <a:pt x="260" y="274"/>
                    </a:moveTo>
                    <a:lnTo>
                      <a:pt x="223" y="274"/>
                    </a:lnTo>
                    <a:lnTo>
                      <a:pt x="223" y="238"/>
                    </a:lnTo>
                    <a:lnTo>
                      <a:pt x="260" y="238"/>
                    </a:lnTo>
                    <a:lnTo>
                      <a:pt x="260" y="274"/>
                    </a:lnTo>
                    <a:close/>
                    <a:moveTo>
                      <a:pt x="260" y="215"/>
                    </a:moveTo>
                    <a:lnTo>
                      <a:pt x="223" y="215"/>
                    </a:lnTo>
                    <a:lnTo>
                      <a:pt x="223" y="177"/>
                    </a:lnTo>
                    <a:lnTo>
                      <a:pt x="260" y="177"/>
                    </a:lnTo>
                    <a:lnTo>
                      <a:pt x="260" y="215"/>
                    </a:lnTo>
                    <a:close/>
                    <a:moveTo>
                      <a:pt x="260" y="154"/>
                    </a:moveTo>
                    <a:lnTo>
                      <a:pt x="223" y="154"/>
                    </a:lnTo>
                    <a:lnTo>
                      <a:pt x="223" y="117"/>
                    </a:lnTo>
                    <a:lnTo>
                      <a:pt x="260" y="117"/>
                    </a:lnTo>
                    <a:lnTo>
                      <a:pt x="260" y="154"/>
                    </a:lnTo>
                    <a:close/>
                    <a:moveTo>
                      <a:pt x="260" y="95"/>
                    </a:moveTo>
                    <a:lnTo>
                      <a:pt x="223" y="95"/>
                    </a:lnTo>
                    <a:lnTo>
                      <a:pt x="223" y="58"/>
                    </a:lnTo>
                    <a:lnTo>
                      <a:pt x="260" y="58"/>
                    </a:lnTo>
                    <a:lnTo>
                      <a:pt x="260" y="95"/>
                    </a:lnTo>
                    <a:close/>
                    <a:moveTo>
                      <a:pt x="285" y="58"/>
                    </a:moveTo>
                    <a:lnTo>
                      <a:pt x="323" y="58"/>
                    </a:lnTo>
                    <a:lnTo>
                      <a:pt x="323" y="95"/>
                    </a:lnTo>
                    <a:lnTo>
                      <a:pt x="285" y="95"/>
                    </a:lnTo>
                    <a:lnTo>
                      <a:pt x="285" y="58"/>
                    </a:lnTo>
                    <a:close/>
                    <a:moveTo>
                      <a:pt x="285" y="117"/>
                    </a:moveTo>
                    <a:lnTo>
                      <a:pt x="323" y="117"/>
                    </a:lnTo>
                    <a:lnTo>
                      <a:pt x="323" y="118"/>
                    </a:lnTo>
                    <a:lnTo>
                      <a:pt x="323" y="154"/>
                    </a:lnTo>
                    <a:lnTo>
                      <a:pt x="285" y="154"/>
                    </a:lnTo>
                    <a:lnTo>
                      <a:pt x="285" y="117"/>
                    </a:lnTo>
                    <a:close/>
                    <a:moveTo>
                      <a:pt x="325" y="335"/>
                    </a:moveTo>
                    <a:lnTo>
                      <a:pt x="287" y="335"/>
                    </a:lnTo>
                    <a:lnTo>
                      <a:pt x="287" y="297"/>
                    </a:lnTo>
                    <a:lnTo>
                      <a:pt x="325" y="297"/>
                    </a:lnTo>
                    <a:lnTo>
                      <a:pt x="325" y="335"/>
                    </a:lnTo>
                    <a:close/>
                    <a:moveTo>
                      <a:pt x="325" y="274"/>
                    </a:moveTo>
                    <a:lnTo>
                      <a:pt x="287" y="274"/>
                    </a:lnTo>
                    <a:lnTo>
                      <a:pt x="287" y="238"/>
                    </a:lnTo>
                    <a:lnTo>
                      <a:pt x="325" y="238"/>
                    </a:lnTo>
                    <a:lnTo>
                      <a:pt x="325" y="274"/>
                    </a:lnTo>
                    <a:close/>
                    <a:moveTo>
                      <a:pt x="325" y="215"/>
                    </a:moveTo>
                    <a:lnTo>
                      <a:pt x="287" y="215"/>
                    </a:lnTo>
                    <a:lnTo>
                      <a:pt x="287" y="177"/>
                    </a:lnTo>
                    <a:lnTo>
                      <a:pt x="325" y="177"/>
                    </a:lnTo>
                    <a:lnTo>
                      <a:pt x="325" y="215"/>
                    </a:lnTo>
                    <a:close/>
                    <a:moveTo>
                      <a:pt x="387" y="335"/>
                    </a:moveTo>
                    <a:lnTo>
                      <a:pt x="350" y="335"/>
                    </a:lnTo>
                    <a:lnTo>
                      <a:pt x="350" y="297"/>
                    </a:lnTo>
                    <a:lnTo>
                      <a:pt x="387" y="297"/>
                    </a:lnTo>
                    <a:lnTo>
                      <a:pt x="387" y="335"/>
                    </a:lnTo>
                    <a:close/>
                    <a:moveTo>
                      <a:pt x="387" y="274"/>
                    </a:moveTo>
                    <a:lnTo>
                      <a:pt x="350" y="274"/>
                    </a:lnTo>
                    <a:lnTo>
                      <a:pt x="350" y="238"/>
                    </a:lnTo>
                    <a:lnTo>
                      <a:pt x="387" y="238"/>
                    </a:lnTo>
                    <a:lnTo>
                      <a:pt x="387" y="274"/>
                    </a:lnTo>
                    <a:close/>
                    <a:moveTo>
                      <a:pt x="387" y="215"/>
                    </a:moveTo>
                    <a:lnTo>
                      <a:pt x="350" y="215"/>
                    </a:lnTo>
                    <a:lnTo>
                      <a:pt x="350" y="177"/>
                    </a:lnTo>
                    <a:lnTo>
                      <a:pt x="387" y="177"/>
                    </a:lnTo>
                    <a:lnTo>
                      <a:pt x="387" y="215"/>
                    </a:lnTo>
                    <a:close/>
                    <a:moveTo>
                      <a:pt x="387" y="154"/>
                    </a:moveTo>
                    <a:lnTo>
                      <a:pt x="350" y="154"/>
                    </a:lnTo>
                    <a:lnTo>
                      <a:pt x="350" y="117"/>
                    </a:lnTo>
                    <a:lnTo>
                      <a:pt x="387" y="117"/>
                    </a:lnTo>
                    <a:lnTo>
                      <a:pt x="387" y="154"/>
                    </a:lnTo>
                    <a:close/>
                    <a:moveTo>
                      <a:pt x="387" y="95"/>
                    </a:moveTo>
                    <a:lnTo>
                      <a:pt x="350" y="95"/>
                    </a:lnTo>
                    <a:lnTo>
                      <a:pt x="350" y="58"/>
                    </a:lnTo>
                    <a:lnTo>
                      <a:pt x="387" y="58"/>
                    </a:lnTo>
                    <a:lnTo>
                      <a:pt x="387" y="95"/>
                    </a:lnTo>
                    <a:close/>
                  </a:path>
                </a:pathLst>
              </a:custGeom>
              <a:solidFill>
                <a:schemeClr val="tx1"/>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70" name="Freeform 69"/>
            <p:cNvSpPr>
              <a:spLocks noEditPoints="1"/>
            </p:cNvSpPr>
            <p:nvPr/>
          </p:nvSpPr>
          <p:spPr bwMode="auto">
            <a:xfrm>
              <a:off x="2206437" y="3345398"/>
              <a:ext cx="378283" cy="267239"/>
            </a:xfrm>
            <a:custGeom>
              <a:avLst/>
              <a:gdLst/>
              <a:ahLst/>
              <a:cxnLst>
                <a:cxn ang="0">
                  <a:pos x="0" y="0"/>
                </a:cxn>
                <a:cxn ang="0">
                  <a:pos x="39" y="237"/>
                </a:cxn>
                <a:cxn ang="0">
                  <a:pos x="251" y="266"/>
                </a:cxn>
                <a:cxn ang="0">
                  <a:pos x="41" y="203"/>
                </a:cxn>
                <a:cxn ang="0">
                  <a:pos x="41" y="181"/>
                </a:cxn>
                <a:cxn ang="0">
                  <a:pos x="17" y="166"/>
                </a:cxn>
                <a:cxn ang="0">
                  <a:pos x="41" y="166"/>
                </a:cxn>
                <a:cxn ang="0">
                  <a:pos x="17" y="109"/>
                </a:cxn>
                <a:cxn ang="0">
                  <a:pos x="41" y="94"/>
                </a:cxn>
                <a:cxn ang="0">
                  <a:pos x="41" y="73"/>
                </a:cxn>
                <a:cxn ang="0">
                  <a:pos x="17" y="58"/>
                </a:cxn>
                <a:cxn ang="0">
                  <a:pos x="41" y="58"/>
                </a:cxn>
                <a:cxn ang="0">
                  <a:pos x="56" y="181"/>
                </a:cxn>
                <a:cxn ang="0">
                  <a:pos x="79" y="166"/>
                </a:cxn>
                <a:cxn ang="0">
                  <a:pos x="79" y="145"/>
                </a:cxn>
                <a:cxn ang="0">
                  <a:pos x="56" y="130"/>
                </a:cxn>
                <a:cxn ang="0">
                  <a:pos x="79" y="130"/>
                </a:cxn>
                <a:cxn ang="0">
                  <a:pos x="56" y="73"/>
                </a:cxn>
                <a:cxn ang="0">
                  <a:pos x="79" y="58"/>
                </a:cxn>
                <a:cxn ang="0">
                  <a:pos x="79" y="37"/>
                </a:cxn>
                <a:cxn ang="0">
                  <a:pos x="94" y="203"/>
                </a:cxn>
                <a:cxn ang="0">
                  <a:pos x="117" y="203"/>
                </a:cxn>
                <a:cxn ang="0">
                  <a:pos x="94" y="145"/>
                </a:cxn>
                <a:cxn ang="0">
                  <a:pos x="117" y="130"/>
                </a:cxn>
                <a:cxn ang="0">
                  <a:pos x="117" y="109"/>
                </a:cxn>
                <a:cxn ang="0">
                  <a:pos x="117" y="94"/>
                </a:cxn>
                <a:cxn ang="0">
                  <a:pos x="117" y="73"/>
                </a:cxn>
                <a:cxn ang="0">
                  <a:pos x="94" y="58"/>
                </a:cxn>
                <a:cxn ang="0">
                  <a:pos x="117" y="58"/>
                </a:cxn>
                <a:cxn ang="0">
                  <a:pos x="134" y="181"/>
                </a:cxn>
                <a:cxn ang="0">
                  <a:pos x="156" y="166"/>
                </a:cxn>
                <a:cxn ang="0">
                  <a:pos x="156" y="145"/>
                </a:cxn>
                <a:cxn ang="0">
                  <a:pos x="134" y="130"/>
                </a:cxn>
                <a:cxn ang="0">
                  <a:pos x="156" y="130"/>
                </a:cxn>
                <a:cxn ang="0">
                  <a:pos x="173" y="181"/>
                </a:cxn>
                <a:cxn ang="0">
                  <a:pos x="194" y="166"/>
                </a:cxn>
                <a:cxn ang="0">
                  <a:pos x="194" y="145"/>
                </a:cxn>
                <a:cxn ang="0">
                  <a:pos x="173" y="130"/>
                </a:cxn>
                <a:cxn ang="0">
                  <a:pos x="194" y="130"/>
                </a:cxn>
                <a:cxn ang="0">
                  <a:pos x="211" y="181"/>
                </a:cxn>
                <a:cxn ang="0">
                  <a:pos x="232" y="166"/>
                </a:cxn>
                <a:cxn ang="0">
                  <a:pos x="232" y="145"/>
                </a:cxn>
                <a:cxn ang="0">
                  <a:pos x="211" y="130"/>
                </a:cxn>
                <a:cxn ang="0">
                  <a:pos x="232" y="130"/>
                </a:cxn>
              </a:cxnLst>
              <a:rect l="0" t="0" r="r" b="b"/>
              <a:pathLst>
                <a:path w="251" h="266">
                  <a:moveTo>
                    <a:pt x="134" y="75"/>
                  </a:moveTo>
                  <a:lnTo>
                    <a:pt x="134" y="0"/>
                  </a:lnTo>
                  <a:lnTo>
                    <a:pt x="0" y="0"/>
                  </a:lnTo>
                  <a:lnTo>
                    <a:pt x="0" y="266"/>
                  </a:lnTo>
                  <a:lnTo>
                    <a:pt x="39" y="266"/>
                  </a:lnTo>
                  <a:lnTo>
                    <a:pt x="39" y="237"/>
                  </a:lnTo>
                  <a:lnTo>
                    <a:pt x="96" y="237"/>
                  </a:lnTo>
                  <a:lnTo>
                    <a:pt x="96" y="266"/>
                  </a:lnTo>
                  <a:lnTo>
                    <a:pt x="251" y="266"/>
                  </a:lnTo>
                  <a:lnTo>
                    <a:pt x="251" y="75"/>
                  </a:lnTo>
                  <a:lnTo>
                    <a:pt x="134" y="75"/>
                  </a:lnTo>
                  <a:close/>
                  <a:moveTo>
                    <a:pt x="41" y="203"/>
                  </a:moveTo>
                  <a:lnTo>
                    <a:pt x="17" y="203"/>
                  </a:lnTo>
                  <a:lnTo>
                    <a:pt x="17" y="181"/>
                  </a:lnTo>
                  <a:lnTo>
                    <a:pt x="41" y="181"/>
                  </a:lnTo>
                  <a:lnTo>
                    <a:pt x="41" y="203"/>
                  </a:lnTo>
                  <a:close/>
                  <a:moveTo>
                    <a:pt x="41" y="166"/>
                  </a:moveTo>
                  <a:lnTo>
                    <a:pt x="17" y="166"/>
                  </a:lnTo>
                  <a:lnTo>
                    <a:pt x="17" y="145"/>
                  </a:lnTo>
                  <a:lnTo>
                    <a:pt x="41" y="145"/>
                  </a:lnTo>
                  <a:lnTo>
                    <a:pt x="41" y="166"/>
                  </a:lnTo>
                  <a:close/>
                  <a:moveTo>
                    <a:pt x="41" y="130"/>
                  </a:moveTo>
                  <a:lnTo>
                    <a:pt x="17" y="130"/>
                  </a:lnTo>
                  <a:lnTo>
                    <a:pt x="17" y="109"/>
                  </a:lnTo>
                  <a:lnTo>
                    <a:pt x="41" y="109"/>
                  </a:lnTo>
                  <a:lnTo>
                    <a:pt x="41" y="130"/>
                  </a:lnTo>
                  <a:close/>
                  <a:moveTo>
                    <a:pt x="41" y="94"/>
                  </a:moveTo>
                  <a:lnTo>
                    <a:pt x="17" y="94"/>
                  </a:lnTo>
                  <a:lnTo>
                    <a:pt x="17" y="73"/>
                  </a:lnTo>
                  <a:lnTo>
                    <a:pt x="41" y="73"/>
                  </a:lnTo>
                  <a:lnTo>
                    <a:pt x="41" y="94"/>
                  </a:lnTo>
                  <a:close/>
                  <a:moveTo>
                    <a:pt x="41" y="58"/>
                  </a:moveTo>
                  <a:lnTo>
                    <a:pt x="17" y="58"/>
                  </a:lnTo>
                  <a:lnTo>
                    <a:pt x="17" y="37"/>
                  </a:lnTo>
                  <a:lnTo>
                    <a:pt x="41" y="37"/>
                  </a:lnTo>
                  <a:lnTo>
                    <a:pt x="41" y="58"/>
                  </a:lnTo>
                  <a:close/>
                  <a:moveTo>
                    <a:pt x="79" y="203"/>
                  </a:moveTo>
                  <a:lnTo>
                    <a:pt x="56" y="203"/>
                  </a:lnTo>
                  <a:lnTo>
                    <a:pt x="56" y="181"/>
                  </a:lnTo>
                  <a:lnTo>
                    <a:pt x="79" y="181"/>
                  </a:lnTo>
                  <a:lnTo>
                    <a:pt x="79" y="203"/>
                  </a:lnTo>
                  <a:close/>
                  <a:moveTo>
                    <a:pt x="79" y="166"/>
                  </a:moveTo>
                  <a:lnTo>
                    <a:pt x="56" y="166"/>
                  </a:lnTo>
                  <a:lnTo>
                    <a:pt x="56" y="145"/>
                  </a:lnTo>
                  <a:lnTo>
                    <a:pt x="79" y="145"/>
                  </a:lnTo>
                  <a:lnTo>
                    <a:pt x="79" y="166"/>
                  </a:lnTo>
                  <a:close/>
                  <a:moveTo>
                    <a:pt x="79" y="130"/>
                  </a:moveTo>
                  <a:lnTo>
                    <a:pt x="56" y="130"/>
                  </a:lnTo>
                  <a:lnTo>
                    <a:pt x="56" y="109"/>
                  </a:lnTo>
                  <a:lnTo>
                    <a:pt x="79" y="109"/>
                  </a:lnTo>
                  <a:lnTo>
                    <a:pt x="79" y="130"/>
                  </a:lnTo>
                  <a:close/>
                  <a:moveTo>
                    <a:pt x="79" y="94"/>
                  </a:moveTo>
                  <a:lnTo>
                    <a:pt x="56" y="94"/>
                  </a:lnTo>
                  <a:lnTo>
                    <a:pt x="56" y="73"/>
                  </a:lnTo>
                  <a:lnTo>
                    <a:pt x="79" y="73"/>
                  </a:lnTo>
                  <a:lnTo>
                    <a:pt x="79" y="94"/>
                  </a:lnTo>
                  <a:close/>
                  <a:moveTo>
                    <a:pt x="79" y="58"/>
                  </a:moveTo>
                  <a:lnTo>
                    <a:pt x="56" y="58"/>
                  </a:lnTo>
                  <a:lnTo>
                    <a:pt x="56" y="37"/>
                  </a:lnTo>
                  <a:lnTo>
                    <a:pt x="79" y="37"/>
                  </a:lnTo>
                  <a:lnTo>
                    <a:pt x="79" y="58"/>
                  </a:lnTo>
                  <a:close/>
                  <a:moveTo>
                    <a:pt x="117" y="203"/>
                  </a:moveTo>
                  <a:lnTo>
                    <a:pt x="94" y="203"/>
                  </a:lnTo>
                  <a:lnTo>
                    <a:pt x="94" y="181"/>
                  </a:lnTo>
                  <a:lnTo>
                    <a:pt x="117" y="181"/>
                  </a:lnTo>
                  <a:lnTo>
                    <a:pt x="117" y="203"/>
                  </a:lnTo>
                  <a:close/>
                  <a:moveTo>
                    <a:pt x="117" y="166"/>
                  </a:moveTo>
                  <a:lnTo>
                    <a:pt x="94" y="166"/>
                  </a:lnTo>
                  <a:lnTo>
                    <a:pt x="94" y="145"/>
                  </a:lnTo>
                  <a:lnTo>
                    <a:pt x="117" y="145"/>
                  </a:lnTo>
                  <a:lnTo>
                    <a:pt x="117" y="166"/>
                  </a:lnTo>
                  <a:close/>
                  <a:moveTo>
                    <a:pt x="117" y="130"/>
                  </a:moveTo>
                  <a:lnTo>
                    <a:pt x="94" y="130"/>
                  </a:lnTo>
                  <a:lnTo>
                    <a:pt x="94" y="109"/>
                  </a:lnTo>
                  <a:lnTo>
                    <a:pt x="117" y="109"/>
                  </a:lnTo>
                  <a:lnTo>
                    <a:pt x="117" y="130"/>
                  </a:lnTo>
                  <a:close/>
                  <a:moveTo>
                    <a:pt x="117" y="73"/>
                  </a:moveTo>
                  <a:lnTo>
                    <a:pt x="117" y="94"/>
                  </a:lnTo>
                  <a:lnTo>
                    <a:pt x="94" y="94"/>
                  </a:lnTo>
                  <a:lnTo>
                    <a:pt x="94" y="73"/>
                  </a:lnTo>
                  <a:lnTo>
                    <a:pt x="117" y="73"/>
                  </a:lnTo>
                  <a:lnTo>
                    <a:pt x="117" y="73"/>
                  </a:lnTo>
                  <a:close/>
                  <a:moveTo>
                    <a:pt x="117" y="58"/>
                  </a:moveTo>
                  <a:lnTo>
                    <a:pt x="94" y="58"/>
                  </a:lnTo>
                  <a:lnTo>
                    <a:pt x="94" y="37"/>
                  </a:lnTo>
                  <a:lnTo>
                    <a:pt x="117" y="37"/>
                  </a:lnTo>
                  <a:lnTo>
                    <a:pt x="117" y="58"/>
                  </a:lnTo>
                  <a:close/>
                  <a:moveTo>
                    <a:pt x="156" y="203"/>
                  </a:moveTo>
                  <a:lnTo>
                    <a:pt x="134" y="203"/>
                  </a:lnTo>
                  <a:lnTo>
                    <a:pt x="134" y="181"/>
                  </a:lnTo>
                  <a:lnTo>
                    <a:pt x="156" y="181"/>
                  </a:lnTo>
                  <a:lnTo>
                    <a:pt x="156" y="203"/>
                  </a:lnTo>
                  <a:close/>
                  <a:moveTo>
                    <a:pt x="156" y="166"/>
                  </a:moveTo>
                  <a:lnTo>
                    <a:pt x="134" y="166"/>
                  </a:lnTo>
                  <a:lnTo>
                    <a:pt x="134" y="145"/>
                  </a:lnTo>
                  <a:lnTo>
                    <a:pt x="156" y="145"/>
                  </a:lnTo>
                  <a:lnTo>
                    <a:pt x="156" y="166"/>
                  </a:lnTo>
                  <a:close/>
                  <a:moveTo>
                    <a:pt x="156" y="130"/>
                  </a:moveTo>
                  <a:lnTo>
                    <a:pt x="134" y="130"/>
                  </a:lnTo>
                  <a:lnTo>
                    <a:pt x="134" y="109"/>
                  </a:lnTo>
                  <a:lnTo>
                    <a:pt x="156" y="109"/>
                  </a:lnTo>
                  <a:lnTo>
                    <a:pt x="156" y="130"/>
                  </a:lnTo>
                  <a:close/>
                  <a:moveTo>
                    <a:pt x="194" y="203"/>
                  </a:moveTo>
                  <a:lnTo>
                    <a:pt x="173" y="203"/>
                  </a:lnTo>
                  <a:lnTo>
                    <a:pt x="173" y="181"/>
                  </a:lnTo>
                  <a:lnTo>
                    <a:pt x="194" y="181"/>
                  </a:lnTo>
                  <a:lnTo>
                    <a:pt x="194" y="203"/>
                  </a:lnTo>
                  <a:close/>
                  <a:moveTo>
                    <a:pt x="194" y="166"/>
                  </a:moveTo>
                  <a:lnTo>
                    <a:pt x="173" y="166"/>
                  </a:lnTo>
                  <a:lnTo>
                    <a:pt x="173" y="145"/>
                  </a:lnTo>
                  <a:lnTo>
                    <a:pt x="194" y="145"/>
                  </a:lnTo>
                  <a:lnTo>
                    <a:pt x="194" y="166"/>
                  </a:lnTo>
                  <a:close/>
                  <a:moveTo>
                    <a:pt x="194" y="130"/>
                  </a:moveTo>
                  <a:lnTo>
                    <a:pt x="173" y="130"/>
                  </a:lnTo>
                  <a:lnTo>
                    <a:pt x="173" y="109"/>
                  </a:lnTo>
                  <a:lnTo>
                    <a:pt x="194" y="109"/>
                  </a:lnTo>
                  <a:lnTo>
                    <a:pt x="194" y="130"/>
                  </a:lnTo>
                  <a:close/>
                  <a:moveTo>
                    <a:pt x="232" y="203"/>
                  </a:moveTo>
                  <a:lnTo>
                    <a:pt x="211" y="203"/>
                  </a:lnTo>
                  <a:lnTo>
                    <a:pt x="211" y="181"/>
                  </a:lnTo>
                  <a:lnTo>
                    <a:pt x="232" y="181"/>
                  </a:lnTo>
                  <a:lnTo>
                    <a:pt x="232" y="203"/>
                  </a:lnTo>
                  <a:close/>
                  <a:moveTo>
                    <a:pt x="232" y="166"/>
                  </a:moveTo>
                  <a:lnTo>
                    <a:pt x="211" y="166"/>
                  </a:lnTo>
                  <a:lnTo>
                    <a:pt x="211" y="145"/>
                  </a:lnTo>
                  <a:lnTo>
                    <a:pt x="232" y="145"/>
                  </a:lnTo>
                  <a:lnTo>
                    <a:pt x="232" y="166"/>
                  </a:lnTo>
                  <a:close/>
                  <a:moveTo>
                    <a:pt x="232" y="130"/>
                  </a:moveTo>
                  <a:lnTo>
                    <a:pt x="211" y="130"/>
                  </a:lnTo>
                  <a:lnTo>
                    <a:pt x="211" y="109"/>
                  </a:lnTo>
                  <a:lnTo>
                    <a:pt x="232" y="109"/>
                  </a:lnTo>
                  <a:lnTo>
                    <a:pt x="232" y="130"/>
                  </a:lnTo>
                  <a:close/>
                </a:path>
              </a:pathLst>
            </a:custGeom>
            <a:solidFill>
              <a:schemeClr val="tx1"/>
            </a:solidFill>
            <a:ln w="9525">
              <a:noFill/>
              <a:round/>
              <a:headEnd/>
              <a:tailEnd/>
            </a:ln>
          </p:spPr>
          <p:txBody>
            <a:bodyPr vert="horz" wrap="square" lIns="89867" tIns="44933" rIns="89867" bIns="44933" numCol="1" anchor="t" anchorCtr="0" compatLnSpc="1">
              <a:prstTxWarp prst="textNoShape">
                <a:avLst/>
              </a:prstTxWarp>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grpSp>
      <p:sp>
        <p:nvSpPr>
          <p:cNvPr id="88" name="Action Button: Help 87">
            <a:hlinkClick r:id="rId12" action="ppaction://hlinksldjump" highlightClick="1"/>
          </p:cNvPr>
          <p:cNvSpPr/>
          <p:nvPr/>
        </p:nvSpPr>
        <p:spPr bwMode="gray">
          <a:xfrm>
            <a:off x="7899095" y="5871109"/>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90" name="Group 4"/>
          <p:cNvGrpSpPr>
            <a:grpSpLocks noChangeAspect="1"/>
          </p:cNvGrpSpPr>
          <p:nvPr/>
        </p:nvGrpSpPr>
        <p:grpSpPr bwMode="auto">
          <a:xfrm>
            <a:off x="2978597" y="3189088"/>
            <a:ext cx="3038475" cy="1817688"/>
            <a:chOff x="2882" y="1587"/>
            <a:chExt cx="1914" cy="1145"/>
          </a:xfrm>
        </p:grpSpPr>
        <p:sp>
          <p:nvSpPr>
            <p:cNvPr id="91" name="Oval 11"/>
            <p:cNvSpPr>
              <a:spLocks noChangeArrowheads="1"/>
            </p:cNvSpPr>
            <p:nvPr/>
          </p:nvSpPr>
          <p:spPr bwMode="auto">
            <a:xfrm>
              <a:off x="3266" y="1587"/>
              <a:ext cx="1146" cy="1145"/>
            </a:xfrm>
            <a:prstGeom prst="ellipse">
              <a:avLst/>
            </a:prstGeom>
            <a:solidFill>
              <a:srgbClr val="FDB9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2" name="Freeform 12"/>
            <p:cNvSpPr>
              <a:spLocks/>
            </p:cNvSpPr>
            <p:nvPr/>
          </p:nvSpPr>
          <p:spPr bwMode="auto">
            <a:xfrm>
              <a:off x="2882" y="2065"/>
              <a:ext cx="1914" cy="93"/>
            </a:xfrm>
            <a:custGeom>
              <a:avLst/>
              <a:gdLst>
                <a:gd name="T0" fmla="*/ 0 w 1621"/>
                <a:gd name="T1" fmla="*/ 79 h 79"/>
                <a:gd name="T2" fmla="*/ 1621 w 1621"/>
                <a:gd name="T3" fmla="*/ 79 h 79"/>
                <a:gd name="T4" fmla="*/ 1617 w 1621"/>
                <a:gd name="T5" fmla="*/ 0 h 79"/>
                <a:gd name="T6" fmla="*/ 4 w 1621"/>
                <a:gd name="T7" fmla="*/ 0 h 79"/>
                <a:gd name="T8" fmla="*/ 0 w 1621"/>
                <a:gd name="T9" fmla="*/ 79 h 79"/>
              </a:gdLst>
              <a:ahLst/>
              <a:cxnLst>
                <a:cxn ang="0">
                  <a:pos x="T0" y="T1"/>
                </a:cxn>
                <a:cxn ang="0">
                  <a:pos x="T2" y="T3"/>
                </a:cxn>
                <a:cxn ang="0">
                  <a:pos x="T4" y="T5"/>
                </a:cxn>
                <a:cxn ang="0">
                  <a:pos x="T6" y="T7"/>
                </a:cxn>
                <a:cxn ang="0">
                  <a:pos x="T8" y="T9"/>
                </a:cxn>
              </a:cxnLst>
              <a:rect l="0" t="0" r="r" b="b"/>
              <a:pathLst>
                <a:path w="1621" h="79">
                  <a:moveTo>
                    <a:pt x="0" y="79"/>
                  </a:moveTo>
                  <a:cubicBezTo>
                    <a:pt x="1621" y="79"/>
                    <a:pt x="1621" y="79"/>
                    <a:pt x="1621" y="79"/>
                  </a:cubicBezTo>
                  <a:cubicBezTo>
                    <a:pt x="1621" y="52"/>
                    <a:pt x="1619" y="26"/>
                    <a:pt x="1617" y="0"/>
                  </a:cubicBezTo>
                  <a:cubicBezTo>
                    <a:pt x="4" y="0"/>
                    <a:pt x="4" y="0"/>
                    <a:pt x="4" y="0"/>
                  </a:cubicBezTo>
                  <a:cubicBezTo>
                    <a:pt x="2" y="26"/>
                    <a:pt x="1" y="52"/>
                    <a:pt x="0" y="79"/>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3" name="Freeform 13"/>
            <p:cNvSpPr>
              <a:spLocks/>
            </p:cNvSpPr>
            <p:nvPr/>
          </p:nvSpPr>
          <p:spPr bwMode="auto">
            <a:xfrm>
              <a:off x="2882" y="2158"/>
              <a:ext cx="1914" cy="92"/>
            </a:xfrm>
            <a:custGeom>
              <a:avLst/>
              <a:gdLst>
                <a:gd name="T0" fmla="*/ 0 w 1621"/>
                <a:gd name="T1" fmla="*/ 2 h 78"/>
                <a:gd name="T2" fmla="*/ 4 w 1621"/>
                <a:gd name="T3" fmla="*/ 78 h 78"/>
                <a:gd name="T4" fmla="*/ 1617 w 1621"/>
                <a:gd name="T5" fmla="*/ 78 h 78"/>
                <a:gd name="T6" fmla="*/ 1621 w 1621"/>
                <a:gd name="T7" fmla="*/ 2 h 78"/>
                <a:gd name="T8" fmla="*/ 1621 w 1621"/>
                <a:gd name="T9" fmla="*/ 0 h 78"/>
                <a:gd name="T10" fmla="*/ 0 w 1621"/>
                <a:gd name="T11" fmla="*/ 0 h 78"/>
                <a:gd name="T12" fmla="*/ 0 w 1621"/>
                <a:gd name="T13" fmla="*/ 2 h 78"/>
              </a:gdLst>
              <a:ahLst/>
              <a:cxnLst>
                <a:cxn ang="0">
                  <a:pos x="T0" y="T1"/>
                </a:cxn>
                <a:cxn ang="0">
                  <a:pos x="T2" y="T3"/>
                </a:cxn>
                <a:cxn ang="0">
                  <a:pos x="T4" y="T5"/>
                </a:cxn>
                <a:cxn ang="0">
                  <a:pos x="T6" y="T7"/>
                </a:cxn>
                <a:cxn ang="0">
                  <a:pos x="T8" y="T9"/>
                </a:cxn>
                <a:cxn ang="0">
                  <a:pos x="T10" y="T11"/>
                </a:cxn>
                <a:cxn ang="0">
                  <a:pos x="T12" y="T13"/>
                </a:cxn>
              </a:cxnLst>
              <a:rect l="0" t="0" r="r" b="b"/>
              <a:pathLst>
                <a:path w="1621" h="78">
                  <a:moveTo>
                    <a:pt x="0" y="2"/>
                  </a:moveTo>
                  <a:cubicBezTo>
                    <a:pt x="0" y="28"/>
                    <a:pt x="2" y="53"/>
                    <a:pt x="4" y="78"/>
                  </a:cubicBezTo>
                  <a:cubicBezTo>
                    <a:pt x="1617" y="78"/>
                    <a:pt x="1617" y="78"/>
                    <a:pt x="1617" y="78"/>
                  </a:cubicBezTo>
                  <a:cubicBezTo>
                    <a:pt x="1619" y="53"/>
                    <a:pt x="1621" y="28"/>
                    <a:pt x="1621" y="2"/>
                  </a:cubicBezTo>
                  <a:cubicBezTo>
                    <a:pt x="1621" y="1"/>
                    <a:pt x="1621" y="0"/>
                    <a:pt x="1621" y="0"/>
                  </a:cubicBezTo>
                  <a:cubicBezTo>
                    <a:pt x="0" y="0"/>
                    <a:pt x="0" y="0"/>
                    <a:pt x="0" y="0"/>
                  </a:cubicBezTo>
                  <a:cubicBezTo>
                    <a:pt x="0" y="0"/>
                    <a:pt x="0" y="1"/>
                    <a:pt x="0" y="2"/>
                  </a:cubicBez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4" name="Freeform 50"/>
            <p:cNvSpPr>
              <a:spLocks/>
            </p:cNvSpPr>
            <p:nvPr/>
          </p:nvSpPr>
          <p:spPr bwMode="auto">
            <a:xfrm>
              <a:off x="3726" y="1650"/>
              <a:ext cx="506" cy="191"/>
            </a:xfrm>
            <a:custGeom>
              <a:avLst/>
              <a:gdLst>
                <a:gd name="T0" fmla="*/ 0 w 428"/>
                <a:gd name="T1" fmla="*/ 162 h 162"/>
                <a:gd name="T2" fmla="*/ 67 w 428"/>
                <a:gd name="T3" fmla="*/ 110 h 162"/>
                <a:gd name="T4" fmla="*/ 83 w 428"/>
                <a:gd name="T5" fmla="*/ 116 h 162"/>
                <a:gd name="T6" fmla="*/ 84 w 428"/>
                <a:gd name="T7" fmla="*/ 87 h 162"/>
                <a:gd name="T8" fmla="*/ 178 w 428"/>
                <a:gd name="T9" fmla="*/ 0 h 162"/>
                <a:gd name="T10" fmla="*/ 270 w 428"/>
                <a:gd name="T11" fmla="*/ 63 h 162"/>
                <a:gd name="T12" fmla="*/ 270 w 428"/>
                <a:gd name="T13" fmla="*/ 63 h 162"/>
                <a:gd name="T14" fmla="*/ 300 w 428"/>
                <a:gd name="T15" fmla="*/ 63 h 162"/>
                <a:gd name="T16" fmla="*/ 366 w 428"/>
                <a:gd name="T17" fmla="*/ 112 h 162"/>
                <a:gd name="T18" fmla="*/ 366 w 428"/>
                <a:gd name="T19" fmla="*/ 113 h 162"/>
                <a:gd name="T20" fmla="*/ 387 w 428"/>
                <a:gd name="T21" fmla="*/ 113 h 162"/>
                <a:gd name="T22" fmla="*/ 428 w 428"/>
                <a:gd name="T23" fmla="*/ 162 h 162"/>
                <a:gd name="T24" fmla="*/ 0 w 428"/>
                <a:gd name="T2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162">
                  <a:moveTo>
                    <a:pt x="0" y="162"/>
                  </a:moveTo>
                  <a:cubicBezTo>
                    <a:pt x="8" y="125"/>
                    <a:pt x="42" y="108"/>
                    <a:pt x="67" y="110"/>
                  </a:cubicBezTo>
                  <a:cubicBezTo>
                    <a:pt x="71" y="111"/>
                    <a:pt x="77" y="113"/>
                    <a:pt x="83" y="116"/>
                  </a:cubicBezTo>
                  <a:cubicBezTo>
                    <a:pt x="82" y="106"/>
                    <a:pt x="82" y="97"/>
                    <a:pt x="84" y="87"/>
                  </a:cubicBezTo>
                  <a:cubicBezTo>
                    <a:pt x="90" y="37"/>
                    <a:pt x="125" y="0"/>
                    <a:pt x="178" y="0"/>
                  </a:cubicBezTo>
                  <a:cubicBezTo>
                    <a:pt x="231" y="0"/>
                    <a:pt x="270" y="33"/>
                    <a:pt x="270" y="63"/>
                  </a:cubicBezTo>
                  <a:cubicBezTo>
                    <a:pt x="270" y="63"/>
                    <a:pt x="270" y="63"/>
                    <a:pt x="270" y="63"/>
                  </a:cubicBezTo>
                  <a:cubicBezTo>
                    <a:pt x="281" y="63"/>
                    <a:pt x="292" y="63"/>
                    <a:pt x="300" y="63"/>
                  </a:cubicBezTo>
                  <a:cubicBezTo>
                    <a:pt x="340" y="63"/>
                    <a:pt x="366" y="85"/>
                    <a:pt x="366" y="112"/>
                  </a:cubicBezTo>
                  <a:cubicBezTo>
                    <a:pt x="366" y="113"/>
                    <a:pt x="366" y="113"/>
                    <a:pt x="366" y="113"/>
                  </a:cubicBezTo>
                  <a:cubicBezTo>
                    <a:pt x="387" y="113"/>
                    <a:pt x="387" y="113"/>
                    <a:pt x="387" y="113"/>
                  </a:cubicBezTo>
                  <a:cubicBezTo>
                    <a:pt x="411" y="113"/>
                    <a:pt x="428" y="133"/>
                    <a:pt x="428" y="162"/>
                  </a:cubicBezTo>
                  <a:lnTo>
                    <a:pt x="0" y="1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5" name="Freeform 51"/>
            <p:cNvSpPr>
              <a:spLocks/>
            </p:cNvSpPr>
            <p:nvPr/>
          </p:nvSpPr>
          <p:spPr bwMode="auto">
            <a:xfrm>
              <a:off x="3726" y="2478"/>
              <a:ext cx="506" cy="193"/>
            </a:xfrm>
            <a:custGeom>
              <a:avLst/>
              <a:gdLst>
                <a:gd name="T0" fmla="*/ 0 w 428"/>
                <a:gd name="T1" fmla="*/ 0 h 163"/>
                <a:gd name="T2" fmla="*/ 67 w 428"/>
                <a:gd name="T3" fmla="*/ 52 h 163"/>
                <a:gd name="T4" fmla="*/ 83 w 428"/>
                <a:gd name="T5" fmla="*/ 47 h 163"/>
                <a:gd name="T6" fmla="*/ 84 w 428"/>
                <a:gd name="T7" fmla="*/ 76 h 163"/>
                <a:gd name="T8" fmla="*/ 178 w 428"/>
                <a:gd name="T9" fmla="*/ 163 h 163"/>
                <a:gd name="T10" fmla="*/ 270 w 428"/>
                <a:gd name="T11" fmla="*/ 100 h 163"/>
                <a:gd name="T12" fmla="*/ 270 w 428"/>
                <a:gd name="T13" fmla="*/ 100 h 163"/>
                <a:gd name="T14" fmla="*/ 300 w 428"/>
                <a:gd name="T15" fmla="*/ 100 h 163"/>
                <a:gd name="T16" fmla="*/ 366 w 428"/>
                <a:gd name="T17" fmla="*/ 50 h 163"/>
                <a:gd name="T18" fmla="*/ 366 w 428"/>
                <a:gd name="T19" fmla="*/ 50 h 163"/>
                <a:gd name="T20" fmla="*/ 387 w 428"/>
                <a:gd name="T21" fmla="*/ 50 h 163"/>
                <a:gd name="T22" fmla="*/ 428 w 428"/>
                <a:gd name="T23" fmla="*/ 0 h 163"/>
                <a:gd name="T24" fmla="*/ 0 w 428"/>
                <a:gd name="T25"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163">
                  <a:moveTo>
                    <a:pt x="0" y="0"/>
                  </a:moveTo>
                  <a:cubicBezTo>
                    <a:pt x="8" y="37"/>
                    <a:pt x="42" y="55"/>
                    <a:pt x="67" y="52"/>
                  </a:cubicBezTo>
                  <a:cubicBezTo>
                    <a:pt x="71" y="52"/>
                    <a:pt x="77" y="50"/>
                    <a:pt x="83" y="47"/>
                  </a:cubicBezTo>
                  <a:cubicBezTo>
                    <a:pt x="82" y="56"/>
                    <a:pt x="82" y="66"/>
                    <a:pt x="84" y="76"/>
                  </a:cubicBezTo>
                  <a:cubicBezTo>
                    <a:pt x="90" y="126"/>
                    <a:pt x="125" y="163"/>
                    <a:pt x="178" y="163"/>
                  </a:cubicBezTo>
                  <a:cubicBezTo>
                    <a:pt x="231" y="163"/>
                    <a:pt x="270" y="130"/>
                    <a:pt x="270" y="100"/>
                  </a:cubicBezTo>
                  <a:cubicBezTo>
                    <a:pt x="270" y="100"/>
                    <a:pt x="270" y="100"/>
                    <a:pt x="270" y="100"/>
                  </a:cubicBezTo>
                  <a:cubicBezTo>
                    <a:pt x="281" y="100"/>
                    <a:pt x="292" y="100"/>
                    <a:pt x="300" y="100"/>
                  </a:cubicBezTo>
                  <a:cubicBezTo>
                    <a:pt x="340" y="100"/>
                    <a:pt x="366" y="78"/>
                    <a:pt x="366" y="50"/>
                  </a:cubicBezTo>
                  <a:cubicBezTo>
                    <a:pt x="366" y="50"/>
                    <a:pt x="366" y="50"/>
                    <a:pt x="366" y="50"/>
                  </a:cubicBezTo>
                  <a:cubicBezTo>
                    <a:pt x="387" y="50"/>
                    <a:pt x="387" y="50"/>
                    <a:pt x="387" y="50"/>
                  </a:cubicBezTo>
                  <a:cubicBezTo>
                    <a:pt x="411" y="50"/>
                    <a:pt x="428" y="29"/>
                    <a:pt x="428"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6" name="Freeform 52"/>
            <p:cNvSpPr>
              <a:spLocks/>
            </p:cNvSpPr>
            <p:nvPr/>
          </p:nvSpPr>
          <p:spPr bwMode="auto">
            <a:xfrm>
              <a:off x="2887" y="1798"/>
              <a:ext cx="1905" cy="271"/>
            </a:xfrm>
            <a:custGeom>
              <a:avLst/>
              <a:gdLst>
                <a:gd name="T0" fmla="*/ 1597 w 1613"/>
                <a:gd name="T1" fmla="*/ 212 h 230"/>
                <a:gd name="T2" fmla="*/ 1572 w 1613"/>
                <a:gd name="T3" fmla="*/ 206 h 230"/>
                <a:gd name="T4" fmla="*/ 1550 w 1613"/>
                <a:gd name="T5" fmla="*/ 206 h 230"/>
                <a:gd name="T6" fmla="*/ 1527 w 1613"/>
                <a:gd name="T7" fmla="*/ 206 h 230"/>
                <a:gd name="T8" fmla="*/ 1511 w 1613"/>
                <a:gd name="T9" fmla="*/ 205 h 230"/>
                <a:gd name="T10" fmla="*/ 1479 w 1613"/>
                <a:gd name="T11" fmla="*/ 192 h 230"/>
                <a:gd name="T12" fmla="*/ 1459 w 1613"/>
                <a:gd name="T13" fmla="*/ 189 h 230"/>
                <a:gd name="T14" fmla="*/ 1442 w 1613"/>
                <a:gd name="T15" fmla="*/ 194 h 230"/>
                <a:gd name="T16" fmla="*/ 1434 w 1613"/>
                <a:gd name="T17" fmla="*/ 200 h 230"/>
                <a:gd name="T18" fmla="*/ 1410 w 1613"/>
                <a:gd name="T19" fmla="*/ 201 h 230"/>
                <a:gd name="T20" fmla="*/ 1406 w 1613"/>
                <a:gd name="T21" fmla="*/ 199 h 230"/>
                <a:gd name="T22" fmla="*/ 1391 w 1613"/>
                <a:gd name="T23" fmla="*/ 203 h 230"/>
                <a:gd name="T24" fmla="*/ 1374 w 1613"/>
                <a:gd name="T25" fmla="*/ 201 h 230"/>
                <a:gd name="T26" fmla="*/ 1360 w 1613"/>
                <a:gd name="T27" fmla="*/ 179 h 230"/>
                <a:gd name="T28" fmla="*/ 1347 w 1613"/>
                <a:gd name="T29" fmla="*/ 182 h 230"/>
                <a:gd name="T30" fmla="*/ 1320 w 1613"/>
                <a:gd name="T31" fmla="*/ 59 h 230"/>
                <a:gd name="T32" fmla="*/ 1271 w 1613"/>
                <a:gd name="T33" fmla="*/ 123 h 230"/>
                <a:gd name="T34" fmla="*/ 1248 w 1613"/>
                <a:gd name="T35" fmla="*/ 104 h 230"/>
                <a:gd name="T36" fmla="*/ 1239 w 1613"/>
                <a:gd name="T37" fmla="*/ 124 h 230"/>
                <a:gd name="T38" fmla="*/ 1225 w 1613"/>
                <a:gd name="T39" fmla="*/ 85 h 230"/>
                <a:gd name="T40" fmla="*/ 1215 w 1613"/>
                <a:gd name="T41" fmla="*/ 124 h 230"/>
                <a:gd name="T42" fmla="*/ 1184 w 1613"/>
                <a:gd name="T43" fmla="*/ 134 h 230"/>
                <a:gd name="T44" fmla="*/ 1139 w 1613"/>
                <a:gd name="T45" fmla="*/ 102 h 230"/>
                <a:gd name="T46" fmla="*/ 1103 w 1613"/>
                <a:gd name="T47" fmla="*/ 120 h 230"/>
                <a:gd name="T48" fmla="*/ 1047 w 1613"/>
                <a:gd name="T49" fmla="*/ 111 h 230"/>
                <a:gd name="T50" fmla="*/ 995 w 1613"/>
                <a:gd name="T51" fmla="*/ 137 h 230"/>
                <a:gd name="T52" fmla="*/ 966 w 1613"/>
                <a:gd name="T53" fmla="*/ 120 h 230"/>
                <a:gd name="T54" fmla="*/ 920 w 1613"/>
                <a:gd name="T55" fmla="*/ 36 h 230"/>
                <a:gd name="T56" fmla="*/ 901 w 1613"/>
                <a:gd name="T57" fmla="*/ 112 h 230"/>
                <a:gd name="T58" fmla="*/ 843 w 1613"/>
                <a:gd name="T59" fmla="*/ 87 h 230"/>
                <a:gd name="T60" fmla="*/ 797 w 1613"/>
                <a:gd name="T61" fmla="*/ 79 h 230"/>
                <a:gd name="T62" fmla="*/ 789 w 1613"/>
                <a:gd name="T63" fmla="*/ 75 h 230"/>
                <a:gd name="T64" fmla="*/ 739 w 1613"/>
                <a:gd name="T65" fmla="*/ 99 h 230"/>
                <a:gd name="T66" fmla="*/ 677 w 1613"/>
                <a:gd name="T67" fmla="*/ 127 h 230"/>
                <a:gd name="T68" fmla="*/ 599 w 1613"/>
                <a:gd name="T69" fmla="*/ 74 h 230"/>
                <a:gd name="T70" fmla="*/ 559 w 1613"/>
                <a:gd name="T71" fmla="*/ 54 h 230"/>
                <a:gd name="T72" fmla="*/ 552 w 1613"/>
                <a:gd name="T73" fmla="*/ 146 h 230"/>
                <a:gd name="T74" fmla="*/ 472 w 1613"/>
                <a:gd name="T75" fmla="*/ 58 h 230"/>
                <a:gd name="T76" fmla="*/ 396 w 1613"/>
                <a:gd name="T77" fmla="*/ 147 h 230"/>
                <a:gd name="T78" fmla="*/ 360 w 1613"/>
                <a:gd name="T79" fmla="*/ 95 h 230"/>
                <a:gd name="T80" fmla="*/ 341 w 1613"/>
                <a:gd name="T81" fmla="*/ 158 h 230"/>
                <a:gd name="T82" fmla="*/ 324 w 1613"/>
                <a:gd name="T83" fmla="*/ 30 h 230"/>
                <a:gd name="T84" fmla="*/ 307 w 1613"/>
                <a:gd name="T85" fmla="*/ 13 h 230"/>
                <a:gd name="T86" fmla="*/ 273 w 1613"/>
                <a:gd name="T87" fmla="*/ 116 h 230"/>
                <a:gd name="T88" fmla="*/ 227 w 1613"/>
                <a:gd name="T89" fmla="*/ 108 h 230"/>
                <a:gd name="T90" fmla="*/ 189 w 1613"/>
                <a:gd name="T91" fmla="*/ 163 h 230"/>
                <a:gd name="T92" fmla="*/ 171 w 1613"/>
                <a:gd name="T93" fmla="*/ 195 h 230"/>
                <a:gd name="T94" fmla="*/ 150 w 1613"/>
                <a:gd name="T95" fmla="*/ 193 h 230"/>
                <a:gd name="T96" fmla="*/ 138 w 1613"/>
                <a:gd name="T97" fmla="*/ 191 h 230"/>
                <a:gd name="T98" fmla="*/ 128 w 1613"/>
                <a:gd name="T99" fmla="*/ 187 h 230"/>
                <a:gd name="T100" fmla="*/ 119 w 1613"/>
                <a:gd name="T101" fmla="*/ 184 h 230"/>
                <a:gd name="T102" fmla="*/ 103 w 1613"/>
                <a:gd name="T103" fmla="*/ 187 h 230"/>
                <a:gd name="T104" fmla="*/ 89 w 1613"/>
                <a:gd name="T105" fmla="*/ 197 h 230"/>
                <a:gd name="T106" fmla="*/ 77 w 1613"/>
                <a:gd name="T107" fmla="*/ 199 h 230"/>
                <a:gd name="T108" fmla="*/ 65 w 1613"/>
                <a:gd name="T109" fmla="*/ 192 h 230"/>
                <a:gd name="T110" fmla="*/ 51 w 1613"/>
                <a:gd name="T111" fmla="*/ 201 h 230"/>
                <a:gd name="T112" fmla="*/ 38 w 1613"/>
                <a:gd name="T113" fmla="*/ 196 h 230"/>
                <a:gd name="T114" fmla="*/ 13 w 1613"/>
                <a:gd name="T115" fmla="*/ 20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3" h="230">
                  <a:moveTo>
                    <a:pt x="1613" y="230"/>
                  </a:moveTo>
                  <a:cubicBezTo>
                    <a:pt x="1612" y="224"/>
                    <a:pt x="1612" y="217"/>
                    <a:pt x="1611" y="211"/>
                  </a:cubicBezTo>
                  <a:cubicBezTo>
                    <a:pt x="1611" y="211"/>
                    <a:pt x="1610" y="212"/>
                    <a:pt x="1609" y="212"/>
                  </a:cubicBezTo>
                  <a:cubicBezTo>
                    <a:pt x="1608" y="212"/>
                    <a:pt x="1606" y="212"/>
                    <a:pt x="1606" y="211"/>
                  </a:cubicBezTo>
                  <a:cubicBezTo>
                    <a:pt x="1606" y="211"/>
                    <a:pt x="1604" y="210"/>
                    <a:pt x="1602" y="210"/>
                  </a:cubicBezTo>
                  <a:cubicBezTo>
                    <a:pt x="1599" y="210"/>
                    <a:pt x="1597" y="211"/>
                    <a:pt x="1597" y="212"/>
                  </a:cubicBezTo>
                  <a:cubicBezTo>
                    <a:pt x="1597" y="213"/>
                    <a:pt x="1596" y="213"/>
                    <a:pt x="1595" y="213"/>
                  </a:cubicBezTo>
                  <a:cubicBezTo>
                    <a:pt x="1594" y="213"/>
                    <a:pt x="1593" y="212"/>
                    <a:pt x="1593" y="210"/>
                  </a:cubicBezTo>
                  <a:cubicBezTo>
                    <a:pt x="1593" y="208"/>
                    <a:pt x="1591" y="206"/>
                    <a:pt x="1589" y="206"/>
                  </a:cubicBezTo>
                  <a:cubicBezTo>
                    <a:pt x="1587" y="206"/>
                    <a:pt x="1585" y="206"/>
                    <a:pt x="1585" y="207"/>
                  </a:cubicBezTo>
                  <a:cubicBezTo>
                    <a:pt x="1585" y="207"/>
                    <a:pt x="1582" y="207"/>
                    <a:pt x="1578" y="207"/>
                  </a:cubicBezTo>
                  <a:cubicBezTo>
                    <a:pt x="1575" y="207"/>
                    <a:pt x="1572" y="207"/>
                    <a:pt x="1572" y="206"/>
                  </a:cubicBezTo>
                  <a:cubicBezTo>
                    <a:pt x="1572" y="205"/>
                    <a:pt x="1570" y="205"/>
                    <a:pt x="1567" y="205"/>
                  </a:cubicBezTo>
                  <a:cubicBezTo>
                    <a:pt x="1564" y="205"/>
                    <a:pt x="1562" y="205"/>
                    <a:pt x="1562" y="205"/>
                  </a:cubicBezTo>
                  <a:cubicBezTo>
                    <a:pt x="1562" y="205"/>
                    <a:pt x="1561" y="206"/>
                    <a:pt x="1559" y="206"/>
                  </a:cubicBezTo>
                  <a:cubicBezTo>
                    <a:pt x="1558" y="206"/>
                    <a:pt x="1557" y="205"/>
                    <a:pt x="1557" y="205"/>
                  </a:cubicBezTo>
                  <a:cubicBezTo>
                    <a:pt x="1557" y="204"/>
                    <a:pt x="1555" y="204"/>
                    <a:pt x="1553" y="204"/>
                  </a:cubicBezTo>
                  <a:cubicBezTo>
                    <a:pt x="1552" y="204"/>
                    <a:pt x="1550" y="205"/>
                    <a:pt x="1550" y="206"/>
                  </a:cubicBezTo>
                  <a:cubicBezTo>
                    <a:pt x="1550" y="207"/>
                    <a:pt x="1548" y="208"/>
                    <a:pt x="1545" y="208"/>
                  </a:cubicBezTo>
                  <a:cubicBezTo>
                    <a:pt x="1542" y="208"/>
                    <a:pt x="1540" y="208"/>
                    <a:pt x="1540" y="207"/>
                  </a:cubicBezTo>
                  <a:cubicBezTo>
                    <a:pt x="1540" y="207"/>
                    <a:pt x="1539" y="206"/>
                    <a:pt x="1537" y="206"/>
                  </a:cubicBezTo>
                  <a:cubicBezTo>
                    <a:pt x="1536" y="206"/>
                    <a:pt x="1535" y="207"/>
                    <a:pt x="1535" y="207"/>
                  </a:cubicBezTo>
                  <a:cubicBezTo>
                    <a:pt x="1535" y="208"/>
                    <a:pt x="1533" y="209"/>
                    <a:pt x="1531" y="209"/>
                  </a:cubicBezTo>
                  <a:cubicBezTo>
                    <a:pt x="1529" y="209"/>
                    <a:pt x="1527" y="207"/>
                    <a:pt x="1527" y="206"/>
                  </a:cubicBezTo>
                  <a:cubicBezTo>
                    <a:pt x="1527" y="204"/>
                    <a:pt x="1526" y="203"/>
                    <a:pt x="1524" y="203"/>
                  </a:cubicBezTo>
                  <a:cubicBezTo>
                    <a:pt x="1522" y="203"/>
                    <a:pt x="1520" y="202"/>
                    <a:pt x="1520" y="202"/>
                  </a:cubicBezTo>
                  <a:cubicBezTo>
                    <a:pt x="1520" y="201"/>
                    <a:pt x="1519" y="200"/>
                    <a:pt x="1518" y="200"/>
                  </a:cubicBezTo>
                  <a:cubicBezTo>
                    <a:pt x="1517" y="200"/>
                    <a:pt x="1516" y="201"/>
                    <a:pt x="1516" y="202"/>
                  </a:cubicBezTo>
                  <a:cubicBezTo>
                    <a:pt x="1516" y="202"/>
                    <a:pt x="1515" y="203"/>
                    <a:pt x="1513" y="203"/>
                  </a:cubicBezTo>
                  <a:cubicBezTo>
                    <a:pt x="1512" y="203"/>
                    <a:pt x="1511" y="204"/>
                    <a:pt x="1511" y="205"/>
                  </a:cubicBezTo>
                  <a:cubicBezTo>
                    <a:pt x="1511" y="206"/>
                    <a:pt x="1509" y="207"/>
                    <a:pt x="1507" y="207"/>
                  </a:cubicBezTo>
                  <a:cubicBezTo>
                    <a:pt x="1505" y="207"/>
                    <a:pt x="1503" y="206"/>
                    <a:pt x="1503" y="206"/>
                  </a:cubicBezTo>
                  <a:cubicBezTo>
                    <a:pt x="1503" y="205"/>
                    <a:pt x="1500" y="205"/>
                    <a:pt x="1497" y="205"/>
                  </a:cubicBezTo>
                  <a:cubicBezTo>
                    <a:pt x="1493" y="206"/>
                    <a:pt x="1490" y="206"/>
                    <a:pt x="1489" y="206"/>
                  </a:cubicBezTo>
                  <a:cubicBezTo>
                    <a:pt x="1488" y="206"/>
                    <a:pt x="1487" y="203"/>
                    <a:pt x="1487" y="199"/>
                  </a:cubicBezTo>
                  <a:cubicBezTo>
                    <a:pt x="1487" y="195"/>
                    <a:pt x="1484" y="192"/>
                    <a:pt x="1479" y="192"/>
                  </a:cubicBezTo>
                  <a:cubicBezTo>
                    <a:pt x="1479" y="192"/>
                    <a:pt x="1479" y="192"/>
                    <a:pt x="1479" y="192"/>
                  </a:cubicBezTo>
                  <a:cubicBezTo>
                    <a:pt x="1474" y="192"/>
                    <a:pt x="1471" y="190"/>
                    <a:pt x="1471" y="187"/>
                  </a:cubicBezTo>
                  <a:cubicBezTo>
                    <a:pt x="1471" y="185"/>
                    <a:pt x="1470" y="183"/>
                    <a:pt x="1468" y="183"/>
                  </a:cubicBezTo>
                  <a:cubicBezTo>
                    <a:pt x="1467" y="183"/>
                    <a:pt x="1466" y="184"/>
                    <a:pt x="1466" y="185"/>
                  </a:cubicBezTo>
                  <a:cubicBezTo>
                    <a:pt x="1466" y="186"/>
                    <a:pt x="1464" y="187"/>
                    <a:pt x="1463" y="187"/>
                  </a:cubicBezTo>
                  <a:cubicBezTo>
                    <a:pt x="1461" y="187"/>
                    <a:pt x="1459" y="188"/>
                    <a:pt x="1459" y="189"/>
                  </a:cubicBezTo>
                  <a:cubicBezTo>
                    <a:pt x="1459" y="190"/>
                    <a:pt x="1458" y="192"/>
                    <a:pt x="1457" y="192"/>
                  </a:cubicBezTo>
                  <a:cubicBezTo>
                    <a:pt x="1456" y="192"/>
                    <a:pt x="1455" y="191"/>
                    <a:pt x="1455" y="190"/>
                  </a:cubicBezTo>
                  <a:cubicBezTo>
                    <a:pt x="1455" y="189"/>
                    <a:pt x="1455" y="188"/>
                    <a:pt x="1454" y="188"/>
                  </a:cubicBezTo>
                  <a:cubicBezTo>
                    <a:pt x="1454" y="188"/>
                    <a:pt x="1453" y="189"/>
                    <a:pt x="1453" y="190"/>
                  </a:cubicBezTo>
                  <a:cubicBezTo>
                    <a:pt x="1453" y="191"/>
                    <a:pt x="1451" y="192"/>
                    <a:pt x="1447" y="192"/>
                  </a:cubicBezTo>
                  <a:cubicBezTo>
                    <a:pt x="1444" y="192"/>
                    <a:pt x="1442" y="193"/>
                    <a:pt x="1442" y="194"/>
                  </a:cubicBezTo>
                  <a:cubicBezTo>
                    <a:pt x="1442" y="196"/>
                    <a:pt x="1441" y="197"/>
                    <a:pt x="1440" y="197"/>
                  </a:cubicBezTo>
                  <a:cubicBezTo>
                    <a:pt x="1439" y="197"/>
                    <a:pt x="1439" y="196"/>
                    <a:pt x="1439" y="195"/>
                  </a:cubicBezTo>
                  <a:cubicBezTo>
                    <a:pt x="1439" y="194"/>
                    <a:pt x="1438" y="194"/>
                    <a:pt x="1438" y="194"/>
                  </a:cubicBezTo>
                  <a:cubicBezTo>
                    <a:pt x="1438" y="194"/>
                    <a:pt x="1437" y="194"/>
                    <a:pt x="1437" y="195"/>
                  </a:cubicBezTo>
                  <a:cubicBezTo>
                    <a:pt x="1437" y="196"/>
                    <a:pt x="1436" y="197"/>
                    <a:pt x="1436" y="197"/>
                  </a:cubicBezTo>
                  <a:cubicBezTo>
                    <a:pt x="1435" y="197"/>
                    <a:pt x="1434" y="198"/>
                    <a:pt x="1434" y="200"/>
                  </a:cubicBezTo>
                  <a:cubicBezTo>
                    <a:pt x="1434" y="202"/>
                    <a:pt x="1432" y="204"/>
                    <a:pt x="1431" y="204"/>
                  </a:cubicBezTo>
                  <a:cubicBezTo>
                    <a:pt x="1429" y="204"/>
                    <a:pt x="1428" y="204"/>
                    <a:pt x="1428" y="205"/>
                  </a:cubicBezTo>
                  <a:cubicBezTo>
                    <a:pt x="1428" y="205"/>
                    <a:pt x="1427" y="205"/>
                    <a:pt x="1425" y="205"/>
                  </a:cubicBezTo>
                  <a:cubicBezTo>
                    <a:pt x="1424" y="205"/>
                    <a:pt x="1423" y="204"/>
                    <a:pt x="1423" y="203"/>
                  </a:cubicBezTo>
                  <a:cubicBezTo>
                    <a:pt x="1423" y="202"/>
                    <a:pt x="1420" y="201"/>
                    <a:pt x="1417" y="201"/>
                  </a:cubicBezTo>
                  <a:cubicBezTo>
                    <a:pt x="1413" y="201"/>
                    <a:pt x="1410" y="201"/>
                    <a:pt x="1410" y="201"/>
                  </a:cubicBezTo>
                  <a:cubicBezTo>
                    <a:pt x="1410" y="201"/>
                    <a:pt x="1410" y="200"/>
                    <a:pt x="1410" y="199"/>
                  </a:cubicBezTo>
                  <a:cubicBezTo>
                    <a:pt x="1410" y="198"/>
                    <a:pt x="1410" y="196"/>
                    <a:pt x="1410" y="195"/>
                  </a:cubicBezTo>
                  <a:cubicBezTo>
                    <a:pt x="1410" y="194"/>
                    <a:pt x="1410" y="194"/>
                    <a:pt x="1409" y="194"/>
                  </a:cubicBezTo>
                  <a:cubicBezTo>
                    <a:pt x="1409" y="194"/>
                    <a:pt x="1408" y="194"/>
                    <a:pt x="1408" y="195"/>
                  </a:cubicBezTo>
                  <a:cubicBezTo>
                    <a:pt x="1408" y="196"/>
                    <a:pt x="1408" y="196"/>
                    <a:pt x="1407" y="196"/>
                  </a:cubicBezTo>
                  <a:cubicBezTo>
                    <a:pt x="1406" y="196"/>
                    <a:pt x="1406" y="198"/>
                    <a:pt x="1406" y="199"/>
                  </a:cubicBezTo>
                  <a:cubicBezTo>
                    <a:pt x="1406" y="200"/>
                    <a:pt x="1404" y="201"/>
                    <a:pt x="1402" y="201"/>
                  </a:cubicBezTo>
                  <a:cubicBezTo>
                    <a:pt x="1401" y="201"/>
                    <a:pt x="1399" y="202"/>
                    <a:pt x="1399" y="203"/>
                  </a:cubicBezTo>
                  <a:cubicBezTo>
                    <a:pt x="1399" y="204"/>
                    <a:pt x="1398" y="204"/>
                    <a:pt x="1396" y="204"/>
                  </a:cubicBezTo>
                  <a:cubicBezTo>
                    <a:pt x="1394" y="204"/>
                    <a:pt x="1393" y="204"/>
                    <a:pt x="1393" y="203"/>
                  </a:cubicBezTo>
                  <a:cubicBezTo>
                    <a:pt x="1393" y="202"/>
                    <a:pt x="1393" y="201"/>
                    <a:pt x="1392" y="201"/>
                  </a:cubicBezTo>
                  <a:cubicBezTo>
                    <a:pt x="1392" y="201"/>
                    <a:pt x="1391" y="202"/>
                    <a:pt x="1391" y="203"/>
                  </a:cubicBezTo>
                  <a:cubicBezTo>
                    <a:pt x="1391" y="204"/>
                    <a:pt x="1389" y="204"/>
                    <a:pt x="1386" y="204"/>
                  </a:cubicBezTo>
                  <a:cubicBezTo>
                    <a:pt x="1383" y="204"/>
                    <a:pt x="1381" y="204"/>
                    <a:pt x="1381" y="203"/>
                  </a:cubicBezTo>
                  <a:cubicBezTo>
                    <a:pt x="1381" y="203"/>
                    <a:pt x="1380" y="202"/>
                    <a:pt x="1379" y="202"/>
                  </a:cubicBezTo>
                  <a:cubicBezTo>
                    <a:pt x="1378" y="202"/>
                    <a:pt x="1377" y="202"/>
                    <a:pt x="1377" y="201"/>
                  </a:cubicBezTo>
                  <a:cubicBezTo>
                    <a:pt x="1377" y="200"/>
                    <a:pt x="1376" y="200"/>
                    <a:pt x="1376" y="200"/>
                  </a:cubicBezTo>
                  <a:cubicBezTo>
                    <a:pt x="1375" y="200"/>
                    <a:pt x="1374" y="200"/>
                    <a:pt x="1374" y="201"/>
                  </a:cubicBezTo>
                  <a:cubicBezTo>
                    <a:pt x="1374" y="202"/>
                    <a:pt x="1373" y="202"/>
                    <a:pt x="1372" y="202"/>
                  </a:cubicBezTo>
                  <a:cubicBezTo>
                    <a:pt x="1370" y="202"/>
                    <a:pt x="1369" y="198"/>
                    <a:pt x="1369" y="194"/>
                  </a:cubicBezTo>
                  <a:cubicBezTo>
                    <a:pt x="1369" y="190"/>
                    <a:pt x="1369" y="190"/>
                    <a:pt x="1369" y="190"/>
                  </a:cubicBezTo>
                  <a:cubicBezTo>
                    <a:pt x="1369" y="186"/>
                    <a:pt x="1367" y="182"/>
                    <a:pt x="1365" y="182"/>
                  </a:cubicBezTo>
                  <a:cubicBezTo>
                    <a:pt x="1363" y="182"/>
                    <a:pt x="1361" y="181"/>
                    <a:pt x="1361" y="181"/>
                  </a:cubicBezTo>
                  <a:cubicBezTo>
                    <a:pt x="1361" y="180"/>
                    <a:pt x="1360" y="179"/>
                    <a:pt x="1360" y="179"/>
                  </a:cubicBezTo>
                  <a:cubicBezTo>
                    <a:pt x="1359" y="179"/>
                    <a:pt x="1359" y="179"/>
                    <a:pt x="1359" y="178"/>
                  </a:cubicBezTo>
                  <a:cubicBezTo>
                    <a:pt x="1359" y="178"/>
                    <a:pt x="1358" y="177"/>
                    <a:pt x="1357" y="177"/>
                  </a:cubicBezTo>
                  <a:cubicBezTo>
                    <a:pt x="1356" y="177"/>
                    <a:pt x="1355" y="178"/>
                    <a:pt x="1355" y="178"/>
                  </a:cubicBezTo>
                  <a:cubicBezTo>
                    <a:pt x="1355" y="179"/>
                    <a:pt x="1354" y="179"/>
                    <a:pt x="1352" y="179"/>
                  </a:cubicBezTo>
                  <a:cubicBezTo>
                    <a:pt x="1351" y="179"/>
                    <a:pt x="1350" y="180"/>
                    <a:pt x="1350" y="181"/>
                  </a:cubicBezTo>
                  <a:cubicBezTo>
                    <a:pt x="1350" y="181"/>
                    <a:pt x="1349" y="182"/>
                    <a:pt x="1347" y="182"/>
                  </a:cubicBezTo>
                  <a:cubicBezTo>
                    <a:pt x="1347" y="123"/>
                    <a:pt x="1347" y="123"/>
                    <a:pt x="1347" y="123"/>
                  </a:cubicBezTo>
                  <a:cubicBezTo>
                    <a:pt x="1340" y="116"/>
                    <a:pt x="1340" y="116"/>
                    <a:pt x="1340" y="116"/>
                  </a:cubicBezTo>
                  <a:cubicBezTo>
                    <a:pt x="1333" y="116"/>
                    <a:pt x="1333" y="116"/>
                    <a:pt x="1333" y="116"/>
                  </a:cubicBezTo>
                  <a:cubicBezTo>
                    <a:pt x="1333" y="87"/>
                    <a:pt x="1333" y="87"/>
                    <a:pt x="1333" y="87"/>
                  </a:cubicBezTo>
                  <a:cubicBezTo>
                    <a:pt x="1320" y="87"/>
                    <a:pt x="1320" y="87"/>
                    <a:pt x="1320" y="87"/>
                  </a:cubicBezTo>
                  <a:cubicBezTo>
                    <a:pt x="1320" y="59"/>
                    <a:pt x="1320" y="59"/>
                    <a:pt x="1320" y="59"/>
                  </a:cubicBezTo>
                  <a:cubicBezTo>
                    <a:pt x="1297" y="59"/>
                    <a:pt x="1297" y="59"/>
                    <a:pt x="1297" y="59"/>
                  </a:cubicBezTo>
                  <a:cubicBezTo>
                    <a:pt x="1297" y="87"/>
                    <a:pt x="1297" y="87"/>
                    <a:pt x="1297" y="87"/>
                  </a:cubicBezTo>
                  <a:cubicBezTo>
                    <a:pt x="1286" y="87"/>
                    <a:pt x="1286" y="87"/>
                    <a:pt x="1286" y="87"/>
                  </a:cubicBezTo>
                  <a:cubicBezTo>
                    <a:pt x="1286" y="116"/>
                    <a:pt x="1286" y="116"/>
                    <a:pt x="1286" y="116"/>
                  </a:cubicBezTo>
                  <a:cubicBezTo>
                    <a:pt x="1279" y="116"/>
                    <a:pt x="1279" y="116"/>
                    <a:pt x="1279" y="116"/>
                  </a:cubicBezTo>
                  <a:cubicBezTo>
                    <a:pt x="1271" y="123"/>
                    <a:pt x="1271" y="123"/>
                    <a:pt x="1271" y="123"/>
                  </a:cubicBezTo>
                  <a:cubicBezTo>
                    <a:pt x="1271" y="162"/>
                    <a:pt x="1271" y="162"/>
                    <a:pt x="1271" y="162"/>
                  </a:cubicBezTo>
                  <a:cubicBezTo>
                    <a:pt x="1262" y="162"/>
                    <a:pt x="1262" y="162"/>
                    <a:pt x="1262" y="162"/>
                  </a:cubicBezTo>
                  <a:cubicBezTo>
                    <a:pt x="1262" y="134"/>
                    <a:pt x="1262" y="134"/>
                    <a:pt x="1262" y="134"/>
                  </a:cubicBezTo>
                  <a:cubicBezTo>
                    <a:pt x="1254" y="125"/>
                    <a:pt x="1254" y="125"/>
                    <a:pt x="1254" y="125"/>
                  </a:cubicBezTo>
                  <a:cubicBezTo>
                    <a:pt x="1254" y="109"/>
                    <a:pt x="1254" y="109"/>
                    <a:pt x="1254" y="109"/>
                  </a:cubicBezTo>
                  <a:cubicBezTo>
                    <a:pt x="1248" y="104"/>
                    <a:pt x="1248" y="104"/>
                    <a:pt x="1248" y="104"/>
                  </a:cubicBezTo>
                  <a:cubicBezTo>
                    <a:pt x="1248" y="124"/>
                    <a:pt x="1248" y="124"/>
                    <a:pt x="1248" y="124"/>
                  </a:cubicBezTo>
                  <a:cubicBezTo>
                    <a:pt x="1246" y="124"/>
                    <a:pt x="1246" y="124"/>
                    <a:pt x="1246" y="124"/>
                  </a:cubicBezTo>
                  <a:cubicBezTo>
                    <a:pt x="1246" y="95"/>
                    <a:pt x="1246" y="95"/>
                    <a:pt x="1246" y="95"/>
                  </a:cubicBezTo>
                  <a:cubicBezTo>
                    <a:pt x="1240" y="90"/>
                    <a:pt x="1240" y="90"/>
                    <a:pt x="1240" y="90"/>
                  </a:cubicBezTo>
                  <a:cubicBezTo>
                    <a:pt x="1240" y="124"/>
                    <a:pt x="1240" y="124"/>
                    <a:pt x="1240" y="124"/>
                  </a:cubicBezTo>
                  <a:cubicBezTo>
                    <a:pt x="1239" y="124"/>
                    <a:pt x="1239" y="124"/>
                    <a:pt x="1239" y="124"/>
                  </a:cubicBezTo>
                  <a:cubicBezTo>
                    <a:pt x="1239" y="85"/>
                    <a:pt x="1239" y="85"/>
                    <a:pt x="1239" y="85"/>
                  </a:cubicBezTo>
                  <a:cubicBezTo>
                    <a:pt x="1233" y="85"/>
                    <a:pt x="1233" y="85"/>
                    <a:pt x="1233" y="85"/>
                  </a:cubicBezTo>
                  <a:cubicBezTo>
                    <a:pt x="1233" y="124"/>
                    <a:pt x="1233" y="124"/>
                    <a:pt x="1233" y="124"/>
                  </a:cubicBezTo>
                  <a:cubicBezTo>
                    <a:pt x="1231" y="124"/>
                    <a:pt x="1231" y="124"/>
                    <a:pt x="1231" y="124"/>
                  </a:cubicBezTo>
                  <a:cubicBezTo>
                    <a:pt x="1231" y="85"/>
                    <a:pt x="1231" y="85"/>
                    <a:pt x="1231" y="85"/>
                  </a:cubicBezTo>
                  <a:cubicBezTo>
                    <a:pt x="1225" y="85"/>
                    <a:pt x="1225" y="85"/>
                    <a:pt x="1225" y="85"/>
                  </a:cubicBezTo>
                  <a:cubicBezTo>
                    <a:pt x="1225" y="124"/>
                    <a:pt x="1225" y="124"/>
                    <a:pt x="1225" y="124"/>
                  </a:cubicBezTo>
                  <a:cubicBezTo>
                    <a:pt x="1223" y="124"/>
                    <a:pt x="1223" y="124"/>
                    <a:pt x="1223" y="124"/>
                  </a:cubicBezTo>
                  <a:cubicBezTo>
                    <a:pt x="1223" y="90"/>
                    <a:pt x="1223" y="90"/>
                    <a:pt x="1223" y="90"/>
                  </a:cubicBezTo>
                  <a:cubicBezTo>
                    <a:pt x="1217" y="95"/>
                    <a:pt x="1217" y="95"/>
                    <a:pt x="1217" y="95"/>
                  </a:cubicBezTo>
                  <a:cubicBezTo>
                    <a:pt x="1217" y="124"/>
                    <a:pt x="1217" y="124"/>
                    <a:pt x="1217" y="124"/>
                  </a:cubicBezTo>
                  <a:cubicBezTo>
                    <a:pt x="1215" y="124"/>
                    <a:pt x="1215" y="124"/>
                    <a:pt x="1215" y="124"/>
                  </a:cubicBezTo>
                  <a:cubicBezTo>
                    <a:pt x="1215" y="104"/>
                    <a:pt x="1215" y="104"/>
                    <a:pt x="1215" y="104"/>
                  </a:cubicBezTo>
                  <a:cubicBezTo>
                    <a:pt x="1209" y="109"/>
                    <a:pt x="1209" y="109"/>
                    <a:pt x="1209" y="109"/>
                  </a:cubicBezTo>
                  <a:cubicBezTo>
                    <a:pt x="1209" y="124"/>
                    <a:pt x="1209" y="124"/>
                    <a:pt x="1209" y="124"/>
                  </a:cubicBezTo>
                  <a:cubicBezTo>
                    <a:pt x="1209" y="124"/>
                    <a:pt x="1209" y="124"/>
                    <a:pt x="1209" y="124"/>
                  </a:cubicBezTo>
                  <a:cubicBezTo>
                    <a:pt x="1201" y="134"/>
                    <a:pt x="1201" y="134"/>
                    <a:pt x="1201" y="134"/>
                  </a:cubicBezTo>
                  <a:cubicBezTo>
                    <a:pt x="1184" y="134"/>
                    <a:pt x="1184" y="134"/>
                    <a:pt x="1184" y="134"/>
                  </a:cubicBezTo>
                  <a:cubicBezTo>
                    <a:pt x="1184" y="101"/>
                    <a:pt x="1184" y="101"/>
                    <a:pt x="1184" y="101"/>
                  </a:cubicBezTo>
                  <a:cubicBezTo>
                    <a:pt x="1173" y="101"/>
                    <a:pt x="1173" y="101"/>
                    <a:pt x="1173" y="101"/>
                  </a:cubicBezTo>
                  <a:cubicBezTo>
                    <a:pt x="1173" y="96"/>
                    <a:pt x="1173" y="96"/>
                    <a:pt x="1173" y="96"/>
                  </a:cubicBezTo>
                  <a:cubicBezTo>
                    <a:pt x="1150" y="96"/>
                    <a:pt x="1150" y="96"/>
                    <a:pt x="1150" y="96"/>
                  </a:cubicBezTo>
                  <a:cubicBezTo>
                    <a:pt x="1150" y="101"/>
                    <a:pt x="1150" y="101"/>
                    <a:pt x="1150" y="101"/>
                  </a:cubicBezTo>
                  <a:cubicBezTo>
                    <a:pt x="1139" y="102"/>
                    <a:pt x="1139" y="102"/>
                    <a:pt x="1139" y="102"/>
                  </a:cubicBezTo>
                  <a:cubicBezTo>
                    <a:pt x="1139" y="124"/>
                    <a:pt x="1139" y="124"/>
                    <a:pt x="1139" y="124"/>
                  </a:cubicBezTo>
                  <a:cubicBezTo>
                    <a:pt x="1129" y="124"/>
                    <a:pt x="1129" y="124"/>
                    <a:pt x="1129" y="124"/>
                  </a:cubicBezTo>
                  <a:cubicBezTo>
                    <a:pt x="1117" y="135"/>
                    <a:pt x="1117" y="135"/>
                    <a:pt x="1117" y="135"/>
                  </a:cubicBezTo>
                  <a:cubicBezTo>
                    <a:pt x="1108" y="135"/>
                    <a:pt x="1108" y="135"/>
                    <a:pt x="1108" y="135"/>
                  </a:cubicBezTo>
                  <a:cubicBezTo>
                    <a:pt x="1108" y="120"/>
                    <a:pt x="1108" y="120"/>
                    <a:pt x="1108" y="120"/>
                  </a:cubicBezTo>
                  <a:cubicBezTo>
                    <a:pt x="1103" y="120"/>
                    <a:pt x="1103" y="120"/>
                    <a:pt x="1103" y="120"/>
                  </a:cubicBezTo>
                  <a:cubicBezTo>
                    <a:pt x="1103" y="69"/>
                    <a:pt x="1103" y="69"/>
                    <a:pt x="1103" y="69"/>
                  </a:cubicBezTo>
                  <a:cubicBezTo>
                    <a:pt x="1058" y="69"/>
                    <a:pt x="1058" y="69"/>
                    <a:pt x="1058" y="69"/>
                  </a:cubicBezTo>
                  <a:cubicBezTo>
                    <a:pt x="1058" y="120"/>
                    <a:pt x="1058" y="120"/>
                    <a:pt x="1058" y="120"/>
                  </a:cubicBezTo>
                  <a:cubicBezTo>
                    <a:pt x="1055" y="120"/>
                    <a:pt x="1055" y="120"/>
                    <a:pt x="1055" y="120"/>
                  </a:cubicBezTo>
                  <a:cubicBezTo>
                    <a:pt x="1054" y="116"/>
                    <a:pt x="1054" y="114"/>
                    <a:pt x="1052" y="114"/>
                  </a:cubicBezTo>
                  <a:cubicBezTo>
                    <a:pt x="1051" y="114"/>
                    <a:pt x="1049" y="112"/>
                    <a:pt x="1047" y="111"/>
                  </a:cubicBezTo>
                  <a:cubicBezTo>
                    <a:pt x="1046" y="110"/>
                    <a:pt x="1044" y="109"/>
                    <a:pt x="1041" y="109"/>
                  </a:cubicBezTo>
                  <a:cubicBezTo>
                    <a:pt x="1041" y="0"/>
                    <a:pt x="1041" y="0"/>
                    <a:pt x="1041" y="0"/>
                  </a:cubicBezTo>
                  <a:cubicBezTo>
                    <a:pt x="995" y="0"/>
                    <a:pt x="995" y="0"/>
                    <a:pt x="995" y="0"/>
                  </a:cubicBezTo>
                  <a:cubicBezTo>
                    <a:pt x="995" y="119"/>
                    <a:pt x="995" y="119"/>
                    <a:pt x="995" y="119"/>
                  </a:cubicBezTo>
                  <a:cubicBezTo>
                    <a:pt x="995" y="120"/>
                    <a:pt x="995" y="120"/>
                    <a:pt x="995" y="120"/>
                  </a:cubicBezTo>
                  <a:cubicBezTo>
                    <a:pt x="995" y="137"/>
                    <a:pt x="995" y="137"/>
                    <a:pt x="995" y="137"/>
                  </a:cubicBezTo>
                  <a:cubicBezTo>
                    <a:pt x="987" y="137"/>
                    <a:pt x="987" y="137"/>
                    <a:pt x="987" y="137"/>
                  </a:cubicBezTo>
                  <a:cubicBezTo>
                    <a:pt x="987" y="133"/>
                    <a:pt x="984" y="129"/>
                    <a:pt x="980" y="127"/>
                  </a:cubicBezTo>
                  <a:cubicBezTo>
                    <a:pt x="978" y="126"/>
                    <a:pt x="978" y="126"/>
                    <a:pt x="978" y="126"/>
                  </a:cubicBezTo>
                  <a:cubicBezTo>
                    <a:pt x="977" y="125"/>
                    <a:pt x="976" y="125"/>
                    <a:pt x="975" y="125"/>
                  </a:cubicBezTo>
                  <a:cubicBezTo>
                    <a:pt x="975" y="120"/>
                    <a:pt x="975" y="120"/>
                    <a:pt x="975" y="120"/>
                  </a:cubicBezTo>
                  <a:cubicBezTo>
                    <a:pt x="966" y="120"/>
                    <a:pt x="966" y="120"/>
                    <a:pt x="966" y="120"/>
                  </a:cubicBezTo>
                  <a:cubicBezTo>
                    <a:pt x="966" y="85"/>
                    <a:pt x="966" y="85"/>
                    <a:pt x="966" y="85"/>
                  </a:cubicBezTo>
                  <a:cubicBezTo>
                    <a:pt x="945" y="85"/>
                    <a:pt x="945" y="85"/>
                    <a:pt x="945" y="85"/>
                  </a:cubicBezTo>
                  <a:cubicBezTo>
                    <a:pt x="945" y="40"/>
                    <a:pt x="945" y="40"/>
                    <a:pt x="945" y="40"/>
                  </a:cubicBezTo>
                  <a:cubicBezTo>
                    <a:pt x="938" y="40"/>
                    <a:pt x="938" y="40"/>
                    <a:pt x="938" y="40"/>
                  </a:cubicBezTo>
                  <a:cubicBezTo>
                    <a:pt x="938" y="36"/>
                    <a:pt x="938" y="36"/>
                    <a:pt x="938" y="36"/>
                  </a:cubicBezTo>
                  <a:cubicBezTo>
                    <a:pt x="920" y="36"/>
                    <a:pt x="920" y="36"/>
                    <a:pt x="920" y="36"/>
                  </a:cubicBezTo>
                  <a:cubicBezTo>
                    <a:pt x="920" y="40"/>
                    <a:pt x="920" y="40"/>
                    <a:pt x="920" y="40"/>
                  </a:cubicBezTo>
                  <a:cubicBezTo>
                    <a:pt x="913" y="40"/>
                    <a:pt x="913" y="40"/>
                    <a:pt x="913" y="40"/>
                  </a:cubicBezTo>
                  <a:cubicBezTo>
                    <a:pt x="913" y="137"/>
                    <a:pt x="913" y="137"/>
                    <a:pt x="913" y="137"/>
                  </a:cubicBezTo>
                  <a:cubicBezTo>
                    <a:pt x="906" y="137"/>
                    <a:pt x="906" y="137"/>
                    <a:pt x="906" y="137"/>
                  </a:cubicBezTo>
                  <a:cubicBezTo>
                    <a:pt x="906" y="120"/>
                    <a:pt x="906" y="120"/>
                    <a:pt x="906" y="120"/>
                  </a:cubicBezTo>
                  <a:cubicBezTo>
                    <a:pt x="906" y="116"/>
                    <a:pt x="903" y="112"/>
                    <a:pt x="901" y="112"/>
                  </a:cubicBezTo>
                  <a:cubicBezTo>
                    <a:pt x="898" y="112"/>
                    <a:pt x="896" y="112"/>
                    <a:pt x="896" y="112"/>
                  </a:cubicBezTo>
                  <a:cubicBezTo>
                    <a:pt x="896" y="111"/>
                    <a:pt x="892" y="111"/>
                    <a:pt x="888" y="111"/>
                  </a:cubicBezTo>
                  <a:cubicBezTo>
                    <a:pt x="877" y="111"/>
                    <a:pt x="877" y="111"/>
                    <a:pt x="877" y="111"/>
                  </a:cubicBezTo>
                  <a:cubicBezTo>
                    <a:pt x="877" y="62"/>
                    <a:pt x="877" y="62"/>
                    <a:pt x="877" y="62"/>
                  </a:cubicBezTo>
                  <a:cubicBezTo>
                    <a:pt x="843" y="62"/>
                    <a:pt x="843" y="62"/>
                    <a:pt x="843" y="62"/>
                  </a:cubicBezTo>
                  <a:cubicBezTo>
                    <a:pt x="843" y="87"/>
                    <a:pt x="843" y="87"/>
                    <a:pt x="843" y="87"/>
                  </a:cubicBezTo>
                  <a:cubicBezTo>
                    <a:pt x="839" y="87"/>
                    <a:pt x="839" y="87"/>
                    <a:pt x="839" y="87"/>
                  </a:cubicBezTo>
                  <a:cubicBezTo>
                    <a:pt x="839" y="82"/>
                    <a:pt x="837" y="79"/>
                    <a:pt x="836" y="79"/>
                  </a:cubicBezTo>
                  <a:cubicBezTo>
                    <a:pt x="836" y="79"/>
                    <a:pt x="835" y="79"/>
                    <a:pt x="835" y="79"/>
                  </a:cubicBezTo>
                  <a:cubicBezTo>
                    <a:pt x="835" y="71"/>
                    <a:pt x="835" y="71"/>
                    <a:pt x="835" y="71"/>
                  </a:cubicBezTo>
                  <a:cubicBezTo>
                    <a:pt x="805" y="71"/>
                    <a:pt x="805" y="71"/>
                    <a:pt x="805" y="71"/>
                  </a:cubicBezTo>
                  <a:cubicBezTo>
                    <a:pt x="797" y="79"/>
                    <a:pt x="797" y="79"/>
                    <a:pt x="797" y="79"/>
                  </a:cubicBezTo>
                  <a:cubicBezTo>
                    <a:pt x="797" y="79"/>
                    <a:pt x="797" y="79"/>
                    <a:pt x="797" y="79"/>
                  </a:cubicBezTo>
                  <a:cubicBezTo>
                    <a:pt x="797" y="79"/>
                    <a:pt x="796" y="78"/>
                    <a:pt x="796" y="78"/>
                  </a:cubicBezTo>
                  <a:cubicBezTo>
                    <a:pt x="796" y="77"/>
                    <a:pt x="795" y="77"/>
                    <a:pt x="794" y="77"/>
                  </a:cubicBezTo>
                  <a:cubicBezTo>
                    <a:pt x="792" y="77"/>
                    <a:pt x="791" y="76"/>
                    <a:pt x="791" y="76"/>
                  </a:cubicBezTo>
                  <a:cubicBezTo>
                    <a:pt x="791" y="76"/>
                    <a:pt x="790" y="75"/>
                    <a:pt x="790" y="75"/>
                  </a:cubicBezTo>
                  <a:cubicBezTo>
                    <a:pt x="789" y="75"/>
                    <a:pt x="789" y="75"/>
                    <a:pt x="789" y="75"/>
                  </a:cubicBezTo>
                  <a:cubicBezTo>
                    <a:pt x="789" y="68"/>
                    <a:pt x="789" y="68"/>
                    <a:pt x="789" y="68"/>
                  </a:cubicBezTo>
                  <a:cubicBezTo>
                    <a:pt x="783" y="62"/>
                    <a:pt x="783" y="62"/>
                    <a:pt x="783" y="62"/>
                  </a:cubicBezTo>
                  <a:cubicBezTo>
                    <a:pt x="750" y="62"/>
                    <a:pt x="750" y="62"/>
                    <a:pt x="750" y="62"/>
                  </a:cubicBezTo>
                  <a:cubicBezTo>
                    <a:pt x="750" y="99"/>
                    <a:pt x="750" y="99"/>
                    <a:pt x="750" y="99"/>
                  </a:cubicBezTo>
                  <a:cubicBezTo>
                    <a:pt x="749" y="99"/>
                    <a:pt x="747" y="99"/>
                    <a:pt x="746" y="99"/>
                  </a:cubicBezTo>
                  <a:cubicBezTo>
                    <a:pt x="739" y="99"/>
                    <a:pt x="739" y="99"/>
                    <a:pt x="739" y="99"/>
                  </a:cubicBezTo>
                  <a:cubicBezTo>
                    <a:pt x="739" y="22"/>
                    <a:pt x="739" y="22"/>
                    <a:pt x="739" y="22"/>
                  </a:cubicBezTo>
                  <a:cubicBezTo>
                    <a:pt x="730" y="12"/>
                    <a:pt x="730" y="12"/>
                    <a:pt x="730" y="12"/>
                  </a:cubicBezTo>
                  <a:cubicBezTo>
                    <a:pt x="692" y="12"/>
                    <a:pt x="692" y="12"/>
                    <a:pt x="692" y="12"/>
                  </a:cubicBezTo>
                  <a:cubicBezTo>
                    <a:pt x="683" y="21"/>
                    <a:pt x="683" y="21"/>
                    <a:pt x="683" y="21"/>
                  </a:cubicBezTo>
                  <a:cubicBezTo>
                    <a:pt x="683" y="128"/>
                    <a:pt x="683" y="128"/>
                    <a:pt x="683" y="128"/>
                  </a:cubicBezTo>
                  <a:cubicBezTo>
                    <a:pt x="682" y="127"/>
                    <a:pt x="680" y="127"/>
                    <a:pt x="677" y="127"/>
                  </a:cubicBezTo>
                  <a:cubicBezTo>
                    <a:pt x="674" y="127"/>
                    <a:pt x="672" y="126"/>
                    <a:pt x="672" y="125"/>
                  </a:cubicBezTo>
                  <a:cubicBezTo>
                    <a:pt x="672" y="125"/>
                    <a:pt x="672" y="125"/>
                    <a:pt x="672" y="125"/>
                  </a:cubicBezTo>
                  <a:cubicBezTo>
                    <a:pt x="672" y="94"/>
                    <a:pt x="672" y="94"/>
                    <a:pt x="672" y="94"/>
                  </a:cubicBezTo>
                  <a:cubicBezTo>
                    <a:pt x="637" y="95"/>
                    <a:pt x="637" y="95"/>
                    <a:pt x="637" y="95"/>
                  </a:cubicBezTo>
                  <a:cubicBezTo>
                    <a:pt x="637" y="74"/>
                    <a:pt x="637" y="74"/>
                    <a:pt x="637" y="74"/>
                  </a:cubicBezTo>
                  <a:cubicBezTo>
                    <a:pt x="599" y="74"/>
                    <a:pt x="599" y="74"/>
                    <a:pt x="599" y="74"/>
                  </a:cubicBezTo>
                  <a:cubicBezTo>
                    <a:pt x="599" y="93"/>
                    <a:pt x="599" y="93"/>
                    <a:pt x="599" y="93"/>
                  </a:cubicBezTo>
                  <a:cubicBezTo>
                    <a:pt x="593" y="91"/>
                    <a:pt x="593" y="91"/>
                    <a:pt x="593" y="91"/>
                  </a:cubicBezTo>
                  <a:cubicBezTo>
                    <a:pt x="593" y="91"/>
                    <a:pt x="592" y="91"/>
                    <a:pt x="590" y="91"/>
                  </a:cubicBezTo>
                  <a:cubicBezTo>
                    <a:pt x="590" y="54"/>
                    <a:pt x="590" y="54"/>
                    <a:pt x="590" y="54"/>
                  </a:cubicBezTo>
                  <a:cubicBezTo>
                    <a:pt x="575" y="45"/>
                    <a:pt x="575" y="45"/>
                    <a:pt x="575" y="45"/>
                  </a:cubicBezTo>
                  <a:cubicBezTo>
                    <a:pt x="559" y="54"/>
                    <a:pt x="559" y="54"/>
                    <a:pt x="559" y="54"/>
                  </a:cubicBezTo>
                  <a:cubicBezTo>
                    <a:pt x="559" y="94"/>
                    <a:pt x="559" y="94"/>
                    <a:pt x="559" y="94"/>
                  </a:cubicBezTo>
                  <a:cubicBezTo>
                    <a:pt x="559" y="94"/>
                    <a:pt x="559" y="94"/>
                    <a:pt x="559" y="94"/>
                  </a:cubicBezTo>
                  <a:cubicBezTo>
                    <a:pt x="555" y="95"/>
                    <a:pt x="552" y="100"/>
                    <a:pt x="552" y="104"/>
                  </a:cubicBezTo>
                  <a:cubicBezTo>
                    <a:pt x="552" y="118"/>
                    <a:pt x="552" y="118"/>
                    <a:pt x="552" y="118"/>
                  </a:cubicBezTo>
                  <a:cubicBezTo>
                    <a:pt x="552" y="122"/>
                    <a:pt x="552" y="129"/>
                    <a:pt x="552" y="133"/>
                  </a:cubicBezTo>
                  <a:cubicBezTo>
                    <a:pt x="552" y="146"/>
                    <a:pt x="552" y="146"/>
                    <a:pt x="552" y="146"/>
                  </a:cubicBezTo>
                  <a:cubicBezTo>
                    <a:pt x="551" y="146"/>
                    <a:pt x="551" y="146"/>
                    <a:pt x="551" y="146"/>
                  </a:cubicBezTo>
                  <a:cubicBezTo>
                    <a:pt x="551" y="74"/>
                    <a:pt x="551" y="74"/>
                    <a:pt x="551" y="74"/>
                  </a:cubicBezTo>
                  <a:cubicBezTo>
                    <a:pt x="540" y="74"/>
                    <a:pt x="540" y="74"/>
                    <a:pt x="540" y="74"/>
                  </a:cubicBezTo>
                  <a:cubicBezTo>
                    <a:pt x="540" y="74"/>
                    <a:pt x="540" y="63"/>
                    <a:pt x="540" y="58"/>
                  </a:cubicBezTo>
                  <a:cubicBezTo>
                    <a:pt x="540" y="52"/>
                    <a:pt x="528" y="31"/>
                    <a:pt x="506" y="31"/>
                  </a:cubicBezTo>
                  <a:cubicBezTo>
                    <a:pt x="479" y="31"/>
                    <a:pt x="472" y="54"/>
                    <a:pt x="472" y="58"/>
                  </a:cubicBezTo>
                  <a:cubicBezTo>
                    <a:pt x="472" y="61"/>
                    <a:pt x="472" y="75"/>
                    <a:pt x="472" y="75"/>
                  </a:cubicBezTo>
                  <a:cubicBezTo>
                    <a:pt x="472" y="75"/>
                    <a:pt x="469" y="75"/>
                    <a:pt x="466" y="75"/>
                  </a:cubicBezTo>
                  <a:cubicBezTo>
                    <a:pt x="439" y="75"/>
                    <a:pt x="436" y="105"/>
                    <a:pt x="436" y="105"/>
                  </a:cubicBezTo>
                  <a:cubicBezTo>
                    <a:pt x="436" y="126"/>
                    <a:pt x="436" y="126"/>
                    <a:pt x="436" y="126"/>
                  </a:cubicBezTo>
                  <a:cubicBezTo>
                    <a:pt x="396" y="126"/>
                    <a:pt x="396" y="126"/>
                    <a:pt x="396" y="126"/>
                  </a:cubicBezTo>
                  <a:cubicBezTo>
                    <a:pt x="396" y="147"/>
                    <a:pt x="396" y="147"/>
                    <a:pt x="396" y="147"/>
                  </a:cubicBezTo>
                  <a:cubicBezTo>
                    <a:pt x="389" y="147"/>
                    <a:pt x="389" y="147"/>
                    <a:pt x="389" y="147"/>
                  </a:cubicBezTo>
                  <a:cubicBezTo>
                    <a:pt x="389" y="94"/>
                    <a:pt x="389" y="94"/>
                    <a:pt x="389" y="94"/>
                  </a:cubicBezTo>
                  <a:cubicBezTo>
                    <a:pt x="384" y="94"/>
                    <a:pt x="384" y="94"/>
                    <a:pt x="384" y="94"/>
                  </a:cubicBezTo>
                  <a:cubicBezTo>
                    <a:pt x="384" y="89"/>
                    <a:pt x="384" y="89"/>
                    <a:pt x="384" y="89"/>
                  </a:cubicBezTo>
                  <a:cubicBezTo>
                    <a:pt x="360" y="89"/>
                    <a:pt x="360" y="89"/>
                    <a:pt x="360" y="89"/>
                  </a:cubicBezTo>
                  <a:cubicBezTo>
                    <a:pt x="360" y="95"/>
                    <a:pt x="360" y="95"/>
                    <a:pt x="360" y="95"/>
                  </a:cubicBezTo>
                  <a:cubicBezTo>
                    <a:pt x="355" y="95"/>
                    <a:pt x="355" y="95"/>
                    <a:pt x="355" y="95"/>
                  </a:cubicBezTo>
                  <a:cubicBezTo>
                    <a:pt x="355" y="147"/>
                    <a:pt x="355" y="147"/>
                    <a:pt x="355" y="147"/>
                  </a:cubicBezTo>
                  <a:cubicBezTo>
                    <a:pt x="349" y="147"/>
                    <a:pt x="349" y="147"/>
                    <a:pt x="349" y="147"/>
                  </a:cubicBezTo>
                  <a:cubicBezTo>
                    <a:pt x="349" y="161"/>
                    <a:pt x="349" y="161"/>
                    <a:pt x="349" y="161"/>
                  </a:cubicBezTo>
                  <a:cubicBezTo>
                    <a:pt x="347" y="159"/>
                    <a:pt x="345" y="158"/>
                    <a:pt x="343" y="158"/>
                  </a:cubicBezTo>
                  <a:cubicBezTo>
                    <a:pt x="342" y="158"/>
                    <a:pt x="342" y="158"/>
                    <a:pt x="341" y="158"/>
                  </a:cubicBezTo>
                  <a:cubicBezTo>
                    <a:pt x="341" y="116"/>
                    <a:pt x="341" y="116"/>
                    <a:pt x="341" y="116"/>
                  </a:cubicBezTo>
                  <a:cubicBezTo>
                    <a:pt x="341" y="116"/>
                    <a:pt x="341" y="116"/>
                    <a:pt x="341" y="116"/>
                  </a:cubicBezTo>
                  <a:cubicBezTo>
                    <a:pt x="341" y="116"/>
                    <a:pt x="341" y="115"/>
                    <a:pt x="341" y="115"/>
                  </a:cubicBezTo>
                  <a:cubicBezTo>
                    <a:pt x="332" y="115"/>
                    <a:pt x="324" y="108"/>
                    <a:pt x="324" y="98"/>
                  </a:cubicBezTo>
                  <a:cubicBezTo>
                    <a:pt x="324" y="30"/>
                    <a:pt x="324" y="30"/>
                    <a:pt x="324" y="30"/>
                  </a:cubicBezTo>
                  <a:cubicBezTo>
                    <a:pt x="324" y="30"/>
                    <a:pt x="324" y="30"/>
                    <a:pt x="324" y="30"/>
                  </a:cubicBezTo>
                  <a:cubicBezTo>
                    <a:pt x="322" y="30"/>
                    <a:pt x="322" y="30"/>
                    <a:pt x="322" y="30"/>
                  </a:cubicBezTo>
                  <a:cubicBezTo>
                    <a:pt x="314" y="27"/>
                    <a:pt x="308" y="20"/>
                    <a:pt x="307" y="13"/>
                  </a:cubicBezTo>
                  <a:cubicBezTo>
                    <a:pt x="307" y="13"/>
                    <a:pt x="307" y="13"/>
                    <a:pt x="307" y="13"/>
                  </a:cubicBezTo>
                  <a:cubicBezTo>
                    <a:pt x="307" y="13"/>
                    <a:pt x="307" y="13"/>
                    <a:pt x="307" y="13"/>
                  </a:cubicBezTo>
                  <a:cubicBezTo>
                    <a:pt x="307" y="13"/>
                    <a:pt x="307" y="13"/>
                    <a:pt x="307" y="13"/>
                  </a:cubicBezTo>
                  <a:cubicBezTo>
                    <a:pt x="307" y="13"/>
                    <a:pt x="307" y="13"/>
                    <a:pt x="307" y="13"/>
                  </a:cubicBezTo>
                  <a:cubicBezTo>
                    <a:pt x="306" y="20"/>
                    <a:pt x="301" y="27"/>
                    <a:pt x="292" y="30"/>
                  </a:cubicBezTo>
                  <a:cubicBezTo>
                    <a:pt x="291" y="30"/>
                    <a:pt x="291" y="30"/>
                    <a:pt x="291" y="30"/>
                  </a:cubicBezTo>
                  <a:cubicBezTo>
                    <a:pt x="291" y="99"/>
                    <a:pt x="291" y="99"/>
                    <a:pt x="291" y="99"/>
                  </a:cubicBezTo>
                  <a:cubicBezTo>
                    <a:pt x="290" y="108"/>
                    <a:pt x="282" y="115"/>
                    <a:pt x="273" y="116"/>
                  </a:cubicBezTo>
                  <a:cubicBezTo>
                    <a:pt x="273" y="116"/>
                    <a:pt x="273" y="116"/>
                    <a:pt x="273" y="116"/>
                  </a:cubicBezTo>
                  <a:cubicBezTo>
                    <a:pt x="273" y="116"/>
                    <a:pt x="273" y="116"/>
                    <a:pt x="273" y="116"/>
                  </a:cubicBezTo>
                  <a:cubicBezTo>
                    <a:pt x="273" y="175"/>
                    <a:pt x="273" y="175"/>
                    <a:pt x="273" y="175"/>
                  </a:cubicBezTo>
                  <a:cubicBezTo>
                    <a:pt x="260" y="175"/>
                    <a:pt x="260" y="175"/>
                    <a:pt x="260" y="175"/>
                  </a:cubicBezTo>
                  <a:cubicBezTo>
                    <a:pt x="260" y="116"/>
                    <a:pt x="260" y="116"/>
                    <a:pt x="260" y="116"/>
                  </a:cubicBezTo>
                  <a:cubicBezTo>
                    <a:pt x="252" y="116"/>
                    <a:pt x="252" y="116"/>
                    <a:pt x="252" y="116"/>
                  </a:cubicBezTo>
                  <a:cubicBezTo>
                    <a:pt x="252" y="108"/>
                    <a:pt x="252" y="108"/>
                    <a:pt x="252" y="108"/>
                  </a:cubicBezTo>
                  <a:cubicBezTo>
                    <a:pt x="227" y="108"/>
                    <a:pt x="227" y="108"/>
                    <a:pt x="227" y="108"/>
                  </a:cubicBezTo>
                  <a:cubicBezTo>
                    <a:pt x="227" y="116"/>
                    <a:pt x="227" y="116"/>
                    <a:pt x="227" y="116"/>
                  </a:cubicBezTo>
                  <a:cubicBezTo>
                    <a:pt x="218" y="116"/>
                    <a:pt x="218" y="116"/>
                    <a:pt x="218" y="116"/>
                  </a:cubicBezTo>
                  <a:cubicBezTo>
                    <a:pt x="219" y="174"/>
                    <a:pt x="219" y="174"/>
                    <a:pt x="219" y="174"/>
                  </a:cubicBezTo>
                  <a:cubicBezTo>
                    <a:pt x="207" y="174"/>
                    <a:pt x="207" y="174"/>
                    <a:pt x="207" y="174"/>
                  </a:cubicBezTo>
                  <a:cubicBezTo>
                    <a:pt x="207" y="163"/>
                    <a:pt x="207" y="163"/>
                    <a:pt x="207" y="163"/>
                  </a:cubicBezTo>
                  <a:cubicBezTo>
                    <a:pt x="189" y="163"/>
                    <a:pt x="189" y="163"/>
                    <a:pt x="189" y="163"/>
                  </a:cubicBezTo>
                  <a:cubicBezTo>
                    <a:pt x="189" y="174"/>
                    <a:pt x="189" y="174"/>
                    <a:pt x="189" y="174"/>
                  </a:cubicBezTo>
                  <a:cubicBezTo>
                    <a:pt x="179" y="174"/>
                    <a:pt x="179" y="174"/>
                    <a:pt x="179" y="174"/>
                  </a:cubicBezTo>
                  <a:cubicBezTo>
                    <a:pt x="179" y="174"/>
                    <a:pt x="179" y="183"/>
                    <a:pt x="179" y="193"/>
                  </a:cubicBezTo>
                  <a:cubicBezTo>
                    <a:pt x="179" y="193"/>
                    <a:pt x="178" y="193"/>
                    <a:pt x="177" y="193"/>
                  </a:cubicBezTo>
                  <a:cubicBezTo>
                    <a:pt x="176" y="193"/>
                    <a:pt x="175" y="194"/>
                    <a:pt x="175" y="194"/>
                  </a:cubicBezTo>
                  <a:cubicBezTo>
                    <a:pt x="175" y="194"/>
                    <a:pt x="173" y="195"/>
                    <a:pt x="171" y="195"/>
                  </a:cubicBezTo>
                  <a:cubicBezTo>
                    <a:pt x="169" y="195"/>
                    <a:pt x="168" y="194"/>
                    <a:pt x="168" y="193"/>
                  </a:cubicBezTo>
                  <a:cubicBezTo>
                    <a:pt x="168" y="191"/>
                    <a:pt x="165" y="190"/>
                    <a:pt x="163" y="190"/>
                  </a:cubicBezTo>
                  <a:cubicBezTo>
                    <a:pt x="160" y="190"/>
                    <a:pt x="158" y="191"/>
                    <a:pt x="158" y="192"/>
                  </a:cubicBezTo>
                  <a:cubicBezTo>
                    <a:pt x="158" y="194"/>
                    <a:pt x="157" y="195"/>
                    <a:pt x="155" y="195"/>
                  </a:cubicBezTo>
                  <a:cubicBezTo>
                    <a:pt x="154" y="195"/>
                    <a:pt x="152" y="194"/>
                    <a:pt x="152" y="194"/>
                  </a:cubicBezTo>
                  <a:cubicBezTo>
                    <a:pt x="152" y="194"/>
                    <a:pt x="151" y="193"/>
                    <a:pt x="150" y="193"/>
                  </a:cubicBezTo>
                  <a:cubicBezTo>
                    <a:pt x="148" y="193"/>
                    <a:pt x="147" y="194"/>
                    <a:pt x="147" y="195"/>
                  </a:cubicBezTo>
                  <a:cubicBezTo>
                    <a:pt x="147" y="196"/>
                    <a:pt x="146" y="196"/>
                    <a:pt x="144" y="196"/>
                  </a:cubicBezTo>
                  <a:cubicBezTo>
                    <a:pt x="143" y="196"/>
                    <a:pt x="142" y="195"/>
                    <a:pt x="142" y="194"/>
                  </a:cubicBezTo>
                  <a:cubicBezTo>
                    <a:pt x="142" y="192"/>
                    <a:pt x="141" y="191"/>
                    <a:pt x="140" y="191"/>
                  </a:cubicBezTo>
                  <a:cubicBezTo>
                    <a:pt x="139" y="191"/>
                    <a:pt x="139" y="191"/>
                    <a:pt x="139" y="191"/>
                  </a:cubicBezTo>
                  <a:cubicBezTo>
                    <a:pt x="139" y="191"/>
                    <a:pt x="138" y="191"/>
                    <a:pt x="138" y="191"/>
                  </a:cubicBezTo>
                  <a:cubicBezTo>
                    <a:pt x="138" y="191"/>
                    <a:pt x="137" y="190"/>
                    <a:pt x="137" y="189"/>
                  </a:cubicBezTo>
                  <a:cubicBezTo>
                    <a:pt x="137" y="188"/>
                    <a:pt x="137" y="187"/>
                    <a:pt x="136" y="187"/>
                  </a:cubicBezTo>
                  <a:cubicBezTo>
                    <a:pt x="136" y="187"/>
                    <a:pt x="135" y="186"/>
                    <a:pt x="135" y="186"/>
                  </a:cubicBezTo>
                  <a:cubicBezTo>
                    <a:pt x="135" y="185"/>
                    <a:pt x="134" y="185"/>
                    <a:pt x="132" y="185"/>
                  </a:cubicBezTo>
                  <a:cubicBezTo>
                    <a:pt x="130" y="185"/>
                    <a:pt x="129" y="185"/>
                    <a:pt x="129" y="186"/>
                  </a:cubicBezTo>
                  <a:cubicBezTo>
                    <a:pt x="129" y="186"/>
                    <a:pt x="128" y="187"/>
                    <a:pt x="128" y="187"/>
                  </a:cubicBezTo>
                  <a:cubicBezTo>
                    <a:pt x="127" y="187"/>
                    <a:pt x="126" y="186"/>
                    <a:pt x="126" y="185"/>
                  </a:cubicBezTo>
                  <a:cubicBezTo>
                    <a:pt x="126" y="185"/>
                    <a:pt x="126" y="184"/>
                    <a:pt x="125" y="184"/>
                  </a:cubicBezTo>
                  <a:cubicBezTo>
                    <a:pt x="124" y="184"/>
                    <a:pt x="123" y="184"/>
                    <a:pt x="123" y="183"/>
                  </a:cubicBezTo>
                  <a:cubicBezTo>
                    <a:pt x="123" y="183"/>
                    <a:pt x="122" y="182"/>
                    <a:pt x="122" y="182"/>
                  </a:cubicBezTo>
                  <a:cubicBezTo>
                    <a:pt x="121" y="182"/>
                    <a:pt x="121" y="183"/>
                    <a:pt x="121" y="183"/>
                  </a:cubicBezTo>
                  <a:cubicBezTo>
                    <a:pt x="121" y="184"/>
                    <a:pt x="120" y="184"/>
                    <a:pt x="119" y="184"/>
                  </a:cubicBezTo>
                  <a:cubicBezTo>
                    <a:pt x="118" y="184"/>
                    <a:pt x="117" y="185"/>
                    <a:pt x="117" y="185"/>
                  </a:cubicBezTo>
                  <a:cubicBezTo>
                    <a:pt x="117" y="186"/>
                    <a:pt x="116" y="187"/>
                    <a:pt x="114" y="187"/>
                  </a:cubicBezTo>
                  <a:cubicBezTo>
                    <a:pt x="112" y="187"/>
                    <a:pt x="110" y="187"/>
                    <a:pt x="110" y="186"/>
                  </a:cubicBezTo>
                  <a:cubicBezTo>
                    <a:pt x="110" y="186"/>
                    <a:pt x="109" y="186"/>
                    <a:pt x="108" y="186"/>
                  </a:cubicBezTo>
                  <a:cubicBezTo>
                    <a:pt x="108" y="186"/>
                    <a:pt x="107" y="186"/>
                    <a:pt x="107" y="186"/>
                  </a:cubicBezTo>
                  <a:cubicBezTo>
                    <a:pt x="107" y="187"/>
                    <a:pt x="105" y="187"/>
                    <a:pt x="103" y="187"/>
                  </a:cubicBezTo>
                  <a:cubicBezTo>
                    <a:pt x="101" y="187"/>
                    <a:pt x="100" y="188"/>
                    <a:pt x="100" y="190"/>
                  </a:cubicBezTo>
                  <a:cubicBezTo>
                    <a:pt x="100" y="192"/>
                    <a:pt x="99" y="193"/>
                    <a:pt x="98" y="193"/>
                  </a:cubicBezTo>
                  <a:cubicBezTo>
                    <a:pt x="97" y="193"/>
                    <a:pt x="97" y="195"/>
                    <a:pt x="97" y="196"/>
                  </a:cubicBezTo>
                  <a:cubicBezTo>
                    <a:pt x="97" y="198"/>
                    <a:pt x="95" y="199"/>
                    <a:pt x="94" y="199"/>
                  </a:cubicBezTo>
                  <a:cubicBezTo>
                    <a:pt x="93" y="199"/>
                    <a:pt x="92" y="198"/>
                    <a:pt x="92" y="198"/>
                  </a:cubicBezTo>
                  <a:cubicBezTo>
                    <a:pt x="92" y="197"/>
                    <a:pt x="90" y="197"/>
                    <a:pt x="89" y="197"/>
                  </a:cubicBezTo>
                  <a:cubicBezTo>
                    <a:pt x="87" y="197"/>
                    <a:pt x="86" y="198"/>
                    <a:pt x="86" y="199"/>
                  </a:cubicBezTo>
                  <a:cubicBezTo>
                    <a:pt x="86" y="200"/>
                    <a:pt x="85" y="201"/>
                    <a:pt x="83" y="201"/>
                  </a:cubicBezTo>
                  <a:cubicBezTo>
                    <a:pt x="82" y="201"/>
                    <a:pt x="81" y="200"/>
                    <a:pt x="81" y="198"/>
                  </a:cubicBezTo>
                  <a:cubicBezTo>
                    <a:pt x="81" y="197"/>
                    <a:pt x="81" y="196"/>
                    <a:pt x="80" y="196"/>
                  </a:cubicBezTo>
                  <a:cubicBezTo>
                    <a:pt x="79" y="196"/>
                    <a:pt x="78" y="197"/>
                    <a:pt x="78" y="198"/>
                  </a:cubicBezTo>
                  <a:cubicBezTo>
                    <a:pt x="78" y="198"/>
                    <a:pt x="78" y="199"/>
                    <a:pt x="77" y="199"/>
                  </a:cubicBezTo>
                  <a:cubicBezTo>
                    <a:pt x="76" y="199"/>
                    <a:pt x="75" y="200"/>
                    <a:pt x="75" y="200"/>
                  </a:cubicBezTo>
                  <a:cubicBezTo>
                    <a:pt x="75" y="201"/>
                    <a:pt x="75" y="202"/>
                    <a:pt x="74" y="202"/>
                  </a:cubicBezTo>
                  <a:cubicBezTo>
                    <a:pt x="73" y="202"/>
                    <a:pt x="72" y="201"/>
                    <a:pt x="72" y="201"/>
                  </a:cubicBezTo>
                  <a:cubicBezTo>
                    <a:pt x="72" y="200"/>
                    <a:pt x="72" y="200"/>
                    <a:pt x="71" y="200"/>
                  </a:cubicBezTo>
                  <a:cubicBezTo>
                    <a:pt x="70" y="200"/>
                    <a:pt x="70" y="198"/>
                    <a:pt x="70" y="196"/>
                  </a:cubicBezTo>
                  <a:cubicBezTo>
                    <a:pt x="70" y="194"/>
                    <a:pt x="68" y="192"/>
                    <a:pt x="65" y="192"/>
                  </a:cubicBezTo>
                  <a:cubicBezTo>
                    <a:pt x="63" y="192"/>
                    <a:pt x="61" y="193"/>
                    <a:pt x="61" y="194"/>
                  </a:cubicBezTo>
                  <a:cubicBezTo>
                    <a:pt x="61" y="195"/>
                    <a:pt x="60" y="196"/>
                    <a:pt x="59" y="196"/>
                  </a:cubicBezTo>
                  <a:cubicBezTo>
                    <a:pt x="59" y="196"/>
                    <a:pt x="58" y="196"/>
                    <a:pt x="58" y="197"/>
                  </a:cubicBezTo>
                  <a:cubicBezTo>
                    <a:pt x="58" y="198"/>
                    <a:pt x="57" y="198"/>
                    <a:pt x="55" y="198"/>
                  </a:cubicBezTo>
                  <a:cubicBezTo>
                    <a:pt x="54" y="198"/>
                    <a:pt x="53" y="199"/>
                    <a:pt x="53" y="200"/>
                  </a:cubicBezTo>
                  <a:cubicBezTo>
                    <a:pt x="53" y="200"/>
                    <a:pt x="52" y="201"/>
                    <a:pt x="51" y="201"/>
                  </a:cubicBezTo>
                  <a:cubicBezTo>
                    <a:pt x="50" y="201"/>
                    <a:pt x="49" y="200"/>
                    <a:pt x="49" y="199"/>
                  </a:cubicBezTo>
                  <a:cubicBezTo>
                    <a:pt x="49" y="198"/>
                    <a:pt x="48" y="197"/>
                    <a:pt x="48" y="197"/>
                  </a:cubicBezTo>
                  <a:cubicBezTo>
                    <a:pt x="47" y="197"/>
                    <a:pt x="46" y="199"/>
                    <a:pt x="46" y="200"/>
                  </a:cubicBezTo>
                  <a:cubicBezTo>
                    <a:pt x="46" y="202"/>
                    <a:pt x="45" y="203"/>
                    <a:pt x="43" y="203"/>
                  </a:cubicBezTo>
                  <a:cubicBezTo>
                    <a:pt x="41" y="203"/>
                    <a:pt x="40" y="201"/>
                    <a:pt x="40" y="199"/>
                  </a:cubicBezTo>
                  <a:cubicBezTo>
                    <a:pt x="40" y="197"/>
                    <a:pt x="39" y="196"/>
                    <a:pt x="38" y="196"/>
                  </a:cubicBezTo>
                  <a:cubicBezTo>
                    <a:pt x="36" y="196"/>
                    <a:pt x="35" y="194"/>
                    <a:pt x="35" y="192"/>
                  </a:cubicBezTo>
                  <a:cubicBezTo>
                    <a:pt x="35" y="189"/>
                    <a:pt x="32" y="187"/>
                    <a:pt x="27" y="187"/>
                  </a:cubicBezTo>
                  <a:cubicBezTo>
                    <a:pt x="22" y="187"/>
                    <a:pt x="22" y="187"/>
                    <a:pt x="22" y="187"/>
                  </a:cubicBezTo>
                  <a:cubicBezTo>
                    <a:pt x="18" y="187"/>
                    <a:pt x="15" y="191"/>
                    <a:pt x="15" y="195"/>
                  </a:cubicBezTo>
                  <a:cubicBezTo>
                    <a:pt x="15" y="196"/>
                    <a:pt x="15" y="196"/>
                    <a:pt x="15" y="196"/>
                  </a:cubicBezTo>
                  <a:cubicBezTo>
                    <a:pt x="15" y="200"/>
                    <a:pt x="14" y="204"/>
                    <a:pt x="13" y="204"/>
                  </a:cubicBezTo>
                  <a:cubicBezTo>
                    <a:pt x="12" y="204"/>
                    <a:pt x="11" y="203"/>
                    <a:pt x="11" y="201"/>
                  </a:cubicBezTo>
                  <a:cubicBezTo>
                    <a:pt x="11" y="200"/>
                    <a:pt x="9" y="199"/>
                    <a:pt x="6" y="199"/>
                  </a:cubicBezTo>
                  <a:cubicBezTo>
                    <a:pt x="5" y="199"/>
                    <a:pt x="4" y="199"/>
                    <a:pt x="4" y="199"/>
                  </a:cubicBezTo>
                  <a:cubicBezTo>
                    <a:pt x="2" y="210"/>
                    <a:pt x="1" y="220"/>
                    <a:pt x="0" y="230"/>
                  </a:cubicBezTo>
                  <a:lnTo>
                    <a:pt x="1613" y="230"/>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7" name="Freeform 53"/>
            <p:cNvSpPr>
              <a:spLocks noEditPoints="1"/>
            </p:cNvSpPr>
            <p:nvPr/>
          </p:nvSpPr>
          <p:spPr bwMode="auto">
            <a:xfrm>
              <a:off x="3467" y="2025"/>
              <a:ext cx="69" cy="83"/>
            </a:xfrm>
            <a:custGeom>
              <a:avLst/>
              <a:gdLst>
                <a:gd name="T0" fmla="*/ 0 w 69"/>
                <a:gd name="T1" fmla="*/ 83 h 83"/>
                <a:gd name="T2" fmla="*/ 29 w 69"/>
                <a:gd name="T3" fmla="*/ 0 h 83"/>
                <a:gd name="T4" fmla="*/ 40 w 69"/>
                <a:gd name="T5" fmla="*/ 0 h 83"/>
                <a:gd name="T6" fmla="*/ 69 w 69"/>
                <a:gd name="T7" fmla="*/ 83 h 83"/>
                <a:gd name="T8" fmla="*/ 60 w 69"/>
                <a:gd name="T9" fmla="*/ 83 h 83"/>
                <a:gd name="T10" fmla="*/ 52 w 69"/>
                <a:gd name="T11" fmla="*/ 60 h 83"/>
                <a:gd name="T12" fmla="*/ 19 w 69"/>
                <a:gd name="T13" fmla="*/ 60 h 83"/>
                <a:gd name="T14" fmla="*/ 10 w 69"/>
                <a:gd name="T15" fmla="*/ 83 h 83"/>
                <a:gd name="T16" fmla="*/ 0 w 69"/>
                <a:gd name="T17" fmla="*/ 83 h 83"/>
                <a:gd name="T18" fmla="*/ 21 w 69"/>
                <a:gd name="T19" fmla="*/ 50 h 83"/>
                <a:gd name="T20" fmla="*/ 48 w 69"/>
                <a:gd name="T21" fmla="*/ 50 h 83"/>
                <a:gd name="T22" fmla="*/ 35 w 69"/>
                <a:gd name="T23" fmla="*/ 11 h 83"/>
                <a:gd name="T24" fmla="*/ 35 w 69"/>
                <a:gd name="T25" fmla="*/ 11 h 83"/>
                <a:gd name="T26" fmla="*/ 21 w 69"/>
                <a:gd name="T27" fmla="*/ 5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83">
                  <a:moveTo>
                    <a:pt x="0" y="83"/>
                  </a:moveTo>
                  <a:lnTo>
                    <a:pt x="29" y="0"/>
                  </a:lnTo>
                  <a:lnTo>
                    <a:pt x="40" y="0"/>
                  </a:lnTo>
                  <a:lnTo>
                    <a:pt x="69" y="83"/>
                  </a:lnTo>
                  <a:lnTo>
                    <a:pt x="60" y="83"/>
                  </a:lnTo>
                  <a:lnTo>
                    <a:pt x="52" y="60"/>
                  </a:lnTo>
                  <a:lnTo>
                    <a:pt x="19" y="60"/>
                  </a:lnTo>
                  <a:lnTo>
                    <a:pt x="10" y="83"/>
                  </a:lnTo>
                  <a:lnTo>
                    <a:pt x="0" y="83"/>
                  </a:lnTo>
                  <a:close/>
                  <a:moveTo>
                    <a:pt x="21" y="50"/>
                  </a:moveTo>
                  <a:lnTo>
                    <a:pt x="48" y="50"/>
                  </a:lnTo>
                  <a:lnTo>
                    <a:pt x="35" y="11"/>
                  </a:lnTo>
                  <a:lnTo>
                    <a:pt x="35" y="11"/>
                  </a:lnTo>
                  <a:lnTo>
                    <a:pt x="21"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8" name="Freeform 54"/>
            <p:cNvSpPr>
              <a:spLocks/>
            </p:cNvSpPr>
            <p:nvPr/>
          </p:nvSpPr>
          <p:spPr bwMode="auto">
            <a:xfrm>
              <a:off x="3549" y="2047"/>
              <a:ext cx="35" cy="61"/>
            </a:xfrm>
            <a:custGeom>
              <a:avLst/>
              <a:gdLst>
                <a:gd name="T0" fmla="*/ 0 w 29"/>
                <a:gd name="T1" fmla="*/ 52 h 52"/>
                <a:gd name="T2" fmla="*/ 0 w 29"/>
                <a:gd name="T3" fmla="*/ 1 h 52"/>
                <a:gd name="T4" fmla="*/ 8 w 29"/>
                <a:gd name="T5" fmla="*/ 1 h 52"/>
                <a:gd name="T6" fmla="*/ 8 w 29"/>
                <a:gd name="T7" fmla="*/ 11 h 52"/>
                <a:gd name="T8" fmla="*/ 8 w 29"/>
                <a:gd name="T9" fmla="*/ 11 h 52"/>
                <a:gd name="T10" fmla="*/ 16 w 29"/>
                <a:gd name="T11" fmla="*/ 3 h 52"/>
                <a:gd name="T12" fmla="*/ 28 w 29"/>
                <a:gd name="T13" fmla="*/ 0 h 52"/>
                <a:gd name="T14" fmla="*/ 29 w 29"/>
                <a:gd name="T15" fmla="*/ 0 h 52"/>
                <a:gd name="T16" fmla="*/ 28 w 29"/>
                <a:gd name="T17" fmla="*/ 8 h 52"/>
                <a:gd name="T18" fmla="*/ 27 w 29"/>
                <a:gd name="T19" fmla="*/ 8 h 52"/>
                <a:gd name="T20" fmla="*/ 26 w 29"/>
                <a:gd name="T21" fmla="*/ 8 h 52"/>
                <a:gd name="T22" fmla="*/ 15 w 29"/>
                <a:gd name="T23" fmla="*/ 11 h 52"/>
                <a:gd name="T24" fmla="*/ 8 w 29"/>
                <a:gd name="T25" fmla="*/ 19 h 52"/>
                <a:gd name="T26" fmla="*/ 8 w 29"/>
                <a:gd name="T27" fmla="*/ 52 h 52"/>
                <a:gd name="T28" fmla="*/ 0 w 29"/>
                <a:gd name="T2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52">
                  <a:moveTo>
                    <a:pt x="0" y="52"/>
                  </a:moveTo>
                  <a:cubicBezTo>
                    <a:pt x="0" y="1"/>
                    <a:pt x="0" y="1"/>
                    <a:pt x="0" y="1"/>
                  </a:cubicBezTo>
                  <a:cubicBezTo>
                    <a:pt x="8" y="1"/>
                    <a:pt x="8" y="1"/>
                    <a:pt x="8" y="1"/>
                  </a:cubicBezTo>
                  <a:cubicBezTo>
                    <a:pt x="8" y="11"/>
                    <a:pt x="8" y="11"/>
                    <a:pt x="8" y="11"/>
                  </a:cubicBezTo>
                  <a:cubicBezTo>
                    <a:pt x="8" y="11"/>
                    <a:pt x="8" y="11"/>
                    <a:pt x="8" y="11"/>
                  </a:cubicBezTo>
                  <a:cubicBezTo>
                    <a:pt x="10" y="8"/>
                    <a:pt x="13" y="5"/>
                    <a:pt x="16" y="3"/>
                  </a:cubicBezTo>
                  <a:cubicBezTo>
                    <a:pt x="19" y="1"/>
                    <a:pt x="23" y="0"/>
                    <a:pt x="28" y="0"/>
                  </a:cubicBezTo>
                  <a:cubicBezTo>
                    <a:pt x="29" y="0"/>
                    <a:pt x="29" y="0"/>
                    <a:pt x="29" y="0"/>
                  </a:cubicBezTo>
                  <a:cubicBezTo>
                    <a:pt x="28" y="8"/>
                    <a:pt x="28" y="8"/>
                    <a:pt x="28" y="8"/>
                  </a:cubicBezTo>
                  <a:cubicBezTo>
                    <a:pt x="28" y="8"/>
                    <a:pt x="28" y="8"/>
                    <a:pt x="27" y="8"/>
                  </a:cubicBezTo>
                  <a:cubicBezTo>
                    <a:pt x="26" y="8"/>
                    <a:pt x="26" y="8"/>
                    <a:pt x="26" y="8"/>
                  </a:cubicBezTo>
                  <a:cubicBezTo>
                    <a:pt x="22" y="8"/>
                    <a:pt x="18" y="9"/>
                    <a:pt x="15" y="11"/>
                  </a:cubicBezTo>
                  <a:cubicBezTo>
                    <a:pt x="12" y="13"/>
                    <a:pt x="10" y="16"/>
                    <a:pt x="8" y="19"/>
                  </a:cubicBezTo>
                  <a:cubicBezTo>
                    <a:pt x="8" y="52"/>
                    <a:pt x="8" y="52"/>
                    <a:pt x="8" y="52"/>
                  </a:cubicBez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99" name="Freeform 55"/>
            <p:cNvSpPr>
              <a:spLocks noEditPoints="1"/>
            </p:cNvSpPr>
            <p:nvPr/>
          </p:nvSpPr>
          <p:spPr bwMode="auto">
            <a:xfrm>
              <a:off x="3595" y="2027"/>
              <a:ext cx="10" cy="81"/>
            </a:xfrm>
            <a:custGeom>
              <a:avLst/>
              <a:gdLst>
                <a:gd name="T0" fmla="*/ 0 w 10"/>
                <a:gd name="T1" fmla="*/ 9 h 81"/>
                <a:gd name="T2" fmla="*/ 0 w 10"/>
                <a:gd name="T3" fmla="*/ 0 h 81"/>
                <a:gd name="T4" fmla="*/ 10 w 10"/>
                <a:gd name="T5" fmla="*/ 0 h 81"/>
                <a:gd name="T6" fmla="*/ 10 w 10"/>
                <a:gd name="T7" fmla="*/ 9 h 81"/>
                <a:gd name="T8" fmla="*/ 0 w 10"/>
                <a:gd name="T9" fmla="*/ 9 h 81"/>
                <a:gd name="T10" fmla="*/ 0 w 10"/>
                <a:gd name="T11" fmla="*/ 81 h 81"/>
                <a:gd name="T12" fmla="*/ 0 w 10"/>
                <a:gd name="T13" fmla="*/ 21 h 81"/>
                <a:gd name="T14" fmla="*/ 10 w 10"/>
                <a:gd name="T15" fmla="*/ 21 h 81"/>
                <a:gd name="T16" fmla="*/ 10 w 10"/>
                <a:gd name="T17" fmla="*/ 81 h 81"/>
                <a:gd name="T18" fmla="*/ 0 w 10"/>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1">
                  <a:moveTo>
                    <a:pt x="0" y="9"/>
                  </a:moveTo>
                  <a:lnTo>
                    <a:pt x="0" y="0"/>
                  </a:lnTo>
                  <a:lnTo>
                    <a:pt x="10" y="0"/>
                  </a:lnTo>
                  <a:lnTo>
                    <a:pt x="10" y="9"/>
                  </a:lnTo>
                  <a:lnTo>
                    <a:pt x="0" y="9"/>
                  </a:lnTo>
                  <a:close/>
                  <a:moveTo>
                    <a:pt x="0" y="81"/>
                  </a:moveTo>
                  <a:lnTo>
                    <a:pt x="0" y="21"/>
                  </a:lnTo>
                  <a:lnTo>
                    <a:pt x="10" y="21"/>
                  </a:lnTo>
                  <a:lnTo>
                    <a:pt x="10" y="81"/>
                  </a:lnTo>
                  <a:lnTo>
                    <a:pt x="0"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0" name="Freeform 56"/>
            <p:cNvSpPr>
              <a:spLocks noEditPoints="1"/>
            </p:cNvSpPr>
            <p:nvPr/>
          </p:nvSpPr>
          <p:spPr bwMode="auto">
            <a:xfrm>
              <a:off x="3622" y="2025"/>
              <a:ext cx="55" cy="85"/>
            </a:xfrm>
            <a:custGeom>
              <a:avLst/>
              <a:gdLst>
                <a:gd name="T0" fmla="*/ 0 w 46"/>
                <a:gd name="T1" fmla="*/ 71 h 72"/>
                <a:gd name="T2" fmla="*/ 0 w 46"/>
                <a:gd name="T3" fmla="*/ 0 h 72"/>
                <a:gd name="T4" fmla="*/ 9 w 46"/>
                <a:gd name="T5" fmla="*/ 0 h 72"/>
                <a:gd name="T6" fmla="*/ 9 w 46"/>
                <a:gd name="T7" fmla="*/ 27 h 72"/>
                <a:gd name="T8" fmla="*/ 15 w 46"/>
                <a:gd name="T9" fmla="*/ 22 h 72"/>
                <a:gd name="T10" fmla="*/ 25 w 46"/>
                <a:gd name="T11" fmla="*/ 19 h 72"/>
                <a:gd name="T12" fmla="*/ 33 w 46"/>
                <a:gd name="T13" fmla="*/ 21 h 72"/>
                <a:gd name="T14" fmla="*/ 40 w 46"/>
                <a:gd name="T15" fmla="*/ 26 h 72"/>
                <a:gd name="T16" fmla="*/ 44 w 46"/>
                <a:gd name="T17" fmla="*/ 34 h 72"/>
                <a:gd name="T18" fmla="*/ 46 w 46"/>
                <a:gd name="T19" fmla="*/ 46 h 72"/>
                <a:gd name="T20" fmla="*/ 44 w 46"/>
                <a:gd name="T21" fmla="*/ 57 h 72"/>
                <a:gd name="T22" fmla="*/ 40 w 46"/>
                <a:gd name="T23" fmla="*/ 65 h 72"/>
                <a:gd name="T24" fmla="*/ 33 w 46"/>
                <a:gd name="T25" fmla="*/ 70 h 72"/>
                <a:gd name="T26" fmla="*/ 24 w 46"/>
                <a:gd name="T27" fmla="*/ 72 h 72"/>
                <a:gd name="T28" fmla="*/ 16 w 46"/>
                <a:gd name="T29" fmla="*/ 70 h 72"/>
                <a:gd name="T30" fmla="*/ 9 w 46"/>
                <a:gd name="T31" fmla="*/ 65 h 72"/>
                <a:gd name="T32" fmla="*/ 9 w 46"/>
                <a:gd name="T33" fmla="*/ 71 h 72"/>
                <a:gd name="T34" fmla="*/ 0 w 46"/>
                <a:gd name="T35" fmla="*/ 71 h 72"/>
                <a:gd name="T36" fmla="*/ 9 w 46"/>
                <a:gd name="T37" fmla="*/ 57 h 72"/>
                <a:gd name="T38" fmla="*/ 23 w 46"/>
                <a:gd name="T39" fmla="*/ 65 h 72"/>
                <a:gd name="T40" fmla="*/ 34 w 46"/>
                <a:gd name="T41" fmla="*/ 60 h 72"/>
                <a:gd name="T42" fmla="*/ 38 w 46"/>
                <a:gd name="T43" fmla="*/ 46 h 72"/>
                <a:gd name="T44" fmla="*/ 34 w 46"/>
                <a:gd name="T45" fmla="*/ 31 h 72"/>
                <a:gd name="T46" fmla="*/ 23 w 46"/>
                <a:gd name="T47" fmla="*/ 26 h 72"/>
                <a:gd name="T48" fmla="*/ 15 w 46"/>
                <a:gd name="T49" fmla="*/ 29 h 72"/>
                <a:gd name="T50" fmla="*/ 9 w 46"/>
                <a:gd name="T51" fmla="*/ 34 h 72"/>
                <a:gd name="T52" fmla="*/ 9 w 46"/>
                <a:gd name="T53" fmla="*/ 5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72">
                  <a:moveTo>
                    <a:pt x="0" y="71"/>
                  </a:moveTo>
                  <a:cubicBezTo>
                    <a:pt x="0" y="0"/>
                    <a:pt x="0" y="0"/>
                    <a:pt x="0" y="0"/>
                  </a:cubicBezTo>
                  <a:cubicBezTo>
                    <a:pt x="9" y="0"/>
                    <a:pt x="9" y="0"/>
                    <a:pt x="9" y="0"/>
                  </a:cubicBezTo>
                  <a:cubicBezTo>
                    <a:pt x="9" y="27"/>
                    <a:pt x="9" y="27"/>
                    <a:pt x="9" y="27"/>
                  </a:cubicBezTo>
                  <a:cubicBezTo>
                    <a:pt x="10" y="25"/>
                    <a:pt x="13" y="23"/>
                    <a:pt x="15" y="22"/>
                  </a:cubicBezTo>
                  <a:cubicBezTo>
                    <a:pt x="18" y="20"/>
                    <a:pt x="21" y="19"/>
                    <a:pt x="25" y="19"/>
                  </a:cubicBezTo>
                  <a:cubicBezTo>
                    <a:pt x="28" y="19"/>
                    <a:pt x="31" y="20"/>
                    <a:pt x="33" y="21"/>
                  </a:cubicBezTo>
                  <a:cubicBezTo>
                    <a:pt x="36" y="22"/>
                    <a:pt x="38" y="24"/>
                    <a:pt x="40" y="26"/>
                  </a:cubicBezTo>
                  <a:cubicBezTo>
                    <a:pt x="42" y="28"/>
                    <a:pt x="43" y="31"/>
                    <a:pt x="44" y="34"/>
                  </a:cubicBezTo>
                  <a:cubicBezTo>
                    <a:pt x="45" y="37"/>
                    <a:pt x="46" y="41"/>
                    <a:pt x="46" y="46"/>
                  </a:cubicBezTo>
                  <a:cubicBezTo>
                    <a:pt x="46" y="50"/>
                    <a:pt x="45" y="54"/>
                    <a:pt x="44" y="57"/>
                  </a:cubicBezTo>
                  <a:cubicBezTo>
                    <a:pt x="43" y="61"/>
                    <a:pt x="42" y="63"/>
                    <a:pt x="40" y="65"/>
                  </a:cubicBezTo>
                  <a:cubicBezTo>
                    <a:pt x="38" y="68"/>
                    <a:pt x="36" y="69"/>
                    <a:pt x="33" y="70"/>
                  </a:cubicBezTo>
                  <a:cubicBezTo>
                    <a:pt x="30" y="71"/>
                    <a:pt x="27" y="72"/>
                    <a:pt x="24" y="72"/>
                  </a:cubicBezTo>
                  <a:cubicBezTo>
                    <a:pt x="21" y="72"/>
                    <a:pt x="18" y="71"/>
                    <a:pt x="16" y="70"/>
                  </a:cubicBezTo>
                  <a:cubicBezTo>
                    <a:pt x="13" y="69"/>
                    <a:pt x="11" y="67"/>
                    <a:pt x="9" y="65"/>
                  </a:cubicBezTo>
                  <a:cubicBezTo>
                    <a:pt x="9" y="71"/>
                    <a:pt x="9" y="71"/>
                    <a:pt x="9" y="71"/>
                  </a:cubicBezTo>
                  <a:lnTo>
                    <a:pt x="0" y="71"/>
                  </a:lnTo>
                  <a:close/>
                  <a:moveTo>
                    <a:pt x="9" y="57"/>
                  </a:moveTo>
                  <a:cubicBezTo>
                    <a:pt x="13" y="63"/>
                    <a:pt x="18" y="65"/>
                    <a:pt x="23" y="65"/>
                  </a:cubicBezTo>
                  <a:cubicBezTo>
                    <a:pt x="28" y="65"/>
                    <a:pt x="31" y="64"/>
                    <a:pt x="34" y="60"/>
                  </a:cubicBezTo>
                  <a:cubicBezTo>
                    <a:pt x="36" y="57"/>
                    <a:pt x="38" y="52"/>
                    <a:pt x="38" y="46"/>
                  </a:cubicBezTo>
                  <a:cubicBezTo>
                    <a:pt x="38" y="39"/>
                    <a:pt x="36" y="34"/>
                    <a:pt x="34" y="31"/>
                  </a:cubicBezTo>
                  <a:cubicBezTo>
                    <a:pt x="31" y="28"/>
                    <a:pt x="27" y="26"/>
                    <a:pt x="23" y="26"/>
                  </a:cubicBezTo>
                  <a:cubicBezTo>
                    <a:pt x="20" y="26"/>
                    <a:pt x="18" y="27"/>
                    <a:pt x="15" y="29"/>
                  </a:cubicBezTo>
                  <a:cubicBezTo>
                    <a:pt x="13" y="30"/>
                    <a:pt x="11" y="32"/>
                    <a:pt x="9" y="34"/>
                  </a:cubicBezTo>
                  <a:lnTo>
                    <a:pt x="9"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1" name="Freeform 57"/>
            <p:cNvSpPr>
              <a:spLocks noEditPoints="1"/>
            </p:cNvSpPr>
            <p:nvPr/>
          </p:nvSpPr>
          <p:spPr bwMode="auto">
            <a:xfrm>
              <a:off x="3686" y="2047"/>
              <a:ext cx="51" cy="63"/>
            </a:xfrm>
            <a:custGeom>
              <a:avLst/>
              <a:gdLst>
                <a:gd name="T0" fmla="*/ 0 w 43"/>
                <a:gd name="T1" fmla="*/ 40 h 53"/>
                <a:gd name="T2" fmla="*/ 2 w 43"/>
                <a:gd name="T3" fmla="*/ 33 h 53"/>
                <a:gd name="T4" fmla="*/ 7 w 43"/>
                <a:gd name="T5" fmla="*/ 27 h 53"/>
                <a:gd name="T6" fmla="*/ 18 w 43"/>
                <a:gd name="T7" fmla="*/ 22 h 53"/>
                <a:gd name="T8" fmla="*/ 34 w 43"/>
                <a:gd name="T9" fmla="*/ 19 h 53"/>
                <a:gd name="T10" fmla="*/ 34 w 43"/>
                <a:gd name="T11" fmla="*/ 17 h 53"/>
                <a:gd name="T12" fmla="*/ 24 w 43"/>
                <a:gd name="T13" fmla="*/ 7 h 53"/>
                <a:gd name="T14" fmla="*/ 14 w 43"/>
                <a:gd name="T15" fmla="*/ 10 h 53"/>
                <a:gd name="T16" fmla="*/ 6 w 43"/>
                <a:gd name="T17" fmla="*/ 15 h 53"/>
                <a:gd name="T18" fmla="*/ 1 w 43"/>
                <a:gd name="T19" fmla="*/ 10 h 53"/>
                <a:gd name="T20" fmla="*/ 12 w 43"/>
                <a:gd name="T21" fmla="*/ 3 h 53"/>
                <a:gd name="T22" fmla="*/ 25 w 43"/>
                <a:gd name="T23" fmla="*/ 0 h 53"/>
                <a:gd name="T24" fmla="*/ 33 w 43"/>
                <a:gd name="T25" fmla="*/ 1 h 53"/>
                <a:gd name="T26" fmla="*/ 38 w 43"/>
                <a:gd name="T27" fmla="*/ 5 h 53"/>
                <a:gd name="T28" fmla="*/ 41 w 43"/>
                <a:gd name="T29" fmla="*/ 10 h 53"/>
                <a:gd name="T30" fmla="*/ 42 w 43"/>
                <a:gd name="T31" fmla="*/ 17 h 53"/>
                <a:gd name="T32" fmla="*/ 42 w 43"/>
                <a:gd name="T33" fmla="*/ 39 h 53"/>
                <a:gd name="T34" fmla="*/ 42 w 43"/>
                <a:gd name="T35" fmla="*/ 47 h 53"/>
                <a:gd name="T36" fmla="*/ 43 w 43"/>
                <a:gd name="T37" fmla="*/ 52 h 53"/>
                <a:gd name="T38" fmla="*/ 35 w 43"/>
                <a:gd name="T39" fmla="*/ 52 h 53"/>
                <a:gd name="T40" fmla="*/ 34 w 43"/>
                <a:gd name="T41" fmla="*/ 49 h 53"/>
                <a:gd name="T42" fmla="*/ 34 w 43"/>
                <a:gd name="T43" fmla="*/ 45 h 53"/>
                <a:gd name="T44" fmla="*/ 14 w 43"/>
                <a:gd name="T45" fmla="*/ 53 h 53"/>
                <a:gd name="T46" fmla="*/ 4 w 43"/>
                <a:gd name="T47" fmla="*/ 49 h 53"/>
                <a:gd name="T48" fmla="*/ 0 w 43"/>
                <a:gd name="T49" fmla="*/ 40 h 53"/>
                <a:gd name="T50" fmla="*/ 8 w 43"/>
                <a:gd name="T51" fmla="*/ 39 h 53"/>
                <a:gd name="T52" fmla="*/ 10 w 43"/>
                <a:gd name="T53" fmla="*/ 44 h 53"/>
                <a:gd name="T54" fmla="*/ 17 w 43"/>
                <a:gd name="T55" fmla="*/ 46 h 53"/>
                <a:gd name="T56" fmla="*/ 26 w 43"/>
                <a:gd name="T57" fmla="*/ 44 h 53"/>
                <a:gd name="T58" fmla="*/ 34 w 43"/>
                <a:gd name="T59" fmla="*/ 39 h 53"/>
                <a:gd name="T60" fmla="*/ 34 w 43"/>
                <a:gd name="T61" fmla="*/ 25 h 53"/>
                <a:gd name="T62" fmla="*/ 22 w 43"/>
                <a:gd name="T63" fmla="*/ 27 h 53"/>
                <a:gd name="T64" fmla="*/ 14 w 43"/>
                <a:gd name="T65" fmla="*/ 30 h 53"/>
                <a:gd name="T66" fmla="*/ 9 w 43"/>
                <a:gd name="T67" fmla="*/ 34 h 53"/>
                <a:gd name="T68" fmla="*/ 8 w 43"/>
                <a:gd name="T69" fmla="*/ 3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53">
                  <a:moveTo>
                    <a:pt x="0" y="40"/>
                  </a:moveTo>
                  <a:cubicBezTo>
                    <a:pt x="0" y="37"/>
                    <a:pt x="0" y="35"/>
                    <a:pt x="2" y="33"/>
                  </a:cubicBezTo>
                  <a:cubicBezTo>
                    <a:pt x="3" y="31"/>
                    <a:pt x="5" y="29"/>
                    <a:pt x="7" y="27"/>
                  </a:cubicBezTo>
                  <a:cubicBezTo>
                    <a:pt x="10" y="25"/>
                    <a:pt x="13" y="24"/>
                    <a:pt x="18" y="22"/>
                  </a:cubicBezTo>
                  <a:cubicBezTo>
                    <a:pt x="22" y="21"/>
                    <a:pt x="27" y="20"/>
                    <a:pt x="34" y="19"/>
                  </a:cubicBezTo>
                  <a:cubicBezTo>
                    <a:pt x="34" y="17"/>
                    <a:pt x="34" y="17"/>
                    <a:pt x="34" y="17"/>
                  </a:cubicBezTo>
                  <a:cubicBezTo>
                    <a:pt x="34" y="11"/>
                    <a:pt x="30" y="7"/>
                    <a:pt x="24" y="7"/>
                  </a:cubicBezTo>
                  <a:cubicBezTo>
                    <a:pt x="20" y="7"/>
                    <a:pt x="17" y="8"/>
                    <a:pt x="14" y="10"/>
                  </a:cubicBezTo>
                  <a:cubicBezTo>
                    <a:pt x="11" y="11"/>
                    <a:pt x="8" y="13"/>
                    <a:pt x="6" y="15"/>
                  </a:cubicBezTo>
                  <a:cubicBezTo>
                    <a:pt x="1" y="10"/>
                    <a:pt x="1" y="10"/>
                    <a:pt x="1" y="10"/>
                  </a:cubicBezTo>
                  <a:cubicBezTo>
                    <a:pt x="4" y="7"/>
                    <a:pt x="8" y="5"/>
                    <a:pt x="12" y="3"/>
                  </a:cubicBezTo>
                  <a:cubicBezTo>
                    <a:pt x="15" y="1"/>
                    <a:pt x="20" y="0"/>
                    <a:pt x="25" y="0"/>
                  </a:cubicBezTo>
                  <a:cubicBezTo>
                    <a:pt x="28" y="0"/>
                    <a:pt x="31" y="1"/>
                    <a:pt x="33" y="1"/>
                  </a:cubicBezTo>
                  <a:cubicBezTo>
                    <a:pt x="35" y="2"/>
                    <a:pt x="37" y="3"/>
                    <a:pt x="38" y="5"/>
                  </a:cubicBezTo>
                  <a:cubicBezTo>
                    <a:pt x="39" y="6"/>
                    <a:pt x="40" y="8"/>
                    <a:pt x="41" y="10"/>
                  </a:cubicBezTo>
                  <a:cubicBezTo>
                    <a:pt x="42" y="12"/>
                    <a:pt x="42" y="15"/>
                    <a:pt x="42" y="17"/>
                  </a:cubicBezTo>
                  <a:cubicBezTo>
                    <a:pt x="42" y="39"/>
                    <a:pt x="42" y="39"/>
                    <a:pt x="42" y="39"/>
                  </a:cubicBezTo>
                  <a:cubicBezTo>
                    <a:pt x="42" y="43"/>
                    <a:pt x="42" y="45"/>
                    <a:pt x="42" y="47"/>
                  </a:cubicBezTo>
                  <a:cubicBezTo>
                    <a:pt x="42" y="49"/>
                    <a:pt x="43" y="51"/>
                    <a:pt x="43" y="52"/>
                  </a:cubicBezTo>
                  <a:cubicBezTo>
                    <a:pt x="35" y="52"/>
                    <a:pt x="35" y="52"/>
                    <a:pt x="35" y="52"/>
                  </a:cubicBezTo>
                  <a:cubicBezTo>
                    <a:pt x="35" y="51"/>
                    <a:pt x="34" y="50"/>
                    <a:pt x="34" y="49"/>
                  </a:cubicBezTo>
                  <a:cubicBezTo>
                    <a:pt x="34" y="48"/>
                    <a:pt x="34" y="46"/>
                    <a:pt x="34" y="45"/>
                  </a:cubicBezTo>
                  <a:cubicBezTo>
                    <a:pt x="28" y="50"/>
                    <a:pt x="22" y="53"/>
                    <a:pt x="14" y="53"/>
                  </a:cubicBezTo>
                  <a:cubicBezTo>
                    <a:pt x="10" y="53"/>
                    <a:pt x="6" y="52"/>
                    <a:pt x="4" y="49"/>
                  </a:cubicBezTo>
                  <a:cubicBezTo>
                    <a:pt x="1" y="47"/>
                    <a:pt x="0" y="44"/>
                    <a:pt x="0" y="40"/>
                  </a:cubicBezTo>
                  <a:close/>
                  <a:moveTo>
                    <a:pt x="8" y="39"/>
                  </a:moveTo>
                  <a:cubicBezTo>
                    <a:pt x="8" y="41"/>
                    <a:pt x="9" y="43"/>
                    <a:pt x="10" y="44"/>
                  </a:cubicBezTo>
                  <a:cubicBezTo>
                    <a:pt x="12" y="45"/>
                    <a:pt x="14" y="46"/>
                    <a:pt x="17" y="46"/>
                  </a:cubicBezTo>
                  <a:cubicBezTo>
                    <a:pt x="20" y="46"/>
                    <a:pt x="23" y="45"/>
                    <a:pt x="26" y="44"/>
                  </a:cubicBezTo>
                  <a:cubicBezTo>
                    <a:pt x="29" y="43"/>
                    <a:pt x="31" y="41"/>
                    <a:pt x="34" y="39"/>
                  </a:cubicBezTo>
                  <a:cubicBezTo>
                    <a:pt x="34" y="25"/>
                    <a:pt x="34" y="25"/>
                    <a:pt x="34" y="25"/>
                  </a:cubicBezTo>
                  <a:cubicBezTo>
                    <a:pt x="29" y="25"/>
                    <a:pt x="25" y="26"/>
                    <a:pt x="22" y="27"/>
                  </a:cubicBezTo>
                  <a:cubicBezTo>
                    <a:pt x="18" y="28"/>
                    <a:pt x="16" y="29"/>
                    <a:pt x="14" y="30"/>
                  </a:cubicBezTo>
                  <a:cubicBezTo>
                    <a:pt x="12" y="32"/>
                    <a:pt x="10" y="33"/>
                    <a:pt x="9" y="34"/>
                  </a:cubicBezTo>
                  <a:cubicBezTo>
                    <a:pt x="8" y="36"/>
                    <a:pt x="8" y="37"/>
                    <a:pt x="8"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2" name="Freeform 58"/>
            <p:cNvSpPr>
              <a:spLocks/>
            </p:cNvSpPr>
            <p:nvPr/>
          </p:nvSpPr>
          <p:spPr bwMode="auto">
            <a:xfrm>
              <a:off x="3781" y="2025"/>
              <a:ext cx="63" cy="83"/>
            </a:xfrm>
            <a:custGeom>
              <a:avLst/>
              <a:gdLst>
                <a:gd name="T0" fmla="*/ 0 w 63"/>
                <a:gd name="T1" fmla="*/ 83 h 83"/>
                <a:gd name="T2" fmla="*/ 0 w 63"/>
                <a:gd name="T3" fmla="*/ 0 h 83"/>
                <a:gd name="T4" fmla="*/ 10 w 63"/>
                <a:gd name="T5" fmla="*/ 0 h 83"/>
                <a:gd name="T6" fmla="*/ 54 w 63"/>
                <a:gd name="T7" fmla="*/ 66 h 83"/>
                <a:gd name="T8" fmla="*/ 54 w 63"/>
                <a:gd name="T9" fmla="*/ 66 h 83"/>
                <a:gd name="T10" fmla="*/ 54 w 63"/>
                <a:gd name="T11" fmla="*/ 0 h 83"/>
                <a:gd name="T12" fmla="*/ 63 w 63"/>
                <a:gd name="T13" fmla="*/ 0 h 83"/>
                <a:gd name="T14" fmla="*/ 63 w 63"/>
                <a:gd name="T15" fmla="*/ 83 h 83"/>
                <a:gd name="T16" fmla="*/ 55 w 63"/>
                <a:gd name="T17" fmla="*/ 83 h 83"/>
                <a:gd name="T18" fmla="*/ 9 w 63"/>
                <a:gd name="T19" fmla="*/ 15 h 83"/>
                <a:gd name="T20" fmla="*/ 9 w 63"/>
                <a:gd name="T21" fmla="*/ 15 h 83"/>
                <a:gd name="T22" fmla="*/ 9 w 63"/>
                <a:gd name="T23" fmla="*/ 83 h 83"/>
                <a:gd name="T24" fmla="*/ 0 w 63"/>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83">
                  <a:moveTo>
                    <a:pt x="0" y="83"/>
                  </a:moveTo>
                  <a:lnTo>
                    <a:pt x="0" y="0"/>
                  </a:lnTo>
                  <a:lnTo>
                    <a:pt x="10" y="0"/>
                  </a:lnTo>
                  <a:lnTo>
                    <a:pt x="54" y="66"/>
                  </a:lnTo>
                  <a:lnTo>
                    <a:pt x="54" y="66"/>
                  </a:lnTo>
                  <a:lnTo>
                    <a:pt x="54" y="0"/>
                  </a:lnTo>
                  <a:lnTo>
                    <a:pt x="63" y="0"/>
                  </a:lnTo>
                  <a:lnTo>
                    <a:pt x="63" y="83"/>
                  </a:lnTo>
                  <a:lnTo>
                    <a:pt x="55" y="83"/>
                  </a:lnTo>
                  <a:lnTo>
                    <a:pt x="9" y="15"/>
                  </a:lnTo>
                  <a:lnTo>
                    <a:pt x="9" y="15"/>
                  </a:lnTo>
                  <a:lnTo>
                    <a:pt x="9"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3" name="Freeform 59"/>
            <p:cNvSpPr>
              <a:spLocks noEditPoints="1"/>
            </p:cNvSpPr>
            <p:nvPr/>
          </p:nvSpPr>
          <p:spPr bwMode="auto">
            <a:xfrm>
              <a:off x="3860" y="2047"/>
              <a:ext cx="52" cy="63"/>
            </a:xfrm>
            <a:custGeom>
              <a:avLst/>
              <a:gdLst>
                <a:gd name="T0" fmla="*/ 0 w 44"/>
                <a:gd name="T1" fmla="*/ 27 h 53"/>
                <a:gd name="T2" fmla="*/ 2 w 44"/>
                <a:gd name="T3" fmla="*/ 15 h 53"/>
                <a:gd name="T4" fmla="*/ 8 w 44"/>
                <a:gd name="T5" fmla="*/ 7 h 53"/>
                <a:gd name="T6" fmla="*/ 15 w 44"/>
                <a:gd name="T7" fmla="*/ 2 h 53"/>
                <a:gd name="T8" fmla="*/ 23 w 44"/>
                <a:gd name="T9" fmla="*/ 0 h 53"/>
                <a:gd name="T10" fmla="*/ 32 w 44"/>
                <a:gd name="T11" fmla="*/ 2 h 53"/>
                <a:gd name="T12" fmla="*/ 38 w 44"/>
                <a:gd name="T13" fmla="*/ 7 h 53"/>
                <a:gd name="T14" fmla="*/ 43 w 44"/>
                <a:gd name="T15" fmla="*/ 15 h 53"/>
                <a:gd name="T16" fmla="*/ 44 w 44"/>
                <a:gd name="T17" fmla="*/ 27 h 53"/>
                <a:gd name="T18" fmla="*/ 44 w 44"/>
                <a:gd name="T19" fmla="*/ 29 h 53"/>
                <a:gd name="T20" fmla="*/ 9 w 44"/>
                <a:gd name="T21" fmla="*/ 29 h 53"/>
                <a:gd name="T22" fmla="*/ 10 w 44"/>
                <a:gd name="T23" fmla="*/ 36 h 53"/>
                <a:gd name="T24" fmla="*/ 13 w 44"/>
                <a:gd name="T25" fmla="*/ 42 h 53"/>
                <a:gd name="T26" fmla="*/ 18 w 44"/>
                <a:gd name="T27" fmla="*/ 45 h 53"/>
                <a:gd name="T28" fmla="*/ 24 w 44"/>
                <a:gd name="T29" fmla="*/ 46 h 53"/>
                <a:gd name="T30" fmla="*/ 33 w 44"/>
                <a:gd name="T31" fmla="*/ 44 h 53"/>
                <a:gd name="T32" fmla="*/ 39 w 44"/>
                <a:gd name="T33" fmla="*/ 38 h 53"/>
                <a:gd name="T34" fmla="*/ 44 w 44"/>
                <a:gd name="T35" fmla="*/ 42 h 53"/>
                <a:gd name="T36" fmla="*/ 36 w 44"/>
                <a:gd name="T37" fmla="*/ 50 h 53"/>
                <a:gd name="T38" fmla="*/ 23 w 44"/>
                <a:gd name="T39" fmla="*/ 53 h 53"/>
                <a:gd name="T40" fmla="*/ 15 w 44"/>
                <a:gd name="T41" fmla="*/ 51 h 53"/>
                <a:gd name="T42" fmla="*/ 7 w 44"/>
                <a:gd name="T43" fmla="*/ 47 h 53"/>
                <a:gd name="T44" fmla="*/ 2 w 44"/>
                <a:gd name="T45" fmla="*/ 38 h 53"/>
                <a:gd name="T46" fmla="*/ 0 w 44"/>
                <a:gd name="T47" fmla="*/ 27 h 53"/>
                <a:gd name="T48" fmla="*/ 9 w 44"/>
                <a:gd name="T49" fmla="*/ 22 h 53"/>
                <a:gd name="T50" fmla="*/ 37 w 44"/>
                <a:gd name="T51" fmla="*/ 22 h 53"/>
                <a:gd name="T52" fmla="*/ 33 w 44"/>
                <a:gd name="T53" fmla="*/ 11 h 53"/>
                <a:gd name="T54" fmla="*/ 23 w 44"/>
                <a:gd name="T55" fmla="*/ 7 h 53"/>
                <a:gd name="T56" fmla="*/ 18 w 44"/>
                <a:gd name="T57" fmla="*/ 8 h 53"/>
                <a:gd name="T58" fmla="*/ 14 w 44"/>
                <a:gd name="T59" fmla="*/ 11 h 53"/>
                <a:gd name="T60" fmla="*/ 11 w 44"/>
                <a:gd name="T61" fmla="*/ 16 h 53"/>
                <a:gd name="T62" fmla="*/ 9 w 44"/>
                <a:gd name="T6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3">
                  <a:moveTo>
                    <a:pt x="0" y="27"/>
                  </a:moveTo>
                  <a:cubicBezTo>
                    <a:pt x="0" y="22"/>
                    <a:pt x="1" y="18"/>
                    <a:pt x="2" y="15"/>
                  </a:cubicBezTo>
                  <a:cubicBezTo>
                    <a:pt x="4" y="11"/>
                    <a:pt x="6" y="9"/>
                    <a:pt x="8" y="7"/>
                  </a:cubicBezTo>
                  <a:cubicBezTo>
                    <a:pt x="10" y="4"/>
                    <a:pt x="13" y="3"/>
                    <a:pt x="15" y="2"/>
                  </a:cubicBezTo>
                  <a:cubicBezTo>
                    <a:pt x="18" y="1"/>
                    <a:pt x="21" y="0"/>
                    <a:pt x="23" y="0"/>
                  </a:cubicBezTo>
                  <a:cubicBezTo>
                    <a:pt x="26" y="0"/>
                    <a:pt x="29" y="1"/>
                    <a:pt x="32" y="2"/>
                  </a:cubicBezTo>
                  <a:cubicBezTo>
                    <a:pt x="34" y="3"/>
                    <a:pt x="37" y="5"/>
                    <a:pt x="38" y="7"/>
                  </a:cubicBezTo>
                  <a:cubicBezTo>
                    <a:pt x="40" y="9"/>
                    <a:pt x="42" y="12"/>
                    <a:pt x="43" y="15"/>
                  </a:cubicBezTo>
                  <a:cubicBezTo>
                    <a:pt x="44" y="19"/>
                    <a:pt x="44" y="22"/>
                    <a:pt x="44" y="27"/>
                  </a:cubicBezTo>
                  <a:cubicBezTo>
                    <a:pt x="44" y="29"/>
                    <a:pt x="44" y="29"/>
                    <a:pt x="44" y="29"/>
                  </a:cubicBezTo>
                  <a:cubicBezTo>
                    <a:pt x="9" y="29"/>
                    <a:pt x="9" y="29"/>
                    <a:pt x="9" y="29"/>
                  </a:cubicBezTo>
                  <a:cubicBezTo>
                    <a:pt x="9" y="32"/>
                    <a:pt x="9" y="34"/>
                    <a:pt x="10" y="36"/>
                  </a:cubicBezTo>
                  <a:cubicBezTo>
                    <a:pt x="11" y="39"/>
                    <a:pt x="12" y="40"/>
                    <a:pt x="13" y="42"/>
                  </a:cubicBezTo>
                  <a:cubicBezTo>
                    <a:pt x="15" y="43"/>
                    <a:pt x="16" y="45"/>
                    <a:pt x="18" y="45"/>
                  </a:cubicBezTo>
                  <a:cubicBezTo>
                    <a:pt x="20" y="46"/>
                    <a:pt x="22" y="46"/>
                    <a:pt x="24" y="46"/>
                  </a:cubicBezTo>
                  <a:cubicBezTo>
                    <a:pt x="28" y="46"/>
                    <a:pt x="31" y="46"/>
                    <a:pt x="33" y="44"/>
                  </a:cubicBezTo>
                  <a:cubicBezTo>
                    <a:pt x="35" y="43"/>
                    <a:pt x="37" y="41"/>
                    <a:pt x="39" y="38"/>
                  </a:cubicBezTo>
                  <a:cubicBezTo>
                    <a:pt x="44" y="42"/>
                    <a:pt x="44" y="42"/>
                    <a:pt x="44" y="42"/>
                  </a:cubicBezTo>
                  <a:cubicBezTo>
                    <a:pt x="42" y="46"/>
                    <a:pt x="39" y="48"/>
                    <a:pt x="36" y="50"/>
                  </a:cubicBezTo>
                  <a:cubicBezTo>
                    <a:pt x="32" y="52"/>
                    <a:pt x="28" y="53"/>
                    <a:pt x="23" y="53"/>
                  </a:cubicBezTo>
                  <a:cubicBezTo>
                    <a:pt x="20" y="53"/>
                    <a:pt x="17" y="53"/>
                    <a:pt x="15" y="51"/>
                  </a:cubicBezTo>
                  <a:cubicBezTo>
                    <a:pt x="12" y="50"/>
                    <a:pt x="10" y="49"/>
                    <a:pt x="7" y="47"/>
                  </a:cubicBezTo>
                  <a:cubicBezTo>
                    <a:pt x="5" y="44"/>
                    <a:pt x="4" y="42"/>
                    <a:pt x="2" y="38"/>
                  </a:cubicBezTo>
                  <a:cubicBezTo>
                    <a:pt x="1" y="35"/>
                    <a:pt x="0" y="31"/>
                    <a:pt x="0" y="27"/>
                  </a:cubicBezTo>
                  <a:close/>
                  <a:moveTo>
                    <a:pt x="9" y="22"/>
                  </a:moveTo>
                  <a:cubicBezTo>
                    <a:pt x="37" y="22"/>
                    <a:pt x="37" y="22"/>
                    <a:pt x="37" y="22"/>
                  </a:cubicBezTo>
                  <a:cubicBezTo>
                    <a:pt x="36" y="18"/>
                    <a:pt x="35" y="14"/>
                    <a:pt x="33" y="11"/>
                  </a:cubicBezTo>
                  <a:cubicBezTo>
                    <a:pt x="31" y="9"/>
                    <a:pt x="28" y="7"/>
                    <a:pt x="23" y="7"/>
                  </a:cubicBezTo>
                  <a:cubicBezTo>
                    <a:pt x="22" y="7"/>
                    <a:pt x="20" y="8"/>
                    <a:pt x="18" y="8"/>
                  </a:cubicBezTo>
                  <a:cubicBezTo>
                    <a:pt x="17" y="9"/>
                    <a:pt x="15" y="10"/>
                    <a:pt x="14" y="11"/>
                  </a:cubicBezTo>
                  <a:cubicBezTo>
                    <a:pt x="13" y="12"/>
                    <a:pt x="12" y="14"/>
                    <a:pt x="11" y="16"/>
                  </a:cubicBezTo>
                  <a:cubicBezTo>
                    <a:pt x="10" y="17"/>
                    <a:pt x="9" y="20"/>
                    <a:pt x="9" y="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4" name="Freeform 60"/>
            <p:cNvSpPr>
              <a:spLocks/>
            </p:cNvSpPr>
            <p:nvPr/>
          </p:nvSpPr>
          <p:spPr bwMode="auto">
            <a:xfrm>
              <a:off x="3920" y="2027"/>
              <a:ext cx="35" cy="83"/>
            </a:xfrm>
            <a:custGeom>
              <a:avLst/>
              <a:gdLst>
                <a:gd name="T0" fmla="*/ 0 w 30"/>
                <a:gd name="T1" fmla="*/ 25 h 70"/>
                <a:gd name="T2" fmla="*/ 0 w 30"/>
                <a:gd name="T3" fmla="*/ 18 h 70"/>
                <a:gd name="T4" fmla="*/ 9 w 30"/>
                <a:gd name="T5" fmla="*/ 18 h 70"/>
                <a:gd name="T6" fmla="*/ 9 w 30"/>
                <a:gd name="T7" fmla="*/ 0 h 70"/>
                <a:gd name="T8" fmla="*/ 17 w 30"/>
                <a:gd name="T9" fmla="*/ 0 h 70"/>
                <a:gd name="T10" fmla="*/ 17 w 30"/>
                <a:gd name="T11" fmla="*/ 18 h 70"/>
                <a:gd name="T12" fmla="*/ 30 w 30"/>
                <a:gd name="T13" fmla="*/ 18 h 70"/>
                <a:gd name="T14" fmla="*/ 30 w 30"/>
                <a:gd name="T15" fmla="*/ 25 h 70"/>
                <a:gd name="T16" fmla="*/ 17 w 30"/>
                <a:gd name="T17" fmla="*/ 25 h 70"/>
                <a:gd name="T18" fmla="*/ 17 w 30"/>
                <a:gd name="T19" fmla="*/ 55 h 70"/>
                <a:gd name="T20" fmla="*/ 19 w 30"/>
                <a:gd name="T21" fmla="*/ 61 h 70"/>
                <a:gd name="T22" fmla="*/ 25 w 30"/>
                <a:gd name="T23" fmla="*/ 63 h 70"/>
                <a:gd name="T24" fmla="*/ 28 w 30"/>
                <a:gd name="T25" fmla="*/ 63 h 70"/>
                <a:gd name="T26" fmla="*/ 30 w 30"/>
                <a:gd name="T27" fmla="*/ 62 h 70"/>
                <a:gd name="T28" fmla="*/ 30 w 30"/>
                <a:gd name="T29" fmla="*/ 69 h 70"/>
                <a:gd name="T30" fmla="*/ 27 w 30"/>
                <a:gd name="T31" fmla="*/ 70 h 70"/>
                <a:gd name="T32" fmla="*/ 23 w 30"/>
                <a:gd name="T33" fmla="*/ 70 h 70"/>
                <a:gd name="T34" fmla="*/ 12 w 30"/>
                <a:gd name="T35" fmla="*/ 67 h 70"/>
                <a:gd name="T36" fmla="*/ 9 w 30"/>
                <a:gd name="T37" fmla="*/ 57 h 70"/>
                <a:gd name="T38" fmla="*/ 9 w 30"/>
                <a:gd name="T39" fmla="*/ 25 h 70"/>
                <a:gd name="T40" fmla="*/ 0 w 30"/>
                <a:gd name="T41" fmla="*/ 2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70">
                  <a:moveTo>
                    <a:pt x="0" y="25"/>
                  </a:moveTo>
                  <a:cubicBezTo>
                    <a:pt x="0" y="18"/>
                    <a:pt x="0" y="18"/>
                    <a:pt x="0" y="18"/>
                  </a:cubicBezTo>
                  <a:cubicBezTo>
                    <a:pt x="9" y="18"/>
                    <a:pt x="9" y="18"/>
                    <a:pt x="9" y="18"/>
                  </a:cubicBezTo>
                  <a:cubicBezTo>
                    <a:pt x="9" y="0"/>
                    <a:pt x="9" y="0"/>
                    <a:pt x="9" y="0"/>
                  </a:cubicBezTo>
                  <a:cubicBezTo>
                    <a:pt x="17" y="0"/>
                    <a:pt x="17" y="0"/>
                    <a:pt x="17" y="0"/>
                  </a:cubicBezTo>
                  <a:cubicBezTo>
                    <a:pt x="17" y="18"/>
                    <a:pt x="17" y="18"/>
                    <a:pt x="17" y="18"/>
                  </a:cubicBezTo>
                  <a:cubicBezTo>
                    <a:pt x="30" y="18"/>
                    <a:pt x="30" y="18"/>
                    <a:pt x="30" y="18"/>
                  </a:cubicBezTo>
                  <a:cubicBezTo>
                    <a:pt x="30" y="25"/>
                    <a:pt x="30" y="25"/>
                    <a:pt x="30" y="25"/>
                  </a:cubicBezTo>
                  <a:cubicBezTo>
                    <a:pt x="17" y="25"/>
                    <a:pt x="17" y="25"/>
                    <a:pt x="17" y="25"/>
                  </a:cubicBezTo>
                  <a:cubicBezTo>
                    <a:pt x="17" y="55"/>
                    <a:pt x="17" y="55"/>
                    <a:pt x="17" y="55"/>
                  </a:cubicBezTo>
                  <a:cubicBezTo>
                    <a:pt x="17" y="58"/>
                    <a:pt x="18" y="60"/>
                    <a:pt x="19" y="61"/>
                  </a:cubicBezTo>
                  <a:cubicBezTo>
                    <a:pt x="20" y="62"/>
                    <a:pt x="22" y="63"/>
                    <a:pt x="25" y="63"/>
                  </a:cubicBezTo>
                  <a:cubicBezTo>
                    <a:pt x="26" y="63"/>
                    <a:pt x="27" y="63"/>
                    <a:pt x="28" y="63"/>
                  </a:cubicBezTo>
                  <a:cubicBezTo>
                    <a:pt x="29" y="63"/>
                    <a:pt x="30" y="63"/>
                    <a:pt x="30" y="62"/>
                  </a:cubicBezTo>
                  <a:cubicBezTo>
                    <a:pt x="30" y="69"/>
                    <a:pt x="30" y="69"/>
                    <a:pt x="30" y="69"/>
                  </a:cubicBezTo>
                  <a:cubicBezTo>
                    <a:pt x="30" y="69"/>
                    <a:pt x="28" y="69"/>
                    <a:pt x="27" y="70"/>
                  </a:cubicBezTo>
                  <a:cubicBezTo>
                    <a:pt x="26" y="70"/>
                    <a:pt x="24" y="70"/>
                    <a:pt x="23" y="70"/>
                  </a:cubicBezTo>
                  <a:cubicBezTo>
                    <a:pt x="18" y="70"/>
                    <a:pt x="14" y="69"/>
                    <a:pt x="12" y="67"/>
                  </a:cubicBezTo>
                  <a:cubicBezTo>
                    <a:pt x="10" y="64"/>
                    <a:pt x="9" y="61"/>
                    <a:pt x="9" y="57"/>
                  </a:cubicBezTo>
                  <a:cubicBezTo>
                    <a:pt x="9" y="25"/>
                    <a:pt x="9" y="25"/>
                    <a:pt x="9" y="25"/>
                  </a:cubicBezTo>
                  <a:lnTo>
                    <a:pt x="0"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5" name="Freeform 61"/>
            <p:cNvSpPr>
              <a:spLocks/>
            </p:cNvSpPr>
            <p:nvPr/>
          </p:nvSpPr>
          <p:spPr bwMode="auto">
            <a:xfrm>
              <a:off x="3961" y="2048"/>
              <a:ext cx="81" cy="60"/>
            </a:xfrm>
            <a:custGeom>
              <a:avLst/>
              <a:gdLst>
                <a:gd name="T0" fmla="*/ 0 w 68"/>
                <a:gd name="T1" fmla="*/ 0 h 51"/>
                <a:gd name="T2" fmla="*/ 9 w 68"/>
                <a:gd name="T3" fmla="*/ 0 h 51"/>
                <a:gd name="T4" fmla="*/ 15 w 68"/>
                <a:gd name="T5" fmla="*/ 24 h 51"/>
                <a:gd name="T6" fmla="*/ 16 w 68"/>
                <a:gd name="T7" fmla="*/ 29 h 51"/>
                <a:gd name="T8" fmla="*/ 17 w 68"/>
                <a:gd name="T9" fmla="*/ 32 h 51"/>
                <a:gd name="T10" fmla="*/ 19 w 68"/>
                <a:gd name="T11" fmla="*/ 37 h 51"/>
                <a:gd name="T12" fmla="*/ 20 w 68"/>
                <a:gd name="T13" fmla="*/ 41 h 51"/>
                <a:gd name="T14" fmla="*/ 20 w 68"/>
                <a:gd name="T15" fmla="*/ 41 h 51"/>
                <a:gd name="T16" fmla="*/ 21 w 68"/>
                <a:gd name="T17" fmla="*/ 36 h 51"/>
                <a:gd name="T18" fmla="*/ 22 w 68"/>
                <a:gd name="T19" fmla="*/ 32 h 51"/>
                <a:gd name="T20" fmla="*/ 23 w 68"/>
                <a:gd name="T21" fmla="*/ 28 h 51"/>
                <a:gd name="T22" fmla="*/ 24 w 68"/>
                <a:gd name="T23" fmla="*/ 24 h 51"/>
                <a:gd name="T24" fmla="*/ 31 w 68"/>
                <a:gd name="T25" fmla="*/ 0 h 51"/>
                <a:gd name="T26" fmla="*/ 38 w 68"/>
                <a:gd name="T27" fmla="*/ 0 h 51"/>
                <a:gd name="T28" fmla="*/ 45 w 68"/>
                <a:gd name="T29" fmla="*/ 25 h 51"/>
                <a:gd name="T30" fmla="*/ 46 w 68"/>
                <a:gd name="T31" fmla="*/ 29 h 51"/>
                <a:gd name="T32" fmla="*/ 47 w 68"/>
                <a:gd name="T33" fmla="*/ 33 h 51"/>
                <a:gd name="T34" fmla="*/ 48 w 68"/>
                <a:gd name="T35" fmla="*/ 37 h 51"/>
                <a:gd name="T36" fmla="*/ 49 w 68"/>
                <a:gd name="T37" fmla="*/ 41 h 51"/>
                <a:gd name="T38" fmla="*/ 49 w 68"/>
                <a:gd name="T39" fmla="*/ 41 h 51"/>
                <a:gd name="T40" fmla="*/ 50 w 68"/>
                <a:gd name="T41" fmla="*/ 37 h 51"/>
                <a:gd name="T42" fmla="*/ 51 w 68"/>
                <a:gd name="T43" fmla="*/ 33 h 51"/>
                <a:gd name="T44" fmla="*/ 52 w 68"/>
                <a:gd name="T45" fmla="*/ 29 h 51"/>
                <a:gd name="T46" fmla="*/ 53 w 68"/>
                <a:gd name="T47" fmla="*/ 25 h 51"/>
                <a:gd name="T48" fmla="*/ 60 w 68"/>
                <a:gd name="T49" fmla="*/ 0 h 51"/>
                <a:gd name="T50" fmla="*/ 68 w 68"/>
                <a:gd name="T51" fmla="*/ 0 h 51"/>
                <a:gd name="T52" fmla="*/ 53 w 68"/>
                <a:gd name="T53" fmla="*/ 51 h 51"/>
                <a:gd name="T54" fmla="*/ 45 w 68"/>
                <a:gd name="T55" fmla="*/ 51 h 51"/>
                <a:gd name="T56" fmla="*/ 34 w 68"/>
                <a:gd name="T57" fmla="*/ 11 h 51"/>
                <a:gd name="T58" fmla="*/ 34 w 68"/>
                <a:gd name="T59" fmla="*/ 11 h 51"/>
                <a:gd name="T60" fmla="*/ 23 w 68"/>
                <a:gd name="T61" fmla="*/ 51 h 51"/>
                <a:gd name="T62" fmla="*/ 15 w 68"/>
                <a:gd name="T63" fmla="*/ 51 h 51"/>
                <a:gd name="T64" fmla="*/ 0 w 68"/>
                <a:gd name="T6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8" h="51">
                  <a:moveTo>
                    <a:pt x="0" y="0"/>
                  </a:moveTo>
                  <a:cubicBezTo>
                    <a:pt x="9" y="0"/>
                    <a:pt x="9" y="0"/>
                    <a:pt x="9" y="0"/>
                  </a:cubicBezTo>
                  <a:cubicBezTo>
                    <a:pt x="15" y="24"/>
                    <a:pt x="15" y="24"/>
                    <a:pt x="15" y="24"/>
                  </a:cubicBezTo>
                  <a:cubicBezTo>
                    <a:pt x="16" y="26"/>
                    <a:pt x="16" y="27"/>
                    <a:pt x="16" y="29"/>
                  </a:cubicBezTo>
                  <a:cubicBezTo>
                    <a:pt x="17" y="30"/>
                    <a:pt x="17" y="31"/>
                    <a:pt x="17" y="32"/>
                  </a:cubicBezTo>
                  <a:cubicBezTo>
                    <a:pt x="18" y="34"/>
                    <a:pt x="18" y="35"/>
                    <a:pt x="19" y="37"/>
                  </a:cubicBezTo>
                  <a:cubicBezTo>
                    <a:pt x="19" y="38"/>
                    <a:pt x="19" y="39"/>
                    <a:pt x="20" y="41"/>
                  </a:cubicBezTo>
                  <a:cubicBezTo>
                    <a:pt x="20" y="41"/>
                    <a:pt x="20" y="41"/>
                    <a:pt x="20" y="41"/>
                  </a:cubicBezTo>
                  <a:cubicBezTo>
                    <a:pt x="20" y="39"/>
                    <a:pt x="21" y="38"/>
                    <a:pt x="21" y="36"/>
                  </a:cubicBezTo>
                  <a:cubicBezTo>
                    <a:pt x="21" y="35"/>
                    <a:pt x="22" y="34"/>
                    <a:pt x="22" y="32"/>
                  </a:cubicBezTo>
                  <a:cubicBezTo>
                    <a:pt x="23" y="31"/>
                    <a:pt x="23" y="30"/>
                    <a:pt x="23" y="28"/>
                  </a:cubicBezTo>
                  <a:cubicBezTo>
                    <a:pt x="24" y="27"/>
                    <a:pt x="24" y="26"/>
                    <a:pt x="24" y="24"/>
                  </a:cubicBezTo>
                  <a:cubicBezTo>
                    <a:pt x="31" y="0"/>
                    <a:pt x="31" y="0"/>
                    <a:pt x="31" y="0"/>
                  </a:cubicBezTo>
                  <a:cubicBezTo>
                    <a:pt x="38" y="0"/>
                    <a:pt x="38" y="0"/>
                    <a:pt x="38" y="0"/>
                  </a:cubicBezTo>
                  <a:cubicBezTo>
                    <a:pt x="45" y="25"/>
                    <a:pt x="45" y="25"/>
                    <a:pt x="45" y="25"/>
                  </a:cubicBezTo>
                  <a:cubicBezTo>
                    <a:pt x="45" y="26"/>
                    <a:pt x="45" y="28"/>
                    <a:pt x="46" y="29"/>
                  </a:cubicBezTo>
                  <a:cubicBezTo>
                    <a:pt x="46" y="30"/>
                    <a:pt x="46" y="31"/>
                    <a:pt x="47" y="33"/>
                  </a:cubicBezTo>
                  <a:cubicBezTo>
                    <a:pt x="47" y="34"/>
                    <a:pt x="47" y="35"/>
                    <a:pt x="48" y="37"/>
                  </a:cubicBezTo>
                  <a:cubicBezTo>
                    <a:pt x="48" y="38"/>
                    <a:pt x="48" y="39"/>
                    <a:pt x="49" y="41"/>
                  </a:cubicBezTo>
                  <a:cubicBezTo>
                    <a:pt x="49" y="41"/>
                    <a:pt x="49" y="41"/>
                    <a:pt x="49" y="41"/>
                  </a:cubicBezTo>
                  <a:cubicBezTo>
                    <a:pt x="50" y="39"/>
                    <a:pt x="50" y="38"/>
                    <a:pt x="50" y="37"/>
                  </a:cubicBezTo>
                  <a:cubicBezTo>
                    <a:pt x="51" y="35"/>
                    <a:pt x="51" y="34"/>
                    <a:pt x="51" y="33"/>
                  </a:cubicBezTo>
                  <a:cubicBezTo>
                    <a:pt x="52" y="31"/>
                    <a:pt x="52" y="30"/>
                    <a:pt x="52" y="29"/>
                  </a:cubicBezTo>
                  <a:cubicBezTo>
                    <a:pt x="53" y="28"/>
                    <a:pt x="53" y="26"/>
                    <a:pt x="53" y="25"/>
                  </a:cubicBezTo>
                  <a:cubicBezTo>
                    <a:pt x="60" y="0"/>
                    <a:pt x="60" y="0"/>
                    <a:pt x="60" y="0"/>
                  </a:cubicBezTo>
                  <a:cubicBezTo>
                    <a:pt x="68" y="0"/>
                    <a:pt x="68" y="0"/>
                    <a:pt x="68" y="0"/>
                  </a:cubicBezTo>
                  <a:cubicBezTo>
                    <a:pt x="53" y="51"/>
                    <a:pt x="53" y="51"/>
                    <a:pt x="53" y="51"/>
                  </a:cubicBezTo>
                  <a:cubicBezTo>
                    <a:pt x="45" y="51"/>
                    <a:pt x="45" y="51"/>
                    <a:pt x="45" y="51"/>
                  </a:cubicBezTo>
                  <a:cubicBezTo>
                    <a:pt x="34" y="11"/>
                    <a:pt x="34" y="11"/>
                    <a:pt x="34" y="11"/>
                  </a:cubicBezTo>
                  <a:cubicBezTo>
                    <a:pt x="34" y="11"/>
                    <a:pt x="34" y="11"/>
                    <a:pt x="34" y="11"/>
                  </a:cubicBezTo>
                  <a:cubicBezTo>
                    <a:pt x="23" y="51"/>
                    <a:pt x="23" y="51"/>
                    <a:pt x="23" y="51"/>
                  </a:cubicBezTo>
                  <a:cubicBezTo>
                    <a:pt x="15" y="51"/>
                    <a:pt x="15" y="51"/>
                    <a:pt x="15" y="5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6" name="Freeform 62"/>
            <p:cNvSpPr>
              <a:spLocks noEditPoints="1"/>
            </p:cNvSpPr>
            <p:nvPr/>
          </p:nvSpPr>
          <p:spPr bwMode="auto">
            <a:xfrm>
              <a:off x="4048" y="2047"/>
              <a:ext cx="55" cy="63"/>
            </a:xfrm>
            <a:custGeom>
              <a:avLst/>
              <a:gdLst>
                <a:gd name="T0" fmla="*/ 0 w 47"/>
                <a:gd name="T1" fmla="*/ 27 h 53"/>
                <a:gd name="T2" fmla="*/ 2 w 47"/>
                <a:gd name="T3" fmla="*/ 15 h 53"/>
                <a:gd name="T4" fmla="*/ 7 w 47"/>
                <a:gd name="T5" fmla="*/ 7 h 53"/>
                <a:gd name="T6" fmla="*/ 15 w 47"/>
                <a:gd name="T7" fmla="*/ 2 h 53"/>
                <a:gd name="T8" fmla="*/ 24 w 47"/>
                <a:gd name="T9" fmla="*/ 0 h 53"/>
                <a:gd name="T10" fmla="*/ 33 w 47"/>
                <a:gd name="T11" fmla="*/ 2 h 53"/>
                <a:gd name="T12" fmla="*/ 40 w 47"/>
                <a:gd name="T13" fmla="*/ 7 h 53"/>
                <a:gd name="T14" fmla="*/ 45 w 47"/>
                <a:gd name="T15" fmla="*/ 15 h 53"/>
                <a:gd name="T16" fmla="*/ 47 w 47"/>
                <a:gd name="T17" fmla="*/ 27 h 53"/>
                <a:gd name="T18" fmla="*/ 45 w 47"/>
                <a:gd name="T19" fmla="*/ 38 h 53"/>
                <a:gd name="T20" fmla="*/ 40 w 47"/>
                <a:gd name="T21" fmla="*/ 46 h 53"/>
                <a:gd name="T22" fmla="*/ 33 w 47"/>
                <a:gd name="T23" fmla="*/ 51 h 53"/>
                <a:gd name="T24" fmla="*/ 24 w 47"/>
                <a:gd name="T25" fmla="*/ 53 h 53"/>
                <a:gd name="T26" fmla="*/ 15 w 47"/>
                <a:gd name="T27" fmla="*/ 51 h 53"/>
                <a:gd name="T28" fmla="*/ 7 w 47"/>
                <a:gd name="T29" fmla="*/ 46 h 53"/>
                <a:gd name="T30" fmla="*/ 2 w 47"/>
                <a:gd name="T31" fmla="*/ 38 h 53"/>
                <a:gd name="T32" fmla="*/ 0 w 47"/>
                <a:gd name="T33" fmla="*/ 27 h 53"/>
                <a:gd name="T34" fmla="*/ 8 w 47"/>
                <a:gd name="T35" fmla="*/ 27 h 53"/>
                <a:gd name="T36" fmla="*/ 9 w 47"/>
                <a:gd name="T37" fmla="*/ 34 h 53"/>
                <a:gd name="T38" fmla="*/ 12 w 47"/>
                <a:gd name="T39" fmla="*/ 40 h 53"/>
                <a:gd name="T40" fmla="*/ 17 w 47"/>
                <a:gd name="T41" fmla="*/ 44 h 53"/>
                <a:gd name="T42" fmla="*/ 24 w 47"/>
                <a:gd name="T43" fmla="*/ 46 h 53"/>
                <a:gd name="T44" fmla="*/ 30 w 47"/>
                <a:gd name="T45" fmla="*/ 45 h 53"/>
                <a:gd name="T46" fmla="*/ 35 w 47"/>
                <a:gd name="T47" fmla="*/ 41 h 53"/>
                <a:gd name="T48" fmla="*/ 38 w 47"/>
                <a:gd name="T49" fmla="*/ 35 h 53"/>
                <a:gd name="T50" fmla="*/ 39 w 47"/>
                <a:gd name="T51" fmla="*/ 27 h 53"/>
                <a:gd name="T52" fmla="*/ 38 w 47"/>
                <a:gd name="T53" fmla="*/ 19 h 53"/>
                <a:gd name="T54" fmla="*/ 35 w 47"/>
                <a:gd name="T55" fmla="*/ 13 h 53"/>
                <a:gd name="T56" fmla="*/ 30 w 47"/>
                <a:gd name="T57" fmla="*/ 9 h 53"/>
                <a:gd name="T58" fmla="*/ 24 w 47"/>
                <a:gd name="T59" fmla="*/ 7 h 53"/>
                <a:gd name="T60" fmla="*/ 17 w 47"/>
                <a:gd name="T61" fmla="*/ 9 h 53"/>
                <a:gd name="T62" fmla="*/ 12 w 47"/>
                <a:gd name="T63" fmla="*/ 13 h 53"/>
                <a:gd name="T64" fmla="*/ 9 w 47"/>
                <a:gd name="T65" fmla="*/ 19 h 53"/>
                <a:gd name="T66" fmla="*/ 8 w 47"/>
                <a:gd name="T67"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 h="53">
                  <a:moveTo>
                    <a:pt x="0" y="27"/>
                  </a:moveTo>
                  <a:cubicBezTo>
                    <a:pt x="0" y="22"/>
                    <a:pt x="1" y="19"/>
                    <a:pt x="2" y="15"/>
                  </a:cubicBezTo>
                  <a:cubicBezTo>
                    <a:pt x="3" y="12"/>
                    <a:pt x="5" y="9"/>
                    <a:pt x="7" y="7"/>
                  </a:cubicBezTo>
                  <a:cubicBezTo>
                    <a:pt x="9" y="5"/>
                    <a:pt x="12" y="3"/>
                    <a:pt x="15" y="2"/>
                  </a:cubicBezTo>
                  <a:cubicBezTo>
                    <a:pt x="18" y="1"/>
                    <a:pt x="21" y="0"/>
                    <a:pt x="24" y="0"/>
                  </a:cubicBezTo>
                  <a:cubicBezTo>
                    <a:pt x="27" y="0"/>
                    <a:pt x="30" y="1"/>
                    <a:pt x="33" y="2"/>
                  </a:cubicBezTo>
                  <a:cubicBezTo>
                    <a:pt x="35" y="3"/>
                    <a:pt x="38" y="5"/>
                    <a:pt x="40" y="7"/>
                  </a:cubicBezTo>
                  <a:cubicBezTo>
                    <a:pt x="42" y="9"/>
                    <a:pt x="44" y="12"/>
                    <a:pt x="45" y="15"/>
                  </a:cubicBezTo>
                  <a:cubicBezTo>
                    <a:pt x="47" y="19"/>
                    <a:pt x="47" y="22"/>
                    <a:pt x="47" y="27"/>
                  </a:cubicBezTo>
                  <a:cubicBezTo>
                    <a:pt x="47" y="31"/>
                    <a:pt x="47" y="35"/>
                    <a:pt x="45" y="38"/>
                  </a:cubicBezTo>
                  <a:cubicBezTo>
                    <a:pt x="44" y="41"/>
                    <a:pt x="42" y="44"/>
                    <a:pt x="40" y="46"/>
                  </a:cubicBezTo>
                  <a:cubicBezTo>
                    <a:pt x="38" y="49"/>
                    <a:pt x="35" y="50"/>
                    <a:pt x="33" y="51"/>
                  </a:cubicBezTo>
                  <a:cubicBezTo>
                    <a:pt x="30" y="53"/>
                    <a:pt x="27" y="53"/>
                    <a:pt x="24" y="53"/>
                  </a:cubicBezTo>
                  <a:cubicBezTo>
                    <a:pt x="21" y="53"/>
                    <a:pt x="18" y="53"/>
                    <a:pt x="15" y="51"/>
                  </a:cubicBezTo>
                  <a:cubicBezTo>
                    <a:pt x="12" y="50"/>
                    <a:pt x="9" y="49"/>
                    <a:pt x="7" y="46"/>
                  </a:cubicBezTo>
                  <a:cubicBezTo>
                    <a:pt x="5" y="44"/>
                    <a:pt x="3" y="41"/>
                    <a:pt x="2" y="38"/>
                  </a:cubicBezTo>
                  <a:cubicBezTo>
                    <a:pt x="1" y="35"/>
                    <a:pt x="0" y="31"/>
                    <a:pt x="0" y="27"/>
                  </a:cubicBezTo>
                  <a:close/>
                  <a:moveTo>
                    <a:pt x="8" y="27"/>
                  </a:moveTo>
                  <a:cubicBezTo>
                    <a:pt x="8" y="29"/>
                    <a:pt x="9" y="32"/>
                    <a:pt x="9" y="34"/>
                  </a:cubicBezTo>
                  <a:cubicBezTo>
                    <a:pt x="10" y="37"/>
                    <a:pt x="11" y="39"/>
                    <a:pt x="12" y="40"/>
                  </a:cubicBezTo>
                  <a:cubicBezTo>
                    <a:pt x="13" y="42"/>
                    <a:pt x="15" y="43"/>
                    <a:pt x="17" y="44"/>
                  </a:cubicBezTo>
                  <a:cubicBezTo>
                    <a:pt x="19" y="45"/>
                    <a:pt x="21" y="46"/>
                    <a:pt x="24" y="46"/>
                  </a:cubicBezTo>
                  <a:cubicBezTo>
                    <a:pt x="26" y="46"/>
                    <a:pt x="28" y="46"/>
                    <a:pt x="30" y="45"/>
                  </a:cubicBezTo>
                  <a:cubicBezTo>
                    <a:pt x="32" y="44"/>
                    <a:pt x="34" y="42"/>
                    <a:pt x="35" y="41"/>
                  </a:cubicBezTo>
                  <a:cubicBezTo>
                    <a:pt x="36" y="39"/>
                    <a:pt x="37" y="37"/>
                    <a:pt x="38" y="35"/>
                  </a:cubicBezTo>
                  <a:cubicBezTo>
                    <a:pt x="39" y="32"/>
                    <a:pt x="39" y="30"/>
                    <a:pt x="39" y="27"/>
                  </a:cubicBezTo>
                  <a:cubicBezTo>
                    <a:pt x="39" y="24"/>
                    <a:pt x="39" y="22"/>
                    <a:pt x="38" y="19"/>
                  </a:cubicBezTo>
                  <a:cubicBezTo>
                    <a:pt x="37" y="17"/>
                    <a:pt x="36" y="15"/>
                    <a:pt x="35" y="13"/>
                  </a:cubicBezTo>
                  <a:cubicBezTo>
                    <a:pt x="34" y="11"/>
                    <a:pt x="32" y="10"/>
                    <a:pt x="30" y="9"/>
                  </a:cubicBezTo>
                  <a:cubicBezTo>
                    <a:pt x="28" y="8"/>
                    <a:pt x="26" y="7"/>
                    <a:pt x="24" y="7"/>
                  </a:cubicBezTo>
                  <a:cubicBezTo>
                    <a:pt x="21" y="7"/>
                    <a:pt x="19" y="8"/>
                    <a:pt x="17" y="9"/>
                  </a:cubicBezTo>
                  <a:cubicBezTo>
                    <a:pt x="15" y="10"/>
                    <a:pt x="14" y="11"/>
                    <a:pt x="12" y="13"/>
                  </a:cubicBezTo>
                  <a:cubicBezTo>
                    <a:pt x="11" y="14"/>
                    <a:pt x="10" y="16"/>
                    <a:pt x="9" y="19"/>
                  </a:cubicBezTo>
                  <a:cubicBezTo>
                    <a:pt x="9" y="21"/>
                    <a:pt x="8" y="24"/>
                    <a:pt x="8"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09" name="Freeform 63"/>
            <p:cNvSpPr>
              <a:spLocks/>
            </p:cNvSpPr>
            <p:nvPr/>
          </p:nvSpPr>
          <p:spPr bwMode="auto">
            <a:xfrm>
              <a:off x="4117" y="2047"/>
              <a:ext cx="35" cy="61"/>
            </a:xfrm>
            <a:custGeom>
              <a:avLst/>
              <a:gdLst>
                <a:gd name="T0" fmla="*/ 0 w 29"/>
                <a:gd name="T1" fmla="*/ 52 h 52"/>
                <a:gd name="T2" fmla="*/ 0 w 29"/>
                <a:gd name="T3" fmla="*/ 1 h 52"/>
                <a:gd name="T4" fmla="*/ 8 w 29"/>
                <a:gd name="T5" fmla="*/ 1 h 52"/>
                <a:gd name="T6" fmla="*/ 8 w 29"/>
                <a:gd name="T7" fmla="*/ 11 h 52"/>
                <a:gd name="T8" fmla="*/ 8 w 29"/>
                <a:gd name="T9" fmla="*/ 11 h 52"/>
                <a:gd name="T10" fmla="*/ 16 w 29"/>
                <a:gd name="T11" fmla="*/ 3 h 52"/>
                <a:gd name="T12" fmla="*/ 28 w 29"/>
                <a:gd name="T13" fmla="*/ 0 h 52"/>
                <a:gd name="T14" fmla="*/ 29 w 29"/>
                <a:gd name="T15" fmla="*/ 0 h 52"/>
                <a:gd name="T16" fmla="*/ 29 w 29"/>
                <a:gd name="T17" fmla="*/ 8 h 52"/>
                <a:gd name="T18" fmla="*/ 27 w 29"/>
                <a:gd name="T19" fmla="*/ 8 h 52"/>
                <a:gd name="T20" fmla="*/ 26 w 29"/>
                <a:gd name="T21" fmla="*/ 8 h 52"/>
                <a:gd name="T22" fmla="*/ 16 w 29"/>
                <a:gd name="T23" fmla="*/ 11 h 52"/>
                <a:gd name="T24" fmla="*/ 8 w 29"/>
                <a:gd name="T25" fmla="*/ 19 h 52"/>
                <a:gd name="T26" fmla="*/ 8 w 29"/>
                <a:gd name="T27" fmla="*/ 52 h 52"/>
                <a:gd name="T28" fmla="*/ 0 w 29"/>
                <a:gd name="T2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52">
                  <a:moveTo>
                    <a:pt x="0" y="52"/>
                  </a:moveTo>
                  <a:cubicBezTo>
                    <a:pt x="0" y="1"/>
                    <a:pt x="0" y="1"/>
                    <a:pt x="0" y="1"/>
                  </a:cubicBezTo>
                  <a:cubicBezTo>
                    <a:pt x="8" y="1"/>
                    <a:pt x="8" y="1"/>
                    <a:pt x="8" y="1"/>
                  </a:cubicBezTo>
                  <a:cubicBezTo>
                    <a:pt x="8" y="11"/>
                    <a:pt x="8" y="11"/>
                    <a:pt x="8" y="11"/>
                  </a:cubicBezTo>
                  <a:cubicBezTo>
                    <a:pt x="8" y="11"/>
                    <a:pt x="8" y="11"/>
                    <a:pt x="8" y="11"/>
                  </a:cubicBezTo>
                  <a:cubicBezTo>
                    <a:pt x="10" y="8"/>
                    <a:pt x="13" y="5"/>
                    <a:pt x="16" y="3"/>
                  </a:cubicBezTo>
                  <a:cubicBezTo>
                    <a:pt x="19" y="1"/>
                    <a:pt x="23" y="0"/>
                    <a:pt x="28" y="0"/>
                  </a:cubicBezTo>
                  <a:cubicBezTo>
                    <a:pt x="29" y="0"/>
                    <a:pt x="29" y="0"/>
                    <a:pt x="29" y="0"/>
                  </a:cubicBezTo>
                  <a:cubicBezTo>
                    <a:pt x="29" y="8"/>
                    <a:pt x="29" y="8"/>
                    <a:pt x="29" y="8"/>
                  </a:cubicBezTo>
                  <a:cubicBezTo>
                    <a:pt x="28" y="8"/>
                    <a:pt x="28" y="8"/>
                    <a:pt x="27" y="8"/>
                  </a:cubicBezTo>
                  <a:cubicBezTo>
                    <a:pt x="26" y="8"/>
                    <a:pt x="26" y="8"/>
                    <a:pt x="26" y="8"/>
                  </a:cubicBezTo>
                  <a:cubicBezTo>
                    <a:pt x="22" y="8"/>
                    <a:pt x="19" y="9"/>
                    <a:pt x="16" y="11"/>
                  </a:cubicBezTo>
                  <a:cubicBezTo>
                    <a:pt x="13" y="13"/>
                    <a:pt x="10" y="16"/>
                    <a:pt x="8" y="19"/>
                  </a:cubicBezTo>
                  <a:cubicBezTo>
                    <a:pt x="8" y="52"/>
                    <a:pt x="8" y="52"/>
                    <a:pt x="8" y="52"/>
                  </a:cubicBezTo>
                  <a:lnTo>
                    <a:pt x="0"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0" name="Freeform 64"/>
            <p:cNvSpPr>
              <a:spLocks/>
            </p:cNvSpPr>
            <p:nvPr/>
          </p:nvSpPr>
          <p:spPr bwMode="auto">
            <a:xfrm>
              <a:off x="4162" y="2025"/>
              <a:ext cx="51" cy="83"/>
            </a:xfrm>
            <a:custGeom>
              <a:avLst/>
              <a:gdLst>
                <a:gd name="T0" fmla="*/ 0 w 51"/>
                <a:gd name="T1" fmla="*/ 83 h 83"/>
                <a:gd name="T2" fmla="*/ 0 w 51"/>
                <a:gd name="T3" fmla="*/ 0 h 83"/>
                <a:gd name="T4" fmla="*/ 11 w 51"/>
                <a:gd name="T5" fmla="*/ 0 h 83"/>
                <a:gd name="T6" fmla="*/ 11 w 51"/>
                <a:gd name="T7" fmla="*/ 54 h 83"/>
                <a:gd name="T8" fmla="*/ 37 w 51"/>
                <a:gd name="T9" fmla="*/ 23 h 83"/>
                <a:gd name="T10" fmla="*/ 49 w 51"/>
                <a:gd name="T11" fmla="*/ 23 h 83"/>
                <a:gd name="T12" fmla="*/ 28 w 51"/>
                <a:gd name="T13" fmla="*/ 46 h 83"/>
                <a:gd name="T14" fmla="*/ 51 w 51"/>
                <a:gd name="T15" fmla="*/ 83 h 83"/>
                <a:gd name="T16" fmla="*/ 40 w 51"/>
                <a:gd name="T17" fmla="*/ 83 h 83"/>
                <a:gd name="T18" fmla="*/ 23 w 51"/>
                <a:gd name="T19" fmla="*/ 53 h 83"/>
                <a:gd name="T20" fmla="*/ 11 w 51"/>
                <a:gd name="T21" fmla="*/ 65 h 83"/>
                <a:gd name="T22" fmla="*/ 11 w 51"/>
                <a:gd name="T23" fmla="*/ 83 h 83"/>
                <a:gd name="T24" fmla="*/ 0 w 51"/>
                <a:gd name="T25"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83">
                  <a:moveTo>
                    <a:pt x="0" y="83"/>
                  </a:moveTo>
                  <a:lnTo>
                    <a:pt x="0" y="0"/>
                  </a:lnTo>
                  <a:lnTo>
                    <a:pt x="11" y="0"/>
                  </a:lnTo>
                  <a:lnTo>
                    <a:pt x="11" y="54"/>
                  </a:lnTo>
                  <a:lnTo>
                    <a:pt x="37" y="23"/>
                  </a:lnTo>
                  <a:lnTo>
                    <a:pt x="49" y="23"/>
                  </a:lnTo>
                  <a:lnTo>
                    <a:pt x="28" y="46"/>
                  </a:lnTo>
                  <a:lnTo>
                    <a:pt x="51" y="83"/>
                  </a:lnTo>
                  <a:lnTo>
                    <a:pt x="40" y="83"/>
                  </a:lnTo>
                  <a:lnTo>
                    <a:pt x="23" y="53"/>
                  </a:lnTo>
                  <a:lnTo>
                    <a:pt x="11" y="65"/>
                  </a:lnTo>
                  <a:lnTo>
                    <a:pt x="11" y="83"/>
                  </a:lnTo>
                  <a:lnTo>
                    <a:pt x="0"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1" name="Freeform 65"/>
            <p:cNvSpPr>
              <a:spLocks/>
            </p:cNvSpPr>
            <p:nvPr/>
          </p:nvSpPr>
          <p:spPr bwMode="auto">
            <a:xfrm>
              <a:off x="2887" y="2250"/>
              <a:ext cx="1905" cy="272"/>
            </a:xfrm>
            <a:custGeom>
              <a:avLst/>
              <a:gdLst>
                <a:gd name="T0" fmla="*/ 15 w 1613"/>
                <a:gd name="T1" fmla="*/ 34 h 230"/>
                <a:gd name="T2" fmla="*/ 40 w 1613"/>
                <a:gd name="T3" fmla="*/ 31 h 230"/>
                <a:gd name="T4" fmla="*/ 53 w 1613"/>
                <a:gd name="T5" fmla="*/ 31 h 230"/>
                <a:gd name="T6" fmla="*/ 70 w 1613"/>
                <a:gd name="T7" fmla="*/ 34 h 230"/>
                <a:gd name="T8" fmla="*/ 78 w 1613"/>
                <a:gd name="T9" fmla="*/ 33 h 230"/>
                <a:gd name="T10" fmla="*/ 92 w 1613"/>
                <a:gd name="T11" fmla="*/ 33 h 230"/>
                <a:gd name="T12" fmla="*/ 107 w 1613"/>
                <a:gd name="T13" fmla="*/ 44 h 230"/>
                <a:gd name="T14" fmla="*/ 121 w 1613"/>
                <a:gd name="T15" fmla="*/ 47 h 230"/>
                <a:gd name="T16" fmla="*/ 129 w 1613"/>
                <a:gd name="T17" fmla="*/ 44 h 230"/>
                <a:gd name="T18" fmla="*/ 139 w 1613"/>
                <a:gd name="T19" fmla="*/ 39 h 230"/>
                <a:gd name="T20" fmla="*/ 152 w 1613"/>
                <a:gd name="T21" fmla="*/ 36 h 230"/>
                <a:gd name="T22" fmla="*/ 175 w 1613"/>
                <a:gd name="T23" fmla="*/ 36 h 230"/>
                <a:gd name="T24" fmla="*/ 207 w 1613"/>
                <a:gd name="T25" fmla="*/ 67 h 230"/>
                <a:gd name="T26" fmla="*/ 252 w 1613"/>
                <a:gd name="T27" fmla="*/ 122 h 230"/>
                <a:gd name="T28" fmla="*/ 273 w 1613"/>
                <a:gd name="T29" fmla="*/ 115 h 230"/>
                <a:gd name="T30" fmla="*/ 307 w 1613"/>
                <a:gd name="T31" fmla="*/ 217 h 230"/>
                <a:gd name="T32" fmla="*/ 324 w 1613"/>
                <a:gd name="T33" fmla="*/ 200 h 230"/>
                <a:gd name="T34" fmla="*/ 343 w 1613"/>
                <a:gd name="T35" fmla="*/ 73 h 230"/>
                <a:gd name="T36" fmla="*/ 360 w 1613"/>
                <a:gd name="T37" fmla="*/ 142 h 230"/>
                <a:gd name="T38" fmla="*/ 396 w 1613"/>
                <a:gd name="T39" fmla="*/ 104 h 230"/>
                <a:gd name="T40" fmla="*/ 506 w 1613"/>
                <a:gd name="T41" fmla="*/ 199 h 230"/>
                <a:gd name="T42" fmla="*/ 552 w 1613"/>
                <a:gd name="T43" fmla="*/ 97 h 230"/>
                <a:gd name="T44" fmla="*/ 575 w 1613"/>
                <a:gd name="T45" fmla="*/ 185 h 230"/>
                <a:gd name="T46" fmla="*/ 637 w 1613"/>
                <a:gd name="T47" fmla="*/ 156 h 230"/>
                <a:gd name="T48" fmla="*/ 683 w 1613"/>
                <a:gd name="T49" fmla="*/ 103 h 230"/>
                <a:gd name="T50" fmla="*/ 746 w 1613"/>
                <a:gd name="T51" fmla="*/ 132 h 230"/>
                <a:gd name="T52" fmla="*/ 790 w 1613"/>
                <a:gd name="T53" fmla="*/ 155 h 230"/>
                <a:gd name="T54" fmla="*/ 805 w 1613"/>
                <a:gd name="T55" fmla="*/ 159 h 230"/>
                <a:gd name="T56" fmla="*/ 843 w 1613"/>
                <a:gd name="T57" fmla="*/ 169 h 230"/>
                <a:gd name="T58" fmla="*/ 906 w 1613"/>
                <a:gd name="T59" fmla="*/ 110 h 230"/>
                <a:gd name="T60" fmla="*/ 938 w 1613"/>
                <a:gd name="T61" fmla="*/ 195 h 230"/>
                <a:gd name="T62" fmla="*/ 975 w 1613"/>
                <a:gd name="T63" fmla="*/ 110 h 230"/>
                <a:gd name="T64" fmla="*/ 995 w 1613"/>
                <a:gd name="T65" fmla="*/ 110 h 230"/>
                <a:gd name="T66" fmla="*/ 1052 w 1613"/>
                <a:gd name="T67" fmla="*/ 117 h 230"/>
                <a:gd name="T68" fmla="*/ 1108 w 1613"/>
                <a:gd name="T69" fmla="*/ 110 h 230"/>
                <a:gd name="T70" fmla="*/ 1150 w 1613"/>
                <a:gd name="T71" fmla="*/ 129 h 230"/>
                <a:gd name="T72" fmla="*/ 1201 w 1613"/>
                <a:gd name="T73" fmla="*/ 96 h 230"/>
                <a:gd name="T74" fmla="*/ 1217 w 1613"/>
                <a:gd name="T75" fmla="*/ 106 h 230"/>
                <a:gd name="T76" fmla="*/ 1231 w 1613"/>
                <a:gd name="T77" fmla="*/ 146 h 230"/>
                <a:gd name="T78" fmla="*/ 1240 w 1613"/>
                <a:gd name="T79" fmla="*/ 106 h 230"/>
                <a:gd name="T80" fmla="*/ 1254 w 1613"/>
                <a:gd name="T81" fmla="*/ 122 h 230"/>
                <a:gd name="T82" fmla="*/ 1279 w 1613"/>
                <a:gd name="T83" fmla="*/ 114 h 230"/>
                <a:gd name="T84" fmla="*/ 1320 w 1613"/>
                <a:gd name="T85" fmla="*/ 144 h 230"/>
                <a:gd name="T86" fmla="*/ 1350 w 1613"/>
                <a:gd name="T87" fmla="*/ 50 h 230"/>
                <a:gd name="T88" fmla="*/ 1361 w 1613"/>
                <a:gd name="T89" fmla="*/ 50 h 230"/>
                <a:gd name="T90" fmla="*/ 1376 w 1613"/>
                <a:gd name="T91" fmla="*/ 30 h 230"/>
                <a:gd name="T92" fmla="*/ 1392 w 1613"/>
                <a:gd name="T93" fmla="*/ 29 h 230"/>
                <a:gd name="T94" fmla="*/ 1407 w 1613"/>
                <a:gd name="T95" fmla="*/ 34 h 230"/>
                <a:gd name="T96" fmla="*/ 1417 w 1613"/>
                <a:gd name="T97" fmla="*/ 29 h 230"/>
                <a:gd name="T98" fmla="*/ 1436 w 1613"/>
                <a:gd name="T99" fmla="*/ 34 h 230"/>
                <a:gd name="T100" fmla="*/ 1447 w 1613"/>
                <a:gd name="T101" fmla="*/ 39 h 230"/>
                <a:gd name="T102" fmla="*/ 1463 w 1613"/>
                <a:gd name="T103" fmla="*/ 44 h 230"/>
                <a:gd name="T104" fmla="*/ 1487 w 1613"/>
                <a:gd name="T105" fmla="*/ 31 h 230"/>
                <a:gd name="T106" fmla="*/ 1513 w 1613"/>
                <a:gd name="T107" fmla="*/ 27 h 230"/>
                <a:gd name="T108" fmla="*/ 1531 w 1613"/>
                <a:gd name="T109" fmla="*/ 22 h 230"/>
                <a:gd name="T110" fmla="*/ 1553 w 1613"/>
                <a:gd name="T111" fmla="*/ 26 h 230"/>
                <a:gd name="T112" fmla="*/ 1578 w 1613"/>
                <a:gd name="T113" fmla="*/ 23 h 230"/>
                <a:gd name="T114" fmla="*/ 1602 w 1613"/>
                <a:gd name="T115" fmla="*/ 2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3" h="230">
                  <a:moveTo>
                    <a:pt x="0" y="0"/>
                  </a:moveTo>
                  <a:cubicBezTo>
                    <a:pt x="1" y="11"/>
                    <a:pt x="2" y="21"/>
                    <a:pt x="4" y="31"/>
                  </a:cubicBezTo>
                  <a:cubicBezTo>
                    <a:pt x="4" y="31"/>
                    <a:pt x="5" y="31"/>
                    <a:pt x="6" y="31"/>
                  </a:cubicBezTo>
                  <a:cubicBezTo>
                    <a:pt x="9" y="31"/>
                    <a:pt x="11" y="30"/>
                    <a:pt x="11" y="29"/>
                  </a:cubicBezTo>
                  <a:cubicBezTo>
                    <a:pt x="11" y="28"/>
                    <a:pt x="12" y="26"/>
                    <a:pt x="13" y="26"/>
                  </a:cubicBezTo>
                  <a:cubicBezTo>
                    <a:pt x="14" y="26"/>
                    <a:pt x="15" y="30"/>
                    <a:pt x="15" y="34"/>
                  </a:cubicBezTo>
                  <a:cubicBezTo>
                    <a:pt x="15" y="35"/>
                    <a:pt x="15" y="35"/>
                    <a:pt x="15" y="35"/>
                  </a:cubicBezTo>
                  <a:cubicBezTo>
                    <a:pt x="15" y="39"/>
                    <a:pt x="18" y="43"/>
                    <a:pt x="22" y="43"/>
                  </a:cubicBezTo>
                  <a:cubicBezTo>
                    <a:pt x="27" y="43"/>
                    <a:pt x="27" y="43"/>
                    <a:pt x="27" y="43"/>
                  </a:cubicBezTo>
                  <a:cubicBezTo>
                    <a:pt x="32" y="43"/>
                    <a:pt x="35" y="41"/>
                    <a:pt x="35" y="39"/>
                  </a:cubicBezTo>
                  <a:cubicBezTo>
                    <a:pt x="35" y="36"/>
                    <a:pt x="36" y="35"/>
                    <a:pt x="38" y="35"/>
                  </a:cubicBezTo>
                  <a:cubicBezTo>
                    <a:pt x="39" y="35"/>
                    <a:pt x="40" y="33"/>
                    <a:pt x="40" y="31"/>
                  </a:cubicBezTo>
                  <a:cubicBezTo>
                    <a:pt x="40" y="29"/>
                    <a:pt x="41" y="28"/>
                    <a:pt x="43" y="28"/>
                  </a:cubicBezTo>
                  <a:cubicBezTo>
                    <a:pt x="45" y="28"/>
                    <a:pt x="46" y="29"/>
                    <a:pt x="46" y="30"/>
                  </a:cubicBezTo>
                  <a:cubicBezTo>
                    <a:pt x="46" y="32"/>
                    <a:pt x="47" y="33"/>
                    <a:pt x="48" y="33"/>
                  </a:cubicBezTo>
                  <a:cubicBezTo>
                    <a:pt x="48" y="33"/>
                    <a:pt x="49" y="32"/>
                    <a:pt x="49" y="31"/>
                  </a:cubicBezTo>
                  <a:cubicBezTo>
                    <a:pt x="49" y="30"/>
                    <a:pt x="50" y="30"/>
                    <a:pt x="51" y="30"/>
                  </a:cubicBezTo>
                  <a:cubicBezTo>
                    <a:pt x="52" y="30"/>
                    <a:pt x="53" y="30"/>
                    <a:pt x="53" y="31"/>
                  </a:cubicBezTo>
                  <a:cubicBezTo>
                    <a:pt x="53" y="31"/>
                    <a:pt x="54" y="32"/>
                    <a:pt x="55" y="32"/>
                  </a:cubicBezTo>
                  <a:cubicBezTo>
                    <a:pt x="57" y="32"/>
                    <a:pt x="58" y="33"/>
                    <a:pt x="58" y="33"/>
                  </a:cubicBezTo>
                  <a:cubicBezTo>
                    <a:pt x="58" y="34"/>
                    <a:pt x="59" y="35"/>
                    <a:pt x="59" y="35"/>
                  </a:cubicBezTo>
                  <a:cubicBezTo>
                    <a:pt x="60" y="35"/>
                    <a:pt x="61" y="35"/>
                    <a:pt x="61" y="36"/>
                  </a:cubicBezTo>
                  <a:cubicBezTo>
                    <a:pt x="61" y="37"/>
                    <a:pt x="63" y="38"/>
                    <a:pt x="65" y="38"/>
                  </a:cubicBezTo>
                  <a:cubicBezTo>
                    <a:pt x="68" y="38"/>
                    <a:pt x="70" y="36"/>
                    <a:pt x="70" y="34"/>
                  </a:cubicBezTo>
                  <a:cubicBezTo>
                    <a:pt x="70" y="32"/>
                    <a:pt x="70" y="31"/>
                    <a:pt x="71" y="31"/>
                  </a:cubicBezTo>
                  <a:cubicBezTo>
                    <a:pt x="72" y="31"/>
                    <a:pt x="72" y="30"/>
                    <a:pt x="72" y="30"/>
                  </a:cubicBezTo>
                  <a:cubicBezTo>
                    <a:pt x="72" y="29"/>
                    <a:pt x="73" y="29"/>
                    <a:pt x="74" y="29"/>
                  </a:cubicBezTo>
                  <a:cubicBezTo>
                    <a:pt x="75" y="29"/>
                    <a:pt x="75" y="29"/>
                    <a:pt x="75" y="30"/>
                  </a:cubicBezTo>
                  <a:cubicBezTo>
                    <a:pt x="75" y="31"/>
                    <a:pt x="76" y="31"/>
                    <a:pt x="77" y="31"/>
                  </a:cubicBezTo>
                  <a:cubicBezTo>
                    <a:pt x="78" y="31"/>
                    <a:pt x="78" y="32"/>
                    <a:pt x="78" y="33"/>
                  </a:cubicBezTo>
                  <a:cubicBezTo>
                    <a:pt x="78" y="34"/>
                    <a:pt x="79" y="34"/>
                    <a:pt x="80" y="34"/>
                  </a:cubicBezTo>
                  <a:cubicBezTo>
                    <a:pt x="81" y="34"/>
                    <a:pt x="81" y="33"/>
                    <a:pt x="81" y="32"/>
                  </a:cubicBezTo>
                  <a:cubicBezTo>
                    <a:pt x="81" y="31"/>
                    <a:pt x="82" y="30"/>
                    <a:pt x="83" y="30"/>
                  </a:cubicBezTo>
                  <a:cubicBezTo>
                    <a:pt x="85" y="30"/>
                    <a:pt x="86" y="30"/>
                    <a:pt x="86" y="32"/>
                  </a:cubicBezTo>
                  <a:cubicBezTo>
                    <a:pt x="86" y="33"/>
                    <a:pt x="87" y="34"/>
                    <a:pt x="89" y="34"/>
                  </a:cubicBezTo>
                  <a:cubicBezTo>
                    <a:pt x="90" y="34"/>
                    <a:pt x="92" y="33"/>
                    <a:pt x="92" y="33"/>
                  </a:cubicBezTo>
                  <a:cubicBezTo>
                    <a:pt x="92" y="32"/>
                    <a:pt x="93" y="32"/>
                    <a:pt x="94" y="32"/>
                  </a:cubicBezTo>
                  <a:cubicBezTo>
                    <a:pt x="95" y="32"/>
                    <a:pt x="97" y="33"/>
                    <a:pt x="97" y="34"/>
                  </a:cubicBezTo>
                  <a:cubicBezTo>
                    <a:pt x="97" y="36"/>
                    <a:pt x="97" y="37"/>
                    <a:pt x="98" y="37"/>
                  </a:cubicBezTo>
                  <a:cubicBezTo>
                    <a:pt x="99" y="37"/>
                    <a:pt x="100" y="38"/>
                    <a:pt x="100" y="40"/>
                  </a:cubicBezTo>
                  <a:cubicBezTo>
                    <a:pt x="100" y="42"/>
                    <a:pt x="101" y="44"/>
                    <a:pt x="103" y="44"/>
                  </a:cubicBezTo>
                  <a:cubicBezTo>
                    <a:pt x="105" y="44"/>
                    <a:pt x="107" y="44"/>
                    <a:pt x="107" y="44"/>
                  </a:cubicBezTo>
                  <a:cubicBezTo>
                    <a:pt x="107" y="44"/>
                    <a:pt x="108" y="45"/>
                    <a:pt x="108" y="45"/>
                  </a:cubicBezTo>
                  <a:cubicBezTo>
                    <a:pt x="109" y="45"/>
                    <a:pt x="110" y="44"/>
                    <a:pt x="110" y="44"/>
                  </a:cubicBezTo>
                  <a:cubicBezTo>
                    <a:pt x="110" y="44"/>
                    <a:pt x="112" y="44"/>
                    <a:pt x="114" y="44"/>
                  </a:cubicBezTo>
                  <a:cubicBezTo>
                    <a:pt x="116" y="44"/>
                    <a:pt x="117" y="44"/>
                    <a:pt x="117" y="45"/>
                  </a:cubicBezTo>
                  <a:cubicBezTo>
                    <a:pt x="117" y="46"/>
                    <a:pt x="118" y="46"/>
                    <a:pt x="119" y="46"/>
                  </a:cubicBezTo>
                  <a:cubicBezTo>
                    <a:pt x="120" y="46"/>
                    <a:pt x="121" y="47"/>
                    <a:pt x="121" y="47"/>
                  </a:cubicBezTo>
                  <a:cubicBezTo>
                    <a:pt x="121" y="48"/>
                    <a:pt x="121" y="48"/>
                    <a:pt x="122" y="48"/>
                  </a:cubicBezTo>
                  <a:cubicBezTo>
                    <a:pt x="122" y="48"/>
                    <a:pt x="123" y="48"/>
                    <a:pt x="123" y="47"/>
                  </a:cubicBezTo>
                  <a:cubicBezTo>
                    <a:pt x="123" y="47"/>
                    <a:pt x="124" y="46"/>
                    <a:pt x="125" y="46"/>
                  </a:cubicBezTo>
                  <a:cubicBezTo>
                    <a:pt x="126" y="46"/>
                    <a:pt x="126" y="46"/>
                    <a:pt x="126" y="45"/>
                  </a:cubicBezTo>
                  <a:cubicBezTo>
                    <a:pt x="126" y="44"/>
                    <a:pt x="127" y="44"/>
                    <a:pt x="128" y="44"/>
                  </a:cubicBezTo>
                  <a:cubicBezTo>
                    <a:pt x="128" y="44"/>
                    <a:pt x="129" y="44"/>
                    <a:pt x="129" y="44"/>
                  </a:cubicBezTo>
                  <a:cubicBezTo>
                    <a:pt x="129" y="45"/>
                    <a:pt x="130" y="45"/>
                    <a:pt x="132" y="45"/>
                  </a:cubicBezTo>
                  <a:cubicBezTo>
                    <a:pt x="134" y="45"/>
                    <a:pt x="135" y="45"/>
                    <a:pt x="135" y="44"/>
                  </a:cubicBezTo>
                  <a:cubicBezTo>
                    <a:pt x="135" y="44"/>
                    <a:pt x="136" y="44"/>
                    <a:pt x="136" y="44"/>
                  </a:cubicBezTo>
                  <a:cubicBezTo>
                    <a:pt x="137" y="44"/>
                    <a:pt x="137" y="43"/>
                    <a:pt x="137" y="42"/>
                  </a:cubicBezTo>
                  <a:cubicBezTo>
                    <a:pt x="137" y="41"/>
                    <a:pt x="138" y="40"/>
                    <a:pt x="138" y="40"/>
                  </a:cubicBezTo>
                  <a:cubicBezTo>
                    <a:pt x="138" y="40"/>
                    <a:pt x="139" y="40"/>
                    <a:pt x="139" y="39"/>
                  </a:cubicBezTo>
                  <a:cubicBezTo>
                    <a:pt x="139" y="39"/>
                    <a:pt x="139" y="39"/>
                    <a:pt x="140" y="39"/>
                  </a:cubicBezTo>
                  <a:cubicBezTo>
                    <a:pt x="141" y="39"/>
                    <a:pt x="142" y="38"/>
                    <a:pt x="142" y="36"/>
                  </a:cubicBezTo>
                  <a:cubicBezTo>
                    <a:pt x="142" y="35"/>
                    <a:pt x="143" y="34"/>
                    <a:pt x="144" y="34"/>
                  </a:cubicBezTo>
                  <a:cubicBezTo>
                    <a:pt x="146" y="34"/>
                    <a:pt x="147" y="35"/>
                    <a:pt x="147" y="35"/>
                  </a:cubicBezTo>
                  <a:cubicBezTo>
                    <a:pt x="147" y="36"/>
                    <a:pt x="148" y="37"/>
                    <a:pt x="150" y="37"/>
                  </a:cubicBezTo>
                  <a:cubicBezTo>
                    <a:pt x="151" y="37"/>
                    <a:pt x="152" y="37"/>
                    <a:pt x="152" y="36"/>
                  </a:cubicBezTo>
                  <a:cubicBezTo>
                    <a:pt x="152" y="36"/>
                    <a:pt x="154" y="36"/>
                    <a:pt x="155" y="36"/>
                  </a:cubicBezTo>
                  <a:cubicBezTo>
                    <a:pt x="157" y="36"/>
                    <a:pt x="158" y="37"/>
                    <a:pt x="158" y="38"/>
                  </a:cubicBezTo>
                  <a:cubicBezTo>
                    <a:pt x="158" y="39"/>
                    <a:pt x="160" y="40"/>
                    <a:pt x="163" y="40"/>
                  </a:cubicBezTo>
                  <a:cubicBezTo>
                    <a:pt x="165" y="40"/>
                    <a:pt x="168" y="39"/>
                    <a:pt x="168" y="38"/>
                  </a:cubicBezTo>
                  <a:cubicBezTo>
                    <a:pt x="168" y="37"/>
                    <a:pt x="169" y="36"/>
                    <a:pt x="171" y="36"/>
                  </a:cubicBezTo>
                  <a:cubicBezTo>
                    <a:pt x="173" y="36"/>
                    <a:pt x="175" y="36"/>
                    <a:pt x="175" y="36"/>
                  </a:cubicBezTo>
                  <a:cubicBezTo>
                    <a:pt x="175" y="37"/>
                    <a:pt x="176" y="37"/>
                    <a:pt x="177" y="37"/>
                  </a:cubicBezTo>
                  <a:cubicBezTo>
                    <a:pt x="178" y="37"/>
                    <a:pt x="179" y="37"/>
                    <a:pt x="179" y="37"/>
                  </a:cubicBezTo>
                  <a:cubicBezTo>
                    <a:pt x="179" y="48"/>
                    <a:pt x="179" y="56"/>
                    <a:pt x="179" y="56"/>
                  </a:cubicBezTo>
                  <a:cubicBezTo>
                    <a:pt x="189" y="57"/>
                    <a:pt x="189" y="57"/>
                    <a:pt x="189" y="57"/>
                  </a:cubicBezTo>
                  <a:cubicBezTo>
                    <a:pt x="189" y="67"/>
                    <a:pt x="189" y="67"/>
                    <a:pt x="189" y="67"/>
                  </a:cubicBezTo>
                  <a:cubicBezTo>
                    <a:pt x="207" y="67"/>
                    <a:pt x="207" y="67"/>
                    <a:pt x="207" y="67"/>
                  </a:cubicBezTo>
                  <a:cubicBezTo>
                    <a:pt x="207" y="56"/>
                    <a:pt x="207" y="56"/>
                    <a:pt x="207" y="56"/>
                  </a:cubicBezTo>
                  <a:cubicBezTo>
                    <a:pt x="219" y="56"/>
                    <a:pt x="219" y="56"/>
                    <a:pt x="219" y="56"/>
                  </a:cubicBezTo>
                  <a:cubicBezTo>
                    <a:pt x="218" y="115"/>
                    <a:pt x="218" y="115"/>
                    <a:pt x="218" y="115"/>
                  </a:cubicBezTo>
                  <a:cubicBezTo>
                    <a:pt x="227" y="115"/>
                    <a:pt x="227" y="115"/>
                    <a:pt x="227" y="115"/>
                  </a:cubicBezTo>
                  <a:cubicBezTo>
                    <a:pt x="227" y="122"/>
                    <a:pt x="227" y="122"/>
                    <a:pt x="227" y="122"/>
                  </a:cubicBezTo>
                  <a:cubicBezTo>
                    <a:pt x="252" y="122"/>
                    <a:pt x="252" y="122"/>
                    <a:pt x="252" y="122"/>
                  </a:cubicBezTo>
                  <a:cubicBezTo>
                    <a:pt x="252" y="114"/>
                    <a:pt x="252" y="114"/>
                    <a:pt x="252" y="114"/>
                  </a:cubicBezTo>
                  <a:cubicBezTo>
                    <a:pt x="260" y="114"/>
                    <a:pt x="260" y="114"/>
                    <a:pt x="260" y="114"/>
                  </a:cubicBezTo>
                  <a:cubicBezTo>
                    <a:pt x="260" y="56"/>
                    <a:pt x="260" y="56"/>
                    <a:pt x="260" y="56"/>
                  </a:cubicBezTo>
                  <a:cubicBezTo>
                    <a:pt x="273" y="56"/>
                    <a:pt x="273" y="56"/>
                    <a:pt x="273" y="56"/>
                  </a:cubicBezTo>
                  <a:cubicBezTo>
                    <a:pt x="273" y="115"/>
                    <a:pt x="273" y="115"/>
                    <a:pt x="273" y="115"/>
                  </a:cubicBezTo>
                  <a:cubicBezTo>
                    <a:pt x="273" y="115"/>
                    <a:pt x="273" y="115"/>
                    <a:pt x="273" y="115"/>
                  </a:cubicBezTo>
                  <a:cubicBezTo>
                    <a:pt x="273" y="115"/>
                    <a:pt x="273" y="115"/>
                    <a:pt x="273" y="115"/>
                  </a:cubicBezTo>
                  <a:cubicBezTo>
                    <a:pt x="282" y="115"/>
                    <a:pt x="290" y="122"/>
                    <a:pt x="291" y="131"/>
                  </a:cubicBezTo>
                  <a:cubicBezTo>
                    <a:pt x="291" y="201"/>
                    <a:pt x="291" y="201"/>
                    <a:pt x="291" y="201"/>
                  </a:cubicBezTo>
                  <a:cubicBezTo>
                    <a:pt x="292" y="201"/>
                    <a:pt x="292" y="201"/>
                    <a:pt x="292" y="201"/>
                  </a:cubicBezTo>
                  <a:cubicBezTo>
                    <a:pt x="301" y="203"/>
                    <a:pt x="306" y="210"/>
                    <a:pt x="307" y="217"/>
                  </a:cubicBezTo>
                  <a:cubicBezTo>
                    <a:pt x="307" y="217"/>
                    <a:pt x="307" y="217"/>
                    <a:pt x="307" y="217"/>
                  </a:cubicBezTo>
                  <a:cubicBezTo>
                    <a:pt x="307" y="217"/>
                    <a:pt x="307" y="217"/>
                    <a:pt x="307" y="217"/>
                  </a:cubicBezTo>
                  <a:cubicBezTo>
                    <a:pt x="307" y="217"/>
                    <a:pt x="307" y="217"/>
                    <a:pt x="307" y="217"/>
                  </a:cubicBezTo>
                  <a:cubicBezTo>
                    <a:pt x="307" y="217"/>
                    <a:pt x="307" y="217"/>
                    <a:pt x="307" y="217"/>
                  </a:cubicBezTo>
                  <a:cubicBezTo>
                    <a:pt x="308" y="210"/>
                    <a:pt x="314" y="203"/>
                    <a:pt x="322" y="201"/>
                  </a:cubicBezTo>
                  <a:cubicBezTo>
                    <a:pt x="324" y="201"/>
                    <a:pt x="324" y="201"/>
                    <a:pt x="324" y="201"/>
                  </a:cubicBezTo>
                  <a:cubicBezTo>
                    <a:pt x="324" y="200"/>
                    <a:pt x="324" y="200"/>
                    <a:pt x="324" y="200"/>
                  </a:cubicBezTo>
                  <a:cubicBezTo>
                    <a:pt x="324" y="132"/>
                    <a:pt x="324" y="132"/>
                    <a:pt x="324" y="132"/>
                  </a:cubicBezTo>
                  <a:cubicBezTo>
                    <a:pt x="324" y="123"/>
                    <a:pt x="332" y="115"/>
                    <a:pt x="341" y="115"/>
                  </a:cubicBezTo>
                  <a:cubicBezTo>
                    <a:pt x="341" y="115"/>
                    <a:pt x="341" y="115"/>
                    <a:pt x="341" y="115"/>
                  </a:cubicBezTo>
                  <a:cubicBezTo>
                    <a:pt x="341" y="115"/>
                    <a:pt x="341" y="115"/>
                    <a:pt x="341" y="115"/>
                  </a:cubicBezTo>
                  <a:cubicBezTo>
                    <a:pt x="341" y="73"/>
                    <a:pt x="341" y="73"/>
                    <a:pt x="341" y="73"/>
                  </a:cubicBezTo>
                  <a:cubicBezTo>
                    <a:pt x="342" y="73"/>
                    <a:pt x="342" y="73"/>
                    <a:pt x="343" y="73"/>
                  </a:cubicBezTo>
                  <a:cubicBezTo>
                    <a:pt x="345" y="73"/>
                    <a:pt x="347" y="72"/>
                    <a:pt x="349" y="70"/>
                  </a:cubicBezTo>
                  <a:cubicBezTo>
                    <a:pt x="349" y="84"/>
                    <a:pt x="349" y="84"/>
                    <a:pt x="349" y="84"/>
                  </a:cubicBezTo>
                  <a:cubicBezTo>
                    <a:pt x="355" y="84"/>
                    <a:pt x="355" y="84"/>
                    <a:pt x="355" y="84"/>
                  </a:cubicBezTo>
                  <a:cubicBezTo>
                    <a:pt x="355" y="136"/>
                    <a:pt x="355" y="136"/>
                    <a:pt x="355" y="136"/>
                  </a:cubicBezTo>
                  <a:cubicBezTo>
                    <a:pt x="360" y="136"/>
                    <a:pt x="360" y="136"/>
                    <a:pt x="360" y="136"/>
                  </a:cubicBezTo>
                  <a:cubicBezTo>
                    <a:pt x="360" y="142"/>
                    <a:pt x="360" y="142"/>
                    <a:pt x="360" y="142"/>
                  </a:cubicBezTo>
                  <a:cubicBezTo>
                    <a:pt x="384" y="142"/>
                    <a:pt x="384" y="142"/>
                    <a:pt x="384" y="142"/>
                  </a:cubicBezTo>
                  <a:cubicBezTo>
                    <a:pt x="384" y="136"/>
                    <a:pt x="384" y="136"/>
                    <a:pt x="384" y="136"/>
                  </a:cubicBezTo>
                  <a:cubicBezTo>
                    <a:pt x="389" y="136"/>
                    <a:pt x="389" y="136"/>
                    <a:pt x="389" y="136"/>
                  </a:cubicBezTo>
                  <a:cubicBezTo>
                    <a:pt x="389" y="84"/>
                    <a:pt x="389" y="84"/>
                    <a:pt x="389" y="84"/>
                  </a:cubicBezTo>
                  <a:cubicBezTo>
                    <a:pt x="396" y="84"/>
                    <a:pt x="396" y="84"/>
                    <a:pt x="396" y="84"/>
                  </a:cubicBezTo>
                  <a:cubicBezTo>
                    <a:pt x="396" y="104"/>
                    <a:pt x="396" y="104"/>
                    <a:pt x="396" y="104"/>
                  </a:cubicBezTo>
                  <a:cubicBezTo>
                    <a:pt x="436" y="104"/>
                    <a:pt x="436" y="104"/>
                    <a:pt x="436" y="104"/>
                  </a:cubicBezTo>
                  <a:cubicBezTo>
                    <a:pt x="436" y="126"/>
                    <a:pt x="436" y="126"/>
                    <a:pt x="436" y="126"/>
                  </a:cubicBezTo>
                  <a:cubicBezTo>
                    <a:pt x="436" y="126"/>
                    <a:pt x="439" y="156"/>
                    <a:pt x="466" y="156"/>
                  </a:cubicBezTo>
                  <a:cubicBezTo>
                    <a:pt x="469" y="156"/>
                    <a:pt x="472" y="156"/>
                    <a:pt x="472" y="156"/>
                  </a:cubicBezTo>
                  <a:cubicBezTo>
                    <a:pt x="472" y="156"/>
                    <a:pt x="472" y="169"/>
                    <a:pt x="472" y="173"/>
                  </a:cubicBezTo>
                  <a:cubicBezTo>
                    <a:pt x="472" y="177"/>
                    <a:pt x="479" y="199"/>
                    <a:pt x="506" y="199"/>
                  </a:cubicBezTo>
                  <a:cubicBezTo>
                    <a:pt x="528" y="199"/>
                    <a:pt x="540" y="178"/>
                    <a:pt x="540" y="173"/>
                  </a:cubicBezTo>
                  <a:cubicBezTo>
                    <a:pt x="540" y="167"/>
                    <a:pt x="540" y="156"/>
                    <a:pt x="540" y="156"/>
                  </a:cubicBezTo>
                  <a:cubicBezTo>
                    <a:pt x="551" y="156"/>
                    <a:pt x="551" y="156"/>
                    <a:pt x="551" y="156"/>
                  </a:cubicBezTo>
                  <a:cubicBezTo>
                    <a:pt x="551" y="84"/>
                    <a:pt x="551" y="84"/>
                    <a:pt x="551" y="84"/>
                  </a:cubicBezTo>
                  <a:cubicBezTo>
                    <a:pt x="552" y="84"/>
                    <a:pt x="552" y="84"/>
                    <a:pt x="552" y="84"/>
                  </a:cubicBezTo>
                  <a:cubicBezTo>
                    <a:pt x="552" y="97"/>
                    <a:pt x="552" y="97"/>
                    <a:pt x="552" y="97"/>
                  </a:cubicBezTo>
                  <a:cubicBezTo>
                    <a:pt x="552" y="101"/>
                    <a:pt x="552" y="108"/>
                    <a:pt x="552" y="113"/>
                  </a:cubicBezTo>
                  <a:cubicBezTo>
                    <a:pt x="552" y="126"/>
                    <a:pt x="552" y="126"/>
                    <a:pt x="552" y="126"/>
                  </a:cubicBezTo>
                  <a:cubicBezTo>
                    <a:pt x="552" y="130"/>
                    <a:pt x="555" y="135"/>
                    <a:pt x="559" y="136"/>
                  </a:cubicBezTo>
                  <a:cubicBezTo>
                    <a:pt x="559" y="136"/>
                    <a:pt x="559" y="136"/>
                    <a:pt x="559" y="136"/>
                  </a:cubicBezTo>
                  <a:cubicBezTo>
                    <a:pt x="559" y="176"/>
                    <a:pt x="559" y="176"/>
                    <a:pt x="559" y="176"/>
                  </a:cubicBezTo>
                  <a:cubicBezTo>
                    <a:pt x="575" y="185"/>
                    <a:pt x="575" y="185"/>
                    <a:pt x="575" y="185"/>
                  </a:cubicBezTo>
                  <a:cubicBezTo>
                    <a:pt x="590" y="176"/>
                    <a:pt x="590" y="176"/>
                    <a:pt x="590" y="176"/>
                  </a:cubicBezTo>
                  <a:cubicBezTo>
                    <a:pt x="590" y="140"/>
                    <a:pt x="590" y="140"/>
                    <a:pt x="590" y="140"/>
                  </a:cubicBezTo>
                  <a:cubicBezTo>
                    <a:pt x="592" y="139"/>
                    <a:pt x="593" y="139"/>
                    <a:pt x="593" y="139"/>
                  </a:cubicBezTo>
                  <a:cubicBezTo>
                    <a:pt x="599" y="137"/>
                    <a:pt x="599" y="137"/>
                    <a:pt x="599" y="137"/>
                  </a:cubicBezTo>
                  <a:cubicBezTo>
                    <a:pt x="599" y="156"/>
                    <a:pt x="599" y="156"/>
                    <a:pt x="599" y="156"/>
                  </a:cubicBezTo>
                  <a:cubicBezTo>
                    <a:pt x="637" y="156"/>
                    <a:pt x="637" y="156"/>
                    <a:pt x="637" y="156"/>
                  </a:cubicBezTo>
                  <a:cubicBezTo>
                    <a:pt x="637" y="136"/>
                    <a:pt x="637" y="136"/>
                    <a:pt x="637" y="136"/>
                  </a:cubicBezTo>
                  <a:cubicBezTo>
                    <a:pt x="672" y="136"/>
                    <a:pt x="672" y="136"/>
                    <a:pt x="672" y="136"/>
                  </a:cubicBezTo>
                  <a:cubicBezTo>
                    <a:pt x="672" y="105"/>
                    <a:pt x="672" y="105"/>
                    <a:pt x="672" y="105"/>
                  </a:cubicBezTo>
                  <a:cubicBezTo>
                    <a:pt x="672" y="105"/>
                    <a:pt x="672" y="105"/>
                    <a:pt x="672" y="105"/>
                  </a:cubicBezTo>
                  <a:cubicBezTo>
                    <a:pt x="672" y="104"/>
                    <a:pt x="674" y="104"/>
                    <a:pt x="677" y="104"/>
                  </a:cubicBezTo>
                  <a:cubicBezTo>
                    <a:pt x="680" y="104"/>
                    <a:pt x="682" y="103"/>
                    <a:pt x="683" y="103"/>
                  </a:cubicBezTo>
                  <a:cubicBezTo>
                    <a:pt x="683" y="209"/>
                    <a:pt x="683" y="209"/>
                    <a:pt x="683" y="209"/>
                  </a:cubicBezTo>
                  <a:cubicBezTo>
                    <a:pt x="692" y="218"/>
                    <a:pt x="692" y="218"/>
                    <a:pt x="692" y="218"/>
                  </a:cubicBezTo>
                  <a:cubicBezTo>
                    <a:pt x="730" y="218"/>
                    <a:pt x="730" y="218"/>
                    <a:pt x="730" y="218"/>
                  </a:cubicBezTo>
                  <a:cubicBezTo>
                    <a:pt x="739" y="209"/>
                    <a:pt x="739" y="209"/>
                    <a:pt x="739" y="209"/>
                  </a:cubicBezTo>
                  <a:cubicBezTo>
                    <a:pt x="739" y="132"/>
                    <a:pt x="739" y="132"/>
                    <a:pt x="739" y="132"/>
                  </a:cubicBezTo>
                  <a:cubicBezTo>
                    <a:pt x="746" y="132"/>
                    <a:pt x="746" y="132"/>
                    <a:pt x="746" y="132"/>
                  </a:cubicBezTo>
                  <a:cubicBezTo>
                    <a:pt x="747" y="132"/>
                    <a:pt x="749" y="132"/>
                    <a:pt x="750" y="132"/>
                  </a:cubicBezTo>
                  <a:cubicBezTo>
                    <a:pt x="750" y="169"/>
                    <a:pt x="750" y="169"/>
                    <a:pt x="750" y="169"/>
                  </a:cubicBezTo>
                  <a:cubicBezTo>
                    <a:pt x="783" y="169"/>
                    <a:pt x="783" y="169"/>
                    <a:pt x="783" y="169"/>
                  </a:cubicBezTo>
                  <a:cubicBezTo>
                    <a:pt x="789" y="163"/>
                    <a:pt x="789" y="163"/>
                    <a:pt x="789" y="163"/>
                  </a:cubicBezTo>
                  <a:cubicBezTo>
                    <a:pt x="789" y="155"/>
                    <a:pt x="789" y="155"/>
                    <a:pt x="789" y="155"/>
                  </a:cubicBezTo>
                  <a:cubicBezTo>
                    <a:pt x="789" y="155"/>
                    <a:pt x="789" y="155"/>
                    <a:pt x="790" y="155"/>
                  </a:cubicBezTo>
                  <a:cubicBezTo>
                    <a:pt x="790" y="155"/>
                    <a:pt x="791" y="155"/>
                    <a:pt x="791" y="154"/>
                  </a:cubicBezTo>
                  <a:cubicBezTo>
                    <a:pt x="791" y="154"/>
                    <a:pt x="792" y="154"/>
                    <a:pt x="794" y="154"/>
                  </a:cubicBezTo>
                  <a:cubicBezTo>
                    <a:pt x="795" y="154"/>
                    <a:pt x="796" y="153"/>
                    <a:pt x="796" y="152"/>
                  </a:cubicBezTo>
                  <a:cubicBezTo>
                    <a:pt x="796" y="152"/>
                    <a:pt x="797" y="152"/>
                    <a:pt x="797" y="151"/>
                  </a:cubicBezTo>
                  <a:cubicBezTo>
                    <a:pt x="797" y="151"/>
                    <a:pt x="797" y="151"/>
                    <a:pt x="797" y="151"/>
                  </a:cubicBezTo>
                  <a:cubicBezTo>
                    <a:pt x="805" y="159"/>
                    <a:pt x="805" y="159"/>
                    <a:pt x="805" y="159"/>
                  </a:cubicBezTo>
                  <a:cubicBezTo>
                    <a:pt x="835" y="160"/>
                    <a:pt x="835" y="160"/>
                    <a:pt x="835" y="160"/>
                  </a:cubicBezTo>
                  <a:cubicBezTo>
                    <a:pt x="835" y="152"/>
                    <a:pt x="835" y="152"/>
                    <a:pt x="835" y="152"/>
                  </a:cubicBezTo>
                  <a:cubicBezTo>
                    <a:pt x="835" y="151"/>
                    <a:pt x="836" y="151"/>
                    <a:pt x="836" y="151"/>
                  </a:cubicBezTo>
                  <a:cubicBezTo>
                    <a:pt x="837" y="151"/>
                    <a:pt x="839" y="148"/>
                    <a:pt x="839" y="144"/>
                  </a:cubicBezTo>
                  <a:cubicBezTo>
                    <a:pt x="843" y="144"/>
                    <a:pt x="843" y="144"/>
                    <a:pt x="843" y="144"/>
                  </a:cubicBezTo>
                  <a:cubicBezTo>
                    <a:pt x="843" y="169"/>
                    <a:pt x="843" y="169"/>
                    <a:pt x="843" y="169"/>
                  </a:cubicBezTo>
                  <a:cubicBezTo>
                    <a:pt x="877" y="168"/>
                    <a:pt x="877" y="168"/>
                    <a:pt x="877" y="168"/>
                  </a:cubicBezTo>
                  <a:cubicBezTo>
                    <a:pt x="877" y="119"/>
                    <a:pt x="877" y="119"/>
                    <a:pt x="877" y="119"/>
                  </a:cubicBezTo>
                  <a:cubicBezTo>
                    <a:pt x="888" y="119"/>
                    <a:pt x="888" y="119"/>
                    <a:pt x="888" y="119"/>
                  </a:cubicBezTo>
                  <a:cubicBezTo>
                    <a:pt x="892" y="119"/>
                    <a:pt x="896" y="119"/>
                    <a:pt x="896" y="119"/>
                  </a:cubicBezTo>
                  <a:cubicBezTo>
                    <a:pt x="896" y="118"/>
                    <a:pt x="898" y="118"/>
                    <a:pt x="901" y="118"/>
                  </a:cubicBezTo>
                  <a:cubicBezTo>
                    <a:pt x="903" y="118"/>
                    <a:pt x="906" y="115"/>
                    <a:pt x="906" y="110"/>
                  </a:cubicBezTo>
                  <a:cubicBezTo>
                    <a:pt x="906" y="93"/>
                    <a:pt x="906" y="93"/>
                    <a:pt x="906" y="93"/>
                  </a:cubicBezTo>
                  <a:cubicBezTo>
                    <a:pt x="913" y="93"/>
                    <a:pt x="913" y="93"/>
                    <a:pt x="913" y="93"/>
                  </a:cubicBezTo>
                  <a:cubicBezTo>
                    <a:pt x="913" y="190"/>
                    <a:pt x="913" y="190"/>
                    <a:pt x="913" y="190"/>
                  </a:cubicBezTo>
                  <a:cubicBezTo>
                    <a:pt x="920" y="190"/>
                    <a:pt x="920" y="190"/>
                    <a:pt x="920" y="190"/>
                  </a:cubicBezTo>
                  <a:cubicBezTo>
                    <a:pt x="920" y="194"/>
                    <a:pt x="920" y="194"/>
                    <a:pt x="920" y="194"/>
                  </a:cubicBezTo>
                  <a:cubicBezTo>
                    <a:pt x="938" y="195"/>
                    <a:pt x="938" y="195"/>
                    <a:pt x="938" y="195"/>
                  </a:cubicBezTo>
                  <a:cubicBezTo>
                    <a:pt x="938" y="190"/>
                    <a:pt x="938" y="190"/>
                    <a:pt x="938" y="190"/>
                  </a:cubicBezTo>
                  <a:cubicBezTo>
                    <a:pt x="945" y="190"/>
                    <a:pt x="945" y="190"/>
                    <a:pt x="945" y="190"/>
                  </a:cubicBezTo>
                  <a:cubicBezTo>
                    <a:pt x="945" y="146"/>
                    <a:pt x="945" y="146"/>
                    <a:pt x="945" y="146"/>
                  </a:cubicBezTo>
                  <a:cubicBezTo>
                    <a:pt x="966" y="146"/>
                    <a:pt x="966" y="146"/>
                    <a:pt x="966" y="146"/>
                  </a:cubicBezTo>
                  <a:cubicBezTo>
                    <a:pt x="966" y="110"/>
                    <a:pt x="966" y="110"/>
                    <a:pt x="966" y="110"/>
                  </a:cubicBezTo>
                  <a:cubicBezTo>
                    <a:pt x="975" y="110"/>
                    <a:pt x="975" y="110"/>
                    <a:pt x="975" y="110"/>
                  </a:cubicBezTo>
                  <a:cubicBezTo>
                    <a:pt x="975" y="106"/>
                    <a:pt x="975" y="106"/>
                    <a:pt x="975" y="106"/>
                  </a:cubicBezTo>
                  <a:cubicBezTo>
                    <a:pt x="976" y="105"/>
                    <a:pt x="977" y="105"/>
                    <a:pt x="978" y="104"/>
                  </a:cubicBezTo>
                  <a:cubicBezTo>
                    <a:pt x="980" y="103"/>
                    <a:pt x="980" y="103"/>
                    <a:pt x="980" y="103"/>
                  </a:cubicBezTo>
                  <a:cubicBezTo>
                    <a:pt x="984" y="102"/>
                    <a:pt x="987" y="97"/>
                    <a:pt x="987" y="93"/>
                  </a:cubicBezTo>
                  <a:cubicBezTo>
                    <a:pt x="995" y="93"/>
                    <a:pt x="995" y="93"/>
                    <a:pt x="995" y="93"/>
                  </a:cubicBezTo>
                  <a:cubicBezTo>
                    <a:pt x="995" y="110"/>
                    <a:pt x="995" y="110"/>
                    <a:pt x="995" y="110"/>
                  </a:cubicBezTo>
                  <a:cubicBezTo>
                    <a:pt x="995" y="110"/>
                    <a:pt x="995" y="111"/>
                    <a:pt x="995" y="111"/>
                  </a:cubicBezTo>
                  <a:cubicBezTo>
                    <a:pt x="995" y="230"/>
                    <a:pt x="995" y="230"/>
                    <a:pt x="995" y="230"/>
                  </a:cubicBezTo>
                  <a:cubicBezTo>
                    <a:pt x="1041" y="230"/>
                    <a:pt x="1041" y="230"/>
                    <a:pt x="1041" y="230"/>
                  </a:cubicBezTo>
                  <a:cubicBezTo>
                    <a:pt x="1041" y="122"/>
                    <a:pt x="1041" y="122"/>
                    <a:pt x="1041" y="122"/>
                  </a:cubicBezTo>
                  <a:cubicBezTo>
                    <a:pt x="1044" y="121"/>
                    <a:pt x="1046" y="120"/>
                    <a:pt x="1047" y="120"/>
                  </a:cubicBezTo>
                  <a:cubicBezTo>
                    <a:pt x="1049" y="118"/>
                    <a:pt x="1051" y="117"/>
                    <a:pt x="1052" y="117"/>
                  </a:cubicBezTo>
                  <a:cubicBezTo>
                    <a:pt x="1054" y="117"/>
                    <a:pt x="1054" y="114"/>
                    <a:pt x="1055" y="110"/>
                  </a:cubicBezTo>
                  <a:cubicBezTo>
                    <a:pt x="1058" y="110"/>
                    <a:pt x="1058" y="110"/>
                    <a:pt x="1058" y="110"/>
                  </a:cubicBezTo>
                  <a:cubicBezTo>
                    <a:pt x="1058" y="162"/>
                    <a:pt x="1058" y="162"/>
                    <a:pt x="1058" y="162"/>
                  </a:cubicBezTo>
                  <a:cubicBezTo>
                    <a:pt x="1103" y="162"/>
                    <a:pt x="1103" y="162"/>
                    <a:pt x="1103" y="162"/>
                  </a:cubicBezTo>
                  <a:cubicBezTo>
                    <a:pt x="1103" y="110"/>
                    <a:pt x="1103" y="110"/>
                    <a:pt x="1103" y="110"/>
                  </a:cubicBezTo>
                  <a:cubicBezTo>
                    <a:pt x="1108" y="110"/>
                    <a:pt x="1108" y="110"/>
                    <a:pt x="1108" y="110"/>
                  </a:cubicBezTo>
                  <a:cubicBezTo>
                    <a:pt x="1108" y="95"/>
                    <a:pt x="1108" y="95"/>
                    <a:pt x="1108" y="95"/>
                  </a:cubicBezTo>
                  <a:cubicBezTo>
                    <a:pt x="1117" y="95"/>
                    <a:pt x="1117" y="95"/>
                    <a:pt x="1117" y="95"/>
                  </a:cubicBezTo>
                  <a:cubicBezTo>
                    <a:pt x="1129" y="107"/>
                    <a:pt x="1129" y="107"/>
                    <a:pt x="1129" y="107"/>
                  </a:cubicBezTo>
                  <a:cubicBezTo>
                    <a:pt x="1139" y="107"/>
                    <a:pt x="1139" y="107"/>
                    <a:pt x="1139" y="107"/>
                  </a:cubicBezTo>
                  <a:cubicBezTo>
                    <a:pt x="1139" y="129"/>
                    <a:pt x="1139" y="129"/>
                    <a:pt x="1139" y="129"/>
                  </a:cubicBezTo>
                  <a:cubicBezTo>
                    <a:pt x="1150" y="129"/>
                    <a:pt x="1150" y="129"/>
                    <a:pt x="1150" y="129"/>
                  </a:cubicBezTo>
                  <a:cubicBezTo>
                    <a:pt x="1150" y="135"/>
                    <a:pt x="1150" y="135"/>
                    <a:pt x="1150" y="135"/>
                  </a:cubicBezTo>
                  <a:cubicBezTo>
                    <a:pt x="1173" y="135"/>
                    <a:pt x="1173" y="135"/>
                    <a:pt x="1173" y="135"/>
                  </a:cubicBezTo>
                  <a:cubicBezTo>
                    <a:pt x="1173" y="129"/>
                    <a:pt x="1173" y="129"/>
                    <a:pt x="1173" y="129"/>
                  </a:cubicBezTo>
                  <a:cubicBezTo>
                    <a:pt x="1184" y="129"/>
                    <a:pt x="1184" y="129"/>
                    <a:pt x="1184" y="129"/>
                  </a:cubicBezTo>
                  <a:cubicBezTo>
                    <a:pt x="1184" y="96"/>
                    <a:pt x="1184" y="96"/>
                    <a:pt x="1184" y="96"/>
                  </a:cubicBezTo>
                  <a:cubicBezTo>
                    <a:pt x="1201" y="96"/>
                    <a:pt x="1201" y="96"/>
                    <a:pt x="1201" y="96"/>
                  </a:cubicBezTo>
                  <a:cubicBezTo>
                    <a:pt x="1209" y="106"/>
                    <a:pt x="1209" y="106"/>
                    <a:pt x="1209" y="106"/>
                  </a:cubicBezTo>
                  <a:cubicBezTo>
                    <a:pt x="1209" y="106"/>
                    <a:pt x="1209" y="106"/>
                    <a:pt x="1209" y="106"/>
                  </a:cubicBezTo>
                  <a:cubicBezTo>
                    <a:pt x="1209" y="121"/>
                    <a:pt x="1209" y="121"/>
                    <a:pt x="1209" y="121"/>
                  </a:cubicBezTo>
                  <a:cubicBezTo>
                    <a:pt x="1215" y="127"/>
                    <a:pt x="1215" y="127"/>
                    <a:pt x="1215" y="127"/>
                  </a:cubicBezTo>
                  <a:cubicBezTo>
                    <a:pt x="1215" y="106"/>
                    <a:pt x="1215" y="106"/>
                    <a:pt x="1215" y="106"/>
                  </a:cubicBezTo>
                  <a:cubicBezTo>
                    <a:pt x="1217" y="106"/>
                    <a:pt x="1217" y="106"/>
                    <a:pt x="1217" y="106"/>
                  </a:cubicBezTo>
                  <a:cubicBezTo>
                    <a:pt x="1217" y="135"/>
                    <a:pt x="1217" y="135"/>
                    <a:pt x="1217" y="135"/>
                  </a:cubicBezTo>
                  <a:cubicBezTo>
                    <a:pt x="1223" y="140"/>
                    <a:pt x="1223" y="140"/>
                    <a:pt x="1223" y="140"/>
                  </a:cubicBezTo>
                  <a:cubicBezTo>
                    <a:pt x="1223" y="106"/>
                    <a:pt x="1223" y="106"/>
                    <a:pt x="1223" y="106"/>
                  </a:cubicBezTo>
                  <a:cubicBezTo>
                    <a:pt x="1225" y="106"/>
                    <a:pt x="1225" y="106"/>
                    <a:pt x="1225" y="106"/>
                  </a:cubicBezTo>
                  <a:cubicBezTo>
                    <a:pt x="1225" y="146"/>
                    <a:pt x="1225" y="146"/>
                    <a:pt x="1225" y="146"/>
                  </a:cubicBezTo>
                  <a:cubicBezTo>
                    <a:pt x="1231" y="146"/>
                    <a:pt x="1231" y="146"/>
                    <a:pt x="1231" y="146"/>
                  </a:cubicBezTo>
                  <a:cubicBezTo>
                    <a:pt x="1231" y="106"/>
                    <a:pt x="1231" y="106"/>
                    <a:pt x="1231" y="106"/>
                  </a:cubicBezTo>
                  <a:cubicBezTo>
                    <a:pt x="1233" y="106"/>
                    <a:pt x="1233" y="106"/>
                    <a:pt x="1233" y="106"/>
                  </a:cubicBezTo>
                  <a:cubicBezTo>
                    <a:pt x="1233" y="146"/>
                    <a:pt x="1233" y="146"/>
                    <a:pt x="1233" y="146"/>
                  </a:cubicBezTo>
                  <a:cubicBezTo>
                    <a:pt x="1239" y="146"/>
                    <a:pt x="1239" y="146"/>
                    <a:pt x="1239" y="146"/>
                  </a:cubicBezTo>
                  <a:cubicBezTo>
                    <a:pt x="1239" y="106"/>
                    <a:pt x="1239" y="106"/>
                    <a:pt x="1239" y="106"/>
                  </a:cubicBezTo>
                  <a:cubicBezTo>
                    <a:pt x="1240" y="106"/>
                    <a:pt x="1240" y="106"/>
                    <a:pt x="1240" y="106"/>
                  </a:cubicBezTo>
                  <a:cubicBezTo>
                    <a:pt x="1240" y="140"/>
                    <a:pt x="1240" y="140"/>
                    <a:pt x="1240" y="140"/>
                  </a:cubicBezTo>
                  <a:cubicBezTo>
                    <a:pt x="1246" y="135"/>
                    <a:pt x="1246" y="135"/>
                    <a:pt x="1246" y="135"/>
                  </a:cubicBezTo>
                  <a:cubicBezTo>
                    <a:pt x="1246" y="106"/>
                    <a:pt x="1246" y="106"/>
                    <a:pt x="1246" y="106"/>
                  </a:cubicBezTo>
                  <a:cubicBezTo>
                    <a:pt x="1248" y="106"/>
                    <a:pt x="1248" y="106"/>
                    <a:pt x="1248" y="106"/>
                  </a:cubicBezTo>
                  <a:cubicBezTo>
                    <a:pt x="1248" y="127"/>
                    <a:pt x="1248" y="127"/>
                    <a:pt x="1248" y="127"/>
                  </a:cubicBezTo>
                  <a:cubicBezTo>
                    <a:pt x="1254" y="122"/>
                    <a:pt x="1254" y="122"/>
                    <a:pt x="1254" y="122"/>
                  </a:cubicBezTo>
                  <a:cubicBezTo>
                    <a:pt x="1254" y="106"/>
                    <a:pt x="1254" y="106"/>
                    <a:pt x="1254" y="106"/>
                  </a:cubicBezTo>
                  <a:cubicBezTo>
                    <a:pt x="1262" y="96"/>
                    <a:pt x="1262" y="96"/>
                    <a:pt x="1262" y="96"/>
                  </a:cubicBezTo>
                  <a:cubicBezTo>
                    <a:pt x="1262" y="68"/>
                    <a:pt x="1262" y="68"/>
                    <a:pt x="1262" y="68"/>
                  </a:cubicBezTo>
                  <a:cubicBezTo>
                    <a:pt x="1271" y="68"/>
                    <a:pt x="1271" y="68"/>
                    <a:pt x="1271" y="68"/>
                  </a:cubicBezTo>
                  <a:cubicBezTo>
                    <a:pt x="1271" y="108"/>
                    <a:pt x="1271" y="108"/>
                    <a:pt x="1271" y="108"/>
                  </a:cubicBezTo>
                  <a:cubicBezTo>
                    <a:pt x="1279" y="114"/>
                    <a:pt x="1279" y="114"/>
                    <a:pt x="1279" y="114"/>
                  </a:cubicBezTo>
                  <a:cubicBezTo>
                    <a:pt x="1286" y="114"/>
                    <a:pt x="1286" y="114"/>
                    <a:pt x="1286" y="114"/>
                  </a:cubicBezTo>
                  <a:cubicBezTo>
                    <a:pt x="1286" y="144"/>
                    <a:pt x="1286" y="144"/>
                    <a:pt x="1286" y="144"/>
                  </a:cubicBezTo>
                  <a:cubicBezTo>
                    <a:pt x="1297" y="144"/>
                    <a:pt x="1297" y="144"/>
                    <a:pt x="1297" y="144"/>
                  </a:cubicBezTo>
                  <a:cubicBezTo>
                    <a:pt x="1297" y="171"/>
                    <a:pt x="1297" y="171"/>
                    <a:pt x="1297" y="171"/>
                  </a:cubicBezTo>
                  <a:cubicBezTo>
                    <a:pt x="1320" y="171"/>
                    <a:pt x="1320" y="171"/>
                    <a:pt x="1320" y="171"/>
                  </a:cubicBezTo>
                  <a:cubicBezTo>
                    <a:pt x="1320" y="144"/>
                    <a:pt x="1320" y="144"/>
                    <a:pt x="1320" y="144"/>
                  </a:cubicBezTo>
                  <a:cubicBezTo>
                    <a:pt x="1333" y="144"/>
                    <a:pt x="1333" y="144"/>
                    <a:pt x="1333" y="144"/>
                  </a:cubicBezTo>
                  <a:cubicBezTo>
                    <a:pt x="1333" y="114"/>
                    <a:pt x="1333" y="114"/>
                    <a:pt x="1333" y="114"/>
                  </a:cubicBezTo>
                  <a:cubicBezTo>
                    <a:pt x="1340" y="114"/>
                    <a:pt x="1340" y="114"/>
                    <a:pt x="1340" y="114"/>
                  </a:cubicBezTo>
                  <a:cubicBezTo>
                    <a:pt x="1347" y="107"/>
                    <a:pt x="1347" y="107"/>
                    <a:pt x="1347" y="107"/>
                  </a:cubicBezTo>
                  <a:cubicBezTo>
                    <a:pt x="1347" y="48"/>
                    <a:pt x="1347" y="48"/>
                    <a:pt x="1347" y="48"/>
                  </a:cubicBezTo>
                  <a:cubicBezTo>
                    <a:pt x="1349" y="48"/>
                    <a:pt x="1350" y="49"/>
                    <a:pt x="1350" y="50"/>
                  </a:cubicBezTo>
                  <a:cubicBezTo>
                    <a:pt x="1350" y="50"/>
                    <a:pt x="1351" y="51"/>
                    <a:pt x="1352" y="51"/>
                  </a:cubicBezTo>
                  <a:cubicBezTo>
                    <a:pt x="1354" y="51"/>
                    <a:pt x="1355" y="51"/>
                    <a:pt x="1355" y="52"/>
                  </a:cubicBezTo>
                  <a:cubicBezTo>
                    <a:pt x="1355" y="53"/>
                    <a:pt x="1356" y="53"/>
                    <a:pt x="1357" y="53"/>
                  </a:cubicBezTo>
                  <a:cubicBezTo>
                    <a:pt x="1358" y="53"/>
                    <a:pt x="1359" y="53"/>
                    <a:pt x="1359" y="52"/>
                  </a:cubicBezTo>
                  <a:cubicBezTo>
                    <a:pt x="1359" y="51"/>
                    <a:pt x="1359" y="51"/>
                    <a:pt x="1360" y="51"/>
                  </a:cubicBezTo>
                  <a:cubicBezTo>
                    <a:pt x="1360" y="51"/>
                    <a:pt x="1361" y="50"/>
                    <a:pt x="1361" y="50"/>
                  </a:cubicBezTo>
                  <a:cubicBezTo>
                    <a:pt x="1361" y="49"/>
                    <a:pt x="1363" y="48"/>
                    <a:pt x="1365" y="48"/>
                  </a:cubicBezTo>
                  <a:cubicBezTo>
                    <a:pt x="1367" y="48"/>
                    <a:pt x="1369" y="45"/>
                    <a:pt x="1369" y="40"/>
                  </a:cubicBezTo>
                  <a:cubicBezTo>
                    <a:pt x="1369" y="36"/>
                    <a:pt x="1369" y="36"/>
                    <a:pt x="1369" y="36"/>
                  </a:cubicBezTo>
                  <a:cubicBezTo>
                    <a:pt x="1369" y="32"/>
                    <a:pt x="1370" y="28"/>
                    <a:pt x="1372" y="28"/>
                  </a:cubicBezTo>
                  <a:cubicBezTo>
                    <a:pt x="1373" y="28"/>
                    <a:pt x="1374" y="29"/>
                    <a:pt x="1374" y="29"/>
                  </a:cubicBezTo>
                  <a:cubicBezTo>
                    <a:pt x="1374" y="30"/>
                    <a:pt x="1375" y="30"/>
                    <a:pt x="1376" y="30"/>
                  </a:cubicBezTo>
                  <a:cubicBezTo>
                    <a:pt x="1376" y="30"/>
                    <a:pt x="1377" y="30"/>
                    <a:pt x="1377" y="29"/>
                  </a:cubicBezTo>
                  <a:cubicBezTo>
                    <a:pt x="1377" y="29"/>
                    <a:pt x="1378" y="28"/>
                    <a:pt x="1379" y="28"/>
                  </a:cubicBezTo>
                  <a:cubicBezTo>
                    <a:pt x="1380" y="28"/>
                    <a:pt x="1381" y="28"/>
                    <a:pt x="1381" y="27"/>
                  </a:cubicBezTo>
                  <a:cubicBezTo>
                    <a:pt x="1381" y="26"/>
                    <a:pt x="1383" y="26"/>
                    <a:pt x="1386" y="26"/>
                  </a:cubicBezTo>
                  <a:cubicBezTo>
                    <a:pt x="1389" y="26"/>
                    <a:pt x="1391" y="27"/>
                    <a:pt x="1391" y="27"/>
                  </a:cubicBezTo>
                  <a:cubicBezTo>
                    <a:pt x="1391" y="28"/>
                    <a:pt x="1392" y="29"/>
                    <a:pt x="1392" y="29"/>
                  </a:cubicBezTo>
                  <a:cubicBezTo>
                    <a:pt x="1393" y="29"/>
                    <a:pt x="1393" y="28"/>
                    <a:pt x="1393" y="27"/>
                  </a:cubicBezTo>
                  <a:cubicBezTo>
                    <a:pt x="1393" y="27"/>
                    <a:pt x="1394" y="26"/>
                    <a:pt x="1396" y="26"/>
                  </a:cubicBezTo>
                  <a:cubicBezTo>
                    <a:pt x="1398" y="26"/>
                    <a:pt x="1399" y="27"/>
                    <a:pt x="1399" y="27"/>
                  </a:cubicBezTo>
                  <a:cubicBezTo>
                    <a:pt x="1399" y="28"/>
                    <a:pt x="1401" y="29"/>
                    <a:pt x="1402" y="29"/>
                  </a:cubicBezTo>
                  <a:cubicBezTo>
                    <a:pt x="1404" y="29"/>
                    <a:pt x="1406" y="30"/>
                    <a:pt x="1406" y="31"/>
                  </a:cubicBezTo>
                  <a:cubicBezTo>
                    <a:pt x="1406" y="33"/>
                    <a:pt x="1406" y="34"/>
                    <a:pt x="1407" y="34"/>
                  </a:cubicBezTo>
                  <a:cubicBezTo>
                    <a:pt x="1408" y="34"/>
                    <a:pt x="1408" y="34"/>
                    <a:pt x="1408" y="35"/>
                  </a:cubicBezTo>
                  <a:cubicBezTo>
                    <a:pt x="1408" y="36"/>
                    <a:pt x="1409" y="36"/>
                    <a:pt x="1409" y="36"/>
                  </a:cubicBezTo>
                  <a:cubicBezTo>
                    <a:pt x="1410" y="36"/>
                    <a:pt x="1410" y="36"/>
                    <a:pt x="1410" y="35"/>
                  </a:cubicBezTo>
                  <a:cubicBezTo>
                    <a:pt x="1410" y="34"/>
                    <a:pt x="1410" y="33"/>
                    <a:pt x="1410" y="31"/>
                  </a:cubicBezTo>
                  <a:cubicBezTo>
                    <a:pt x="1410" y="30"/>
                    <a:pt x="1410" y="29"/>
                    <a:pt x="1410" y="29"/>
                  </a:cubicBezTo>
                  <a:cubicBezTo>
                    <a:pt x="1410" y="29"/>
                    <a:pt x="1413" y="29"/>
                    <a:pt x="1417" y="29"/>
                  </a:cubicBezTo>
                  <a:cubicBezTo>
                    <a:pt x="1420" y="29"/>
                    <a:pt x="1423" y="28"/>
                    <a:pt x="1423" y="27"/>
                  </a:cubicBezTo>
                  <a:cubicBezTo>
                    <a:pt x="1423" y="26"/>
                    <a:pt x="1424" y="25"/>
                    <a:pt x="1425" y="25"/>
                  </a:cubicBezTo>
                  <a:cubicBezTo>
                    <a:pt x="1427" y="25"/>
                    <a:pt x="1428" y="25"/>
                    <a:pt x="1428" y="26"/>
                  </a:cubicBezTo>
                  <a:cubicBezTo>
                    <a:pt x="1428" y="26"/>
                    <a:pt x="1429" y="26"/>
                    <a:pt x="1431" y="26"/>
                  </a:cubicBezTo>
                  <a:cubicBezTo>
                    <a:pt x="1432" y="26"/>
                    <a:pt x="1434" y="28"/>
                    <a:pt x="1434" y="30"/>
                  </a:cubicBezTo>
                  <a:cubicBezTo>
                    <a:pt x="1434" y="32"/>
                    <a:pt x="1435" y="34"/>
                    <a:pt x="1436" y="34"/>
                  </a:cubicBezTo>
                  <a:cubicBezTo>
                    <a:pt x="1436" y="34"/>
                    <a:pt x="1437" y="34"/>
                    <a:pt x="1437" y="35"/>
                  </a:cubicBezTo>
                  <a:cubicBezTo>
                    <a:pt x="1437" y="36"/>
                    <a:pt x="1438" y="37"/>
                    <a:pt x="1438" y="37"/>
                  </a:cubicBezTo>
                  <a:cubicBezTo>
                    <a:pt x="1438" y="37"/>
                    <a:pt x="1439" y="36"/>
                    <a:pt x="1439" y="35"/>
                  </a:cubicBezTo>
                  <a:cubicBezTo>
                    <a:pt x="1439" y="34"/>
                    <a:pt x="1439" y="34"/>
                    <a:pt x="1440" y="34"/>
                  </a:cubicBezTo>
                  <a:cubicBezTo>
                    <a:pt x="1441" y="34"/>
                    <a:pt x="1442" y="35"/>
                    <a:pt x="1442" y="36"/>
                  </a:cubicBezTo>
                  <a:cubicBezTo>
                    <a:pt x="1442" y="38"/>
                    <a:pt x="1444" y="39"/>
                    <a:pt x="1447" y="39"/>
                  </a:cubicBezTo>
                  <a:cubicBezTo>
                    <a:pt x="1451" y="39"/>
                    <a:pt x="1453" y="40"/>
                    <a:pt x="1453" y="41"/>
                  </a:cubicBezTo>
                  <a:cubicBezTo>
                    <a:pt x="1453" y="42"/>
                    <a:pt x="1454" y="43"/>
                    <a:pt x="1454" y="43"/>
                  </a:cubicBezTo>
                  <a:cubicBezTo>
                    <a:pt x="1455" y="43"/>
                    <a:pt x="1455" y="42"/>
                    <a:pt x="1455" y="41"/>
                  </a:cubicBezTo>
                  <a:cubicBezTo>
                    <a:pt x="1455" y="40"/>
                    <a:pt x="1456" y="39"/>
                    <a:pt x="1457" y="39"/>
                  </a:cubicBezTo>
                  <a:cubicBezTo>
                    <a:pt x="1458" y="39"/>
                    <a:pt x="1459" y="40"/>
                    <a:pt x="1459" y="41"/>
                  </a:cubicBezTo>
                  <a:cubicBezTo>
                    <a:pt x="1459" y="43"/>
                    <a:pt x="1461" y="44"/>
                    <a:pt x="1463" y="44"/>
                  </a:cubicBezTo>
                  <a:cubicBezTo>
                    <a:pt x="1464" y="44"/>
                    <a:pt x="1466" y="45"/>
                    <a:pt x="1466" y="46"/>
                  </a:cubicBezTo>
                  <a:cubicBezTo>
                    <a:pt x="1466" y="46"/>
                    <a:pt x="1467" y="47"/>
                    <a:pt x="1468" y="47"/>
                  </a:cubicBezTo>
                  <a:cubicBezTo>
                    <a:pt x="1470" y="47"/>
                    <a:pt x="1471" y="45"/>
                    <a:pt x="1471" y="43"/>
                  </a:cubicBezTo>
                  <a:cubicBezTo>
                    <a:pt x="1471" y="41"/>
                    <a:pt x="1474" y="39"/>
                    <a:pt x="1479" y="39"/>
                  </a:cubicBezTo>
                  <a:cubicBezTo>
                    <a:pt x="1479" y="39"/>
                    <a:pt x="1479" y="39"/>
                    <a:pt x="1479" y="39"/>
                  </a:cubicBezTo>
                  <a:cubicBezTo>
                    <a:pt x="1484" y="39"/>
                    <a:pt x="1487" y="35"/>
                    <a:pt x="1487" y="31"/>
                  </a:cubicBezTo>
                  <a:cubicBezTo>
                    <a:pt x="1487" y="27"/>
                    <a:pt x="1488" y="24"/>
                    <a:pt x="1489" y="24"/>
                  </a:cubicBezTo>
                  <a:cubicBezTo>
                    <a:pt x="1490" y="24"/>
                    <a:pt x="1493" y="24"/>
                    <a:pt x="1497" y="25"/>
                  </a:cubicBezTo>
                  <a:cubicBezTo>
                    <a:pt x="1500" y="25"/>
                    <a:pt x="1503" y="25"/>
                    <a:pt x="1503" y="25"/>
                  </a:cubicBezTo>
                  <a:cubicBezTo>
                    <a:pt x="1503" y="24"/>
                    <a:pt x="1505" y="24"/>
                    <a:pt x="1507" y="24"/>
                  </a:cubicBezTo>
                  <a:cubicBezTo>
                    <a:pt x="1509" y="24"/>
                    <a:pt x="1511" y="25"/>
                    <a:pt x="1511" y="26"/>
                  </a:cubicBezTo>
                  <a:cubicBezTo>
                    <a:pt x="1511" y="27"/>
                    <a:pt x="1512" y="27"/>
                    <a:pt x="1513" y="27"/>
                  </a:cubicBezTo>
                  <a:cubicBezTo>
                    <a:pt x="1515" y="27"/>
                    <a:pt x="1516" y="28"/>
                    <a:pt x="1516" y="29"/>
                  </a:cubicBezTo>
                  <a:cubicBezTo>
                    <a:pt x="1516" y="29"/>
                    <a:pt x="1517" y="30"/>
                    <a:pt x="1518" y="30"/>
                  </a:cubicBezTo>
                  <a:cubicBezTo>
                    <a:pt x="1519" y="30"/>
                    <a:pt x="1520" y="29"/>
                    <a:pt x="1520" y="29"/>
                  </a:cubicBezTo>
                  <a:cubicBezTo>
                    <a:pt x="1520" y="28"/>
                    <a:pt x="1522" y="27"/>
                    <a:pt x="1524" y="27"/>
                  </a:cubicBezTo>
                  <a:cubicBezTo>
                    <a:pt x="1526" y="27"/>
                    <a:pt x="1527" y="26"/>
                    <a:pt x="1527" y="25"/>
                  </a:cubicBezTo>
                  <a:cubicBezTo>
                    <a:pt x="1527" y="23"/>
                    <a:pt x="1529" y="22"/>
                    <a:pt x="1531" y="22"/>
                  </a:cubicBezTo>
                  <a:cubicBezTo>
                    <a:pt x="1533" y="22"/>
                    <a:pt x="1535" y="22"/>
                    <a:pt x="1535" y="23"/>
                  </a:cubicBezTo>
                  <a:cubicBezTo>
                    <a:pt x="1535" y="24"/>
                    <a:pt x="1536" y="24"/>
                    <a:pt x="1537" y="24"/>
                  </a:cubicBezTo>
                  <a:cubicBezTo>
                    <a:pt x="1539" y="24"/>
                    <a:pt x="1540" y="24"/>
                    <a:pt x="1540" y="23"/>
                  </a:cubicBezTo>
                  <a:cubicBezTo>
                    <a:pt x="1540" y="22"/>
                    <a:pt x="1542" y="22"/>
                    <a:pt x="1545" y="22"/>
                  </a:cubicBezTo>
                  <a:cubicBezTo>
                    <a:pt x="1548" y="22"/>
                    <a:pt x="1550" y="23"/>
                    <a:pt x="1550" y="24"/>
                  </a:cubicBezTo>
                  <a:cubicBezTo>
                    <a:pt x="1550" y="25"/>
                    <a:pt x="1552" y="26"/>
                    <a:pt x="1553" y="26"/>
                  </a:cubicBezTo>
                  <a:cubicBezTo>
                    <a:pt x="1555" y="26"/>
                    <a:pt x="1557" y="26"/>
                    <a:pt x="1557" y="26"/>
                  </a:cubicBezTo>
                  <a:cubicBezTo>
                    <a:pt x="1557" y="25"/>
                    <a:pt x="1558" y="25"/>
                    <a:pt x="1559" y="25"/>
                  </a:cubicBezTo>
                  <a:cubicBezTo>
                    <a:pt x="1561" y="25"/>
                    <a:pt x="1562" y="25"/>
                    <a:pt x="1562" y="25"/>
                  </a:cubicBezTo>
                  <a:cubicBezTo>
                    <a:pt x="1562" y="25"/>
                    <a:pt x="1564" y="26"/>
                    <a:pt x="1567" y="26"/>
                  </a:cubicBezTo>
                  <a:cubicBezTo>
                    <a:pt x="1570" y="26"/>
                    <a:pt x="1572" y="25"/>
                    <a:pt x="1572" y="24"/>
                  </a:cubicBezTo>
                  <a:cubicBezTo>
                    <a:pt x="1572" y="24"/>
                    <a:pt x="1575" y="23"/>
                    <a:pt x="1578" y="23"/>
                  </a:cubicBezTo>
                  <a:cubicBezTo>
                    <a:pt x="1582" y="23"/>
                    <a:pt x="1585" y="23"/>
                    <a:pt x="1585" y="24"/>
                  </a:cubicBezTo>
                  <a:cubicBezTo>
                    <a:pt x="1585" y="24"/>
                    <a:pt x="1587" y="24"/>
                    <a:pt x="1589" y="24"/>
                  </a:cubicBezTo>
                  <a:cubicBezTo>
                    <a:pt x="1591" y="25"/>
                    <a:pt x="1593" y="23"/>
                    <a:pt x="1593" y="21"/>
                  </a:cubicBezTo>
                  <a:cubicBezTo>
                    <a:pt x="1593" y="19"/>
                    <a:pt x="1594" y="17"/>
                    <a:pt x="1595" y="17"/>
                  </a:cubicBezTo>
                  <a:cubicBezTo>
                    <a:pt x="1596" y="17"/>
                    <a:pt x="1597" y="18"/>
                    <a:pt x="1597" y="19"/>
                  </a:cubicBezTo>
                  <a:cubicBezTo>
                    <a:pt x="1597" y="19"/>
                    <a:pt x="1599" y="20"/>
                    <a:pt x="1602" y="20"/>
                  </a:cubicBezTo>
                  <a:cubicBezTo>
                    <a:pt x="1604" y="20"/>
                    <a:pt x="1606" y="20"/>
                    <a:pt x="1606" y="19"/>
                  </a:cubicBezTo>
                  <a:cubicBezTo>
                    <a:pt x="1606" y="19"/>
                    <a:pt x="1608" y="18"/>
                    <a:pt x="1609" y="18"/>
                  </a:cubicBezTo>
                  <a:cubicBezTo>
                    <a:pt x="1610" y="18"/>
                    <a:pt x="1611" y="19"/>
                    <a:pt x="1611" y="20"/>
                  </a:cubicBezTo>
                  <a:cubicBezTo>
                    <a:pt x="1612" y="13"/>
                    <a:pt x="1612" y="7"/>
                    <a:pt x="1613" y="0"/>
                  </a:cubicBezTo>
                  <a:lnTo>
                    <a:pt x="0" y="0"/>
                  </a:lnTo>
                  <a:close/>
                </a:path>
              </a:pathLst>
            </a:custGeom>
            <a:solidFill>
              <a:srgbClr val="D8D9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2" name="Freeform 66"/>
            <p:cNvSpPr>
              <a:spLocks noEditPoints="1"/>
            </p:cNvSpPr>
            <p:nvPr/>
          </p:nvSpPr>
          <p:spPr bwMode="auto">
            <a:xfrm>
              <a:off x="3291" y="2205"/>
              <a:ext cx="73" cy="88"/>
            </a:xfrm>
            <a:custGeom>
              <a:avLst/>
              <a:gdLst>
                <a:gd name="T0" fmla="*/ 0 w 62"/>
                <a:gd name="T1" fmla="*/ 37 h 74"/>
                <a:gd name="T2" fmla="*/ 3 w 62"/>
                <a:gd name="T3" fmla="*/ 22 h 74"/>
                <a:gd name="T4" fmla="*/ 9 w 62"/>
                <a:gd name="T5" fmla="*/ 10 h 74"/>
                <a:gd name="T6" fmla="*/ 19 w 62"/>
                <a:gd name="T7" fmla="*/ 3 h 74"/>
                <a:gd name="T8" fmla="*/ 31 w 62"/>
                <a:gd name="T9" fmla="*/ 0 h 74"/>
                <a:gd name="T10" fmla="*/ 43 w 62"/>
                <a:gd name="T11" fmla="*/ 3 h 74"/>
                <a:gd name="T12" fmla="*/ 53 w 62"/>
                <a:gd name="T13" fmla="*/ 10 h 74"/>
                <a:gd name="T14" fmla="*/ 59 w 62"/>
                <a:gd name="T15" fmla="*/ 22 h 74"/>
                <a:gd name="T16" fmla="*/ 62 w 62"/>
                <a:gd name="T17" fmla="*/ 37 h 74"/>
                <a:gd name="T18" fmla="*/ 59 w 62"/>
                <a:gd name="T19" fmla="*/ 53 h 74"/>
                <a:gd name="T20" fmla="*/ 53 w 62"/>
                <a:gd name="T21" fmla="*/ 64 h 74"/>
                <a:gd name="T22" fmla="*/ 43 w 62"/>
                <a:gd name="T23" fmla="*/ 72 h 74"/>
                <a:gd name="T24" fmla="*/ 31 w 62"/>
                <a:gd name="T25" fmla="*/ 74 h 74"/>
                <a:gd name="T26" fmla="*/ 19 w 62"/>
                <a:gd name="T27" fmla="*/ 72 h 74"/>
                <a:gd name="T28" fmla="*/ 9 w 62"/>
                <a:gd name="T29" fmla="*/ 64 h 74"/>
                <a:gd name="T30" fmla="*/ 3 w 62"/>
                <a:gd name="T31" fmla="*/ 53 h 74"/>
                <a:gd name="T32" fmla="*/ 0 w 62"/>
                <a:gd name="T33" fmla="*/ 37 h 74"/>
                <a:gd name="T34" fmla="*/ 9 w 62"/>
                <a:gd name="T35" fmla="*/ 37 h 74"/>
                <a:gd name="T36" fmla="*/ 10 w 62"/>
                <a:gd name="T37" fmla="*/ 50 h 74"/>
                <a:gd name="T38" fmla="*/ 15 w 62"/>
                <a:gd name="T39" fmla="*/ 59 h 74"/>
                <a:gd name="T40" fmla="*/ 22 w 62"/>
                <a:gd name="T41" fmla="*/ 64 h 74"/>
                <a:gd name="T42" fmla="*/ 31 w 62"/>
                <a:gd name="T43" fmla="*/ 66 h 74"/>
                <a:gd name="T44" fmla="*/ 40 w 62"/>
                <a:gd name="T45" fmla="*/ 64 h 74"/>
                <a:gd name="T46" fmla="*/ 47 w 62"/>
                <a:gd name="T47" fmla="*/ 59 h 74"/>
                <a:gd name="T48" fmla="*/ 51 w 62"/>
                <a:gd name="T49" fmla="*/ 50 h 74"/>
                <a:gd name="T50" fmla="*/ 53 w 62"/>
                <a:gd name="T51" fmla="*/ 37 h 74"/>
                <a:gd name="T52" fmla="*/ 51 w 62"/>
                <a:gd name="T53" fmla="*/ 25 h 74"/>
                <a:gd name="T54" fmla="*/ 47 w 62"/>
                <a:gd name="T55" fmla="*/ 16 h 74"/>
                <a:gd name="T56" fmla="*/ 40 w 62"/>
                <a:gd name="T57" fmla="*/ 10 h 74"/>
                <a:gd name="T58" fmla="*/ 31 w 62"/>
                <a:gd name="T59" fmla="*/ 8 h 74"/>
                <a:gd name="T60" fmla="*/ 22 w 62"/>
                <a:gd name="T61" fmla="*/ 10 h 74"/>
                <a:gd name="T62" fmla="*/ 15 w 62"/>
                <a:gd name="T63" fmla="*/ 16 h 74"/>
                <a:gd name="T64" fmla="*/ 10 w 62"/>
                <a:gd name="T65" fmla="*/ 25 h 74"/>
                <a:gd name="T66" fmla="*/ 9 w 62"/>
                <a:gd name="T67" fmla="*/ 3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2" h="74">
                  <a:moveTo>
                    <a:pt x="0" y="37"/>
                  </a:moveTo>
                  <a:cubicBezTo>
                    <a:pt x="0" y="32"/>
                    <a:pt x="1" y="26"/>
                    <a:pt x="3" y="22"/>
                  </a:cubicBezTo>
                  <a:cubicBezTo>
                    <a:pt x="4" y="17"/>
                    <a:pt x="6" y="13"/>
                    <a:pt x="9" y="10"/>
                  </a:cubicBezTo>
                  <a:cubicBezTo>
                    <a:pt x="12" y="7"/>
                    <a:pt x="15" y="5"/>
                    <a:pt x="19" y="3"/>
                  </a:cubicBezTo>
                  <a:cubicBezTo>
                    <a:pt x="22" y="1"/>
                    <a:pt x="27" y="0"/>
                    <a:pt x="31" y="0"/>
                  </a:cubicBezTo>
                  <a:cubicBezTo>
                    <a:pt x="35" y="0"/>
                    <a:pt x="39" y="1"/>
                    <a:pt x="43" y="3"/>
                  </a:cubicBezTo>
                  <a:cubicBezTo>
                    <a:pt x="47" y="5"/>
                    <a:pt x="50" y="7"/>
                    <a:pt x="53" y="10"/>
                  </a:cubicBezTo>
                  <a:cubicBezTo>
                    <a:pt x="56" y="13"/>
                    <a:pt x="58" y="17"/>
                    <a:pt x="59" y="22"/>
                  </a:cubicBezTo>
                  <a:cubicBezTo>
                    <a:pt x="61" y="26"/>
                    <a:pt x="62" y="32"/>
                    <a:pt x="62" y="37"/>
                  </a:cubicBezTo>
                  <a:cubicBezTo>
                    <a:pt x="62" y="43"/>
                    <a:pt x="61" y="48"/>
                    <a:pt x="59" y="53"/>
                  </a:cubicBezTo>
                  <a:cubicBezTo>
                    <a:pt x="58" y="57"/>
                    <a:pt x="56" y="61"/>
                    <a:pt x="53" y="64"/>
                  </a:cubicBezTo>
                  <a:cubicBezTo>
                    <a:pt x="50" y="67"/>
                    <a:pt x="47" y="70"/>
                    <a:pt x="43" y="72"/>
                  </a:cubicBezTo>
                  <a:cubicBezTo>
                    <a:pt x="39" y="73"/>
                    <a:pt x="35" y="74"/>
                    <a:pt x="31" y="74"/>
                  </a:cubicBezTo>
                  <a:cubicBezTo>
                    <a:pt x="27" y="74"/>
                    <a:pt x="22" y="73"/>
                    <a:pt x="19" y="72"/>
                  </a:cubicBezTo>
                  <a:cubicBezTo>
                    <a:pt x="15" y="70"/>
                    <a:pt x="12" y="67"/>
                    <a:pt x="9" y="64"/>
                  </a:cubicBezTo>
                  <a:cubicBezTo>
                    <a:pt x="6" y="61"/>
                    <a:pt x="4" y="57"/>
                    <a:pt x="3" y="53"/>
                  </a:cubicBezTo>
                  <a:cubicBezTo>
                    <a:pt x="1" y="48"/>
                    <a:pt x="0" y="43"/>
                    <a:pt x="0" y="37"/>
                  </a:cubicBezTo>
                  <a:close/>
                  <a:moveTo>
                    <a:pt x="9" y="37"/>
                  </a:moveTo>
                  <a:cubicBezTo>
                    <a:pt x="9" y="42"/>
                    <a:pt x="9" y="46"/>
                    <a:pt x="10" y="50"/>
                  </a:cubicBezTo>
                  <a:cubicBezTo>
                    <a:pt x="11" y="53"/>
                    <a:pt x="13" y="56"/>
                    <a:pt x="15" y="59"/>
                  </a:cubicBezTo>
                  <a:cubicBezTo>
                    <a:pt x="17" y="61"/>
                    <a:pt x="19" y="63"/>
                    <a:pt x="22" y="64"/>
                  </a:cubicBezTo>
                  <a:cubicBezTo>
                    <a:pt x="25" y="66"/>
                    <a:pt x="28" y="66"/>
                    <a:pt x="31" y="66"/>
                  </a:cubicBezTo>
                  <a:cubicBezTo>
                    <a:pt x="34" y="66"/>
                    <a:pt x="37" y="66"/>
                    <a:pt x="40" y="64"/>
                  </a:cubicBezTo>
                  <a:cubicBezTo>
                    <a:pt x="43" y="63"/>
                    <a:pt x="45" y="61"/>
                    <a:pt x="47" y="59"/>
                  </a:cubicBezTo>
                  <a:cubicBezTo>
                    <a:pt x="49" y="56"/>
                    <a:pt x="50" y="53"/>
                    <a:pt x="51" y="50"/>
                  </a:cubicBezTo>
                  <a:cubicBezTo>
                    <a:pt x="52" y="46"/>
                    <a:pt x="53" y="42"/>
                    <a:pt x="53" y="37"/>
                  </a:cubicBezTo>
                  <a:cubicBezTo>
                    <a:pt x="53" y="33"/>
                    <a:pt x="52" y="29"/>
                    <a:pt x="51" y="25"/>
                  </a:cubicBezTo>
                  <a:cubicBezTo>
                    <a:pt x="50" y="21"/>
                    <a:pt x="49" y="18"/>
                    <a:pt x="47" y="16"/>
                  </a:cubicBezTo>
                  <a:cubicBezTo>
                    <a:pt x="45" y="13"/>
                    <a:pt x="43" y="11"/>
                    <a:pt x="40" y="10"/>
                  </a:cubicBezTo>
                  <a:cubicBezTo>
                    <a:pt x="37" y="9"/>
                    <a:pt x="34" y="8"/>
                    <a:pt x="31" y="8"/>
                  </a:cubicBezTo>
                  <a:cubicBezTo>
                    <a:pt x="28" y="8"/>
                    <a:pt x="25" y="9"/>
                    <a:pt x="22" y="10"/>
                  </a:cubicBezTo>
                  <a:cubicBezTo>
                    <a:pt x="19" y="11"/>
                    <a:pt x="17" y="13"/>
                    <a:pt x="15" y="16"/>
                  </a:cubicBezTo>
                  <a:cubicBezTo>
                    <a:pt x="13" y="18"/>
                    <a:pt x="11" y="21"/>
                    <a:pt x="10" y="25"/>
                  </a:cubicBezTo>
                  <a:cubicBezTo>
                    <a:pt x="9" y="29"/>
                    <a:pt x="9" y="33"/>
                    <a:pt x="9" y="37"/>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3" name="Freeform 67"/>
            <p:cNvSpPr>
              <a:spLocks noEditPoints="1"/>
            </p:cNvSpPr>
            <p:nvPr/>
          </p:nvSpPr>
          <p:spPr bwMode="auto">
            <a:xfrm>
              <a:off x="3377" y="2230"/>
              <a:ext cx="54" cy="84"/>
            </a:xfrm>
            <a:custGeom>
              <a:avLst/>
              <a:gdLst>
                <a:gd name="T0" fmla="*/ 0 w 46"/>
                <a:gd name="T1" fmla="*/ 71 h 71"/>
                <a:gd name="T2" fmla="*/ 0 w 46"/>
                <a:gd name="T3" fmla="*/ 1 h 71"/>
                <a:gd name="T4" fmla="*/ 8 w 46"/>
                <a:gd name="T5" fmla="*/ 1 h 71"/>
                <a:gd name="T6" fmla="*/ 8 w 46"/>
                <a:gd name="T7" fmla="*/ 8 h 71"/>
                <a:gd name="T8" fmla="*/ 15 w 46"/>
                <a:gd name="T9" fmla="*/ 2 h 71"/>
                <a:gd name="T10" fmla="*/ 25 w 46"/>
                <a:gd name="T11" fmla="*/ 0 h 71"/>
                <a:gd name="T12" fmla="*/ 33 w 46"/>
                <a:gd name="T13" fmla="*/ 2 h 71"/>
                <a:gd name="T14" fmla="*/ 40 w 46"/>
                <a:gd name="T15" fmla="*/ 6 h 71"/>
                <a:gd name="T16" fmla="*/ 44 w 46"/>
                <a:gd name="T17" fmla="*/ 15 h 71"/>
                <a:gd name="T18" fmla="*/ 46 w 46"/>
                <a:gd name="T19" fmla="*/ 26 h 71"/>
                <a:gd name="T20" fmla="*/ 44 w 46"/>
                <a:gd name="T21" fmla="*/ 38 h 71"/>
                <a:gd name="T22" fmla="*/ 40 w 46"/>
                <a:gd name="T23" fmla="*/ 46 h 71"/>
                <a:gd name="T24" fmla="*/ 33 w 46"/>
                <a:gd name="T25" fmla="*/ 51 h 71"/>
                <a:gd name="T26" fmla="*/ 24 w 46"/>
                <a:gd name="T27" fmla="*/ 52 h 71"/>
                <a:gd name="T28" fmla="*/ 16 w 46"/>
                <a:gd name="T29" fmla="*/ 50 h 71"/>
                <a:gd name="T30" fmla="*/ 8 w 46"/>
                <a:gd name="T31" fmla="*/ 45 h 71"/>
                <a:gd name="T32" fmla="*/ 8 w 46"/>
                <a:gd name="T33" fmla="*/ 71 h 71"/>
                <a:gd name="T34" fmla="*/ 0 w 46"/>
                <a:gd name="T35" fmla="*/ 71 h 71"/>
                <a:gd name="T36" fmla="*/ 8 w 46"/>
                <a:gd name="T37" fmla="*/ 38 h 71"/>
                <a:gd name="T38" fmla="*/ 23 w 46"/>
                <a:gd name="T39" fmla="*/ 46 h 71"/>
                <a:gd name="T40" fmla="*/ 34 w 46"/>
                <a:gd name="T41" fmla="*/ 41 h 71"/>
                <a:gd name="T42" fmla="*/ 38 w 46"/>
                <a:gd name="T43" fmla="*/ 26 h 71"/>
                <a:gd name="T44" fmla="*/ 33 w 46"/>
                <a:gd name="T45" fmla="*/ 12 h 71"/>
                <a:gd name="T46" fmla="*/ 23 w 46"/>
                <a:gd name="T47" fmla="*/ 7 h 71"/>
                <a:gd name="T48" fmla="*/ 15 w 46"/>
                <a:gd name="T49" fmla="*/ 9 h 71"/>
                <a:gd name="T50" fmla="*/ 8 w 46"/>
                <a:gd name="T51" fmla="*/ 15 h 71"/>
                <a:gd name="T52" fmla="*/ 8 w 46"/>
                <a:gd name="T53"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71">
                  <a:moveTo>
                    <a:pt x="0" y="71"/>
                  </a:moveTo>
                  <a:cubicBezTo>
                    <a:pt x="0" y="1"/>
                    <a:pt x="0" y="1"/>
                    <a:pt x="0" y="1"/>
                  </a:cubicBezTo>
                  <a:cubicBezTo>
                    <a:pt x="8" y="1"/>
                    <a:pt x="8" y="1"/>
                    <a:pt x="8" y="1"/>
                  </a:cubicBezTo>
                  <a:cubicBezTo>
                    <a:pt x="8" y="8"/>
                    <a:pt x="8" y="8"/>
                    <a:pt x="8" y="8"/>
                  </a:cubicBezTo>
                  <a:cubicBezTo>
                    <a:pt x="10" y="6"/>
                    <a:pt x="13" y="4"/>
                    <a:pt x="15" y="2"/>
                  </a:cubicBezTo>
                  <a:cubicBezTo>
                    <a:pt x="18" y="1"/>
                    <a:pt x="21" y="0"/>
                    <a:pt x="25" y="0"/>
                  </a:cubicBezTo>
                  <a:cubicBezTo>
                    <a:pt x="28" y="0"/>
                    <a:pt x="31" y="0"/>
                    <a:pt x="33" y="2"/>
                  </a:cubicBezTo>
                  <a:cubicBezTo>
                    <a:pt x="36" y="3"/>
                    <a:pt x="38" y="4"/>
                    <a:pt x="40" y="6"/>
                  </a:cubicBezTo>
                  <a:cubicBezTo>
                    <a:pt x="42" y="9"/>
                    <a:pt x="43" y="11"/>
                    <a:pt x="44" y="15"/>
                  </a:cubicBezTo>
                  <a:cubicBezTo>
                    <a:pt x="45" y="18"/>
                    <a:pt x="46" y="22"/>
                    <a:pt x="46" y="26"/>
                  </a:cubicBezTo>
                  <a:cubicBezTo>
                    <a:pt x="46" y="31"/>
                    <a:pt x="45" y="35"/>
                    <a:pt x="44" y="38"/>
                  </a:cubicBezTo>
                  <a:cubicBezTo>
                    <a:pt x="43" y="41"/>
                    <a:pt x="42" y="44"/>
                    <a:pt x="40" y="46"/>
                  </a:cubicBezTo>
                  <a:cubicBezTo>
                    <a:pt x="38" y="48"/>
                    <a:pt x="35" y="50"/>
                    <a:pt x="33" y="51"/>
                  </a:cubicBezTo>
                  <a:cubicBezTo>
                    <a:pt x="30" y="52"/>
                    <a:pt x="27" y="52"/>
                    <a:pt x="24" y="52"/>
                  </a:cubicBezTo>
                  <a:cubicBezTo>
                    <a:pt x="21" y="52"/>
                    <a:pt x="18" y="52"/>
                    <a:pt x="16" y="50"/>
                  </a:cubicBezTo>
                  <a:cubicBezTo>
                    <a:pt x="13" y="49"/>
                    <a:pt x="11" y="47"/>
                    <a:pt x="8" y="45"/>
                  </a:cubicBezTo>
                  <a:cubicBezTo>
                    <a:pt x="8" y="71"/>
                    <a:pt x="8" y="71"/>
                    <a:pt x="8" y="71"/>
                  </a:cubicBezTo>
                  <a:lnTo>
                    <a:pt x="0" y="71"/>
                  </a:lnTo>
                  <a:close/>
                  <a:moveTo>
                    <a:pt x="8" y="38"/>
                  </a:moveTo>
                  <a:cubicBezTo>
                    <a:pt x="13" y="43"/>
                    <a:pt x="18" y="46"/>
                    <a:pt x="23" y="46"/>
                  </a:cubicBezTo>
                  <a:cubicBezTo>
                    <a:pt x="28" y="46"/>
                    <a:pt x="31" y="44"/>
                    <a:pt x="34" y="41"/>
                  </a:cubicBezTo>
                  <a:cubicBezTo>
                    <a:pt x="36" y="38"/>
                    <a:pt x="38" y="33"/>
                    <a:pt x="38" y="26"/>
                  </a:cubicBezTo>
                  <a:cubicBezTo>
                    <a:pt x="38" y="20"/>
                    <a:pt x="36" y="15"/>
                    <a:pt x="33" y="12"/>
                  </a:cubicBezTo>
                  <a:cubicBezTo>
                    <a:pt x="31" y="9"/>
                    <a:pt x="27" y="7"/>
                    <a:pt x="23" y="7"/>
                  </a:cubicBezTo>
                  <a:cubicBezTo>
                    <a:pt x="20" y="7"/>
                    <a:pt x="18" y="8"/>
                    <a:pt x="15" y="9"/>
                  </a:cubicBezTo>
                  <a:cubicBezTo>
                    <a:pt x="13" y="11"/>
                    <a:pt x="11" y="13"/>
                    <a:pt x="8" y="15"/>
                  </a:cubicBezTo>
                  <a:lnTo>
                    <a:pt x="8" y="38"/>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4" name="Freeform 68"/>
            <p:cNvSpPr>
              <a:spLocks noEditPoints="1"/>
            </p:cNvSpPr>
            <p:nvPr/>
          </p:nvSpPr>
          <p:spPr bwMode="auto">
            <a:xfrm>
              <a:off x="3442" y="2230"/>
              <a:ext cx="52" cy="63"/>
            </a:xfrm>
            <a:custGeom>
              <a:avLst/>
              <a:gdLst>
                <a:gd name="T0" fmla="*/ 0 w 44"/>
                <a:gd name="T1" fmla="*/ 26 h 53"/>
                <a:gd name="T2" fmla="*/ 2 w 44"/>
                <a:gd name="T3" fmla="*/ 14 h 53"/>
                <a:gd name="T4" fmla="*/ 7 w 44"/>
                <a:gd name="T5" fmla="*/ 6 h 53"/>
                <a:gd name="T6" fmla="*/ 15 w 44"/>
                <a:gd name="T7" fmla="*/ 1 h 53"/>
                <a:gd name="T8" fmla="*/ 23 w 44"/>
                <a:gd name="T9" fmla="*/ 0 h 53"/>
                <a:gd name="T10" fmla="*/ 31 w 44"/>
                <a:gd name="T11" fmla="*/ 2 h 53"/>
                <a:gd name="T12" fmla="*/ 38 w 44"/>
                <a:gd name="T13" fmla="*/ 6 h 53"/>
                <a:gd name="T14" fmla="*/ 42 w 44"/>
                <a:gd name="T15" fmla="*/ 15 h 53"/>
                <a:gd name="T16" fmla="*/ 44 w 44"/>
                <a:gd name="T17" fmla="*/ 27 h 53"/>
                <a:gd name="T18" fmla="*/ 44 w 44"/>
                <a:gd name="T19" fmla="*/ 28 h 53"/>
                <a:gd name="T20" fmla="*/ 8 w 44"/>
                <a:gd name="T21" fmla="*/ 28 h 53"/>
                <a:gd name="T22" fmla="*/ 9 w 44"/>
                <a:gd name="T23" fmla="*/ 36 h 53"/>
                <a:gd name="T24" fmla="*/ 13 w 44"/>
                <a:gd name="T25" fmla="*/ 42 h 53"/>
                <a:gd name="T26" fmla="*/ 17 w 44"/>
                <a:gd name="T27" fmla="*/ 45 h 53"/>
                <a:gd name="T28" fmla="*/ 23 w 44"/>
                <a:gd name="T29" fmla="*/ 46 h 53"/>
                <a:gd name="T30" fmla="*/ 32 w 44"/>
                <a:gd name="T31" fmla="*/ 44 h 53"/>
                <a:gd name="T32" fmla="*/ 39 w 44"/>
                <a:gd name="T33" fmla="*/ 38 h 53"/>
                <a:gd name="T34" fmla="*/ 43 w 44"/>
                <a:gd name="T35" fmla="*/ 42 h 53"/>
                <a:gd name="T36" fmla="*/ 35 w 44"/>
                <a:gd name="T37" fmla="*/ 50 h 53"/>
                <a:gd name="T38" fmla="*/ 23 w 44"/>
                <a:gd name="T39" fmla="*/ 53 h 53"/>
                <a:gd name="T40" fmla="*/ 14 w 44"/>
                <a:gd name="T41" fmla="*/ 51 h 53"/>
                <a:gd name="T42" fmla="*/ 7 w 44"/>
                <a:gd name="T43" fmla="*/ 46 h 53"/>
                <a:gd name="T44" fmla="*/ 2 w 44"/>
                <a:gd name="T45" fmla="*/ 38 h 53"/>
                <a:gd name="T46" fmla="*/ 0 w 44"/>
                <a:gd name="T47" fmla="*/ 26 h 53"/>
                <a:gd name="T48" fmla="*/ 8 w 44"/>
                <a:gd name="T49" fmla="*/ 22 h 53"/>
                <a:gd name="T50" fmla="*/ 36 w 44"/>
                <a:gd name="T51" fmla="*/ 22 h 53"/>
                <a:gd name="T52" fmla="*/ 32 w 44"/>
                <a:gd name="T53" fmla="*/ 11 h 53"/>
                <a:gd name="T54" fmla="*/ 23 w 44"/>
                <a:gd name="T55" fmla="*/ 7 h 53"/>
                <a:gd name="T56" fmla="*/ 18 w 44"/>
                <a:gd name="T57" fmla="*/ 8 h 53"/>
                <a:gd name="T58" fmla="*/ 13 w 44"/>
                <a:gd name="T59" fmla="*/ 11 h 53"/>
                <a:gd name="T60" fmla="*/ 10 w 44"/>
                <a:gd name="T61" fmla="*/ 15 h 53"/>
                <a:gd name="T62" fmla="*/ 8 w 44"/>
                <a:gd name="T6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3">
                  <a:moveTo>
                    <a:pt x="0" y="26"/>
                  </a:moveTo>
                  <a:cubicBezTo>
                    <a:pt x="0" y="22"/>
                    <a:pt x="1" y="18"/>
                    <a:pt x="2" y="14"/>
                  </a:cubicBezTo>
                  <a:cubicBezTo>
                    <a:pt x="3" y="11"/>
                    <a:pt x="5" y="8"/>
                    <a:pt x="7" y="6"/>
                  </a:cubicBezTo>
                  <a:cubicBezTo>
                    <a:pt x="10" y="4"/>
                    <a:pt x="12" y="3"/>
                    <a:pt x="15" y="1"/>
                  </a:cubicBezTo>
                  <a:cubicBezTo>
                    <a:pt x="17" y="0"/>
                    <a:pt x="20" y="0"/>
                    <a:pt x="23" y="0"/>
                  </a:cubicBezTo>
                  <a:cubicBezTo>
                    <a:pt x="26" y="0"/>
                    <a:pt x="29" y="0"/>
                    <a:pt x="31" y="2"/>
                  </a:cubicBezTo>
                  <a:cubicBezTo>
                    <a:pt x="34" y="3"/>
                    <a:pt x="36" y="4"/>
                    <a:pt x="38" y="6"/>
                  </a:cubicBezTo>
                  <a:cubicBezTo>
                    <a:pt x="40" y="9"/>
                    <a:pt x="41" y="11"/>
                    <a:pt x="42" y="15"/>
                  </a:cubicBezTo>
                  <a:cubicBezTo>
                    <a:pt x="43" y="18"/>
                    <a:pt x="44" y="22"/>
                    <a:pt x="44" y="27"/>
                  </a:cubicBezTo>
                  <a:cubicBezTo>
                    <a:pt x="44" y="28"/>
                    <a:pt x="44" y="28"/>
                    <a:pt x="44" y="28"/>
                  </a:cubicBezTo>
                  <a:cubicBezTo>
                    <a:pt x="8" y="28"/>
                    <a:pt x="8" y="28"/>
                    <a:pt x="8" y="28"/>
                  </a:cubicBezTo>
                  <a:cubicBezTo>
                    <a:pt x="8" y="31"/>
                    <a:pt x="9" y="34"/>
                    <a:pt x="9" y="36"/>
                  </a:cubicBezTo>
                  <a:cubicBezTo>
                    <a:pt x="10" y="38"/>
                    <a:pt x="11" y="40"/>
                    <a:pt x="13" y="42"/>
                  </a:cubicBezTo>
                  <a:cubicBezTo>
                    <a:pt x="14" y="43"/>
                    <a:pt x="16" y="44"/>
                    <a:pt x="17" y="45"/>
                  </a:cubicBezTo>
                  <a:cubicBezTo>
                    <a:pt x="19" y="46"/>
                    <a:pt x="21" y="46"/>
                    <a:pt x="23" y="46"/>
                  </a:cubicBezTo>
                  <a:cubicBezTo>
                    <a:pt x="27" y="46"/>
                    <a:pt x="30" y="45"/>
                    <a:pt x="32" y="44"/>
                  </a:cubicBezTo>
                  <a:cubicBezTo>
                    <a:pt x="35" y="43"/>
                    <a:pt x="37" y="40"/>
                    <a:pt x="39" y="38"/>
                  </a:cubicBezTo>
                  <a:cubicBezTo>
                    <a:pt x="43" y="42"/>
                    <a:pt x="43" y="42"/>
                    <a:pt x="43" y="42"/>
                  </a:cubicBezTo>
                  <a:cubicBezTo>
                    <a:pt x="41" y="45"/>
                    <a:pt x="38" y="48"/>
                    <a:pt x="35" y="50"/>
                  </a:cubicBezTo>
                  <a:cubicBezTo>
                    <a:pt x="32" y="52"/>
                    <a:pt x="28" y="53"/>
                    <a:pt x="23" y="53"/>
                  </a:cubicBezTo>
                  <a:cubicBezTo>
                    <a:pt x="20" y="53"/>
                    <a:pt x="17" y="52"/>
                    <a:pt x="14" y="51"/>
                  </a:cubicBezTo>
                  <a:cubicBezTo>
                    <a:pt x="11" y="50"/>
                    <a:pt x="9" y="48"/>
                    <a:pt x="7" y="46"/>
                  </a:cubicBezTo>
                  <a:cubicBezTo>
                    <a:pt x="5" y="44"/>
                    <a:pt x="3" y="41"/>
                    <a:pt x="2" y="38"/>
                  </a:cubicBezTo>
                  <a:cubicBezTo>
                    <a:pt x="0" y="35"/>
                    <a:pt x="0" y="31"/>
                    <a:pt x="0" y="26"/>
                  </a:cubicBezTo>
                  <a:close/>
                  <a:moveTo>
                    <a:pt x="8" y="22"/>
                  </a:moveTo>
                  <a:cubicBezTo>
                    <a:pt x="36" y="22"/>
                    <a:pt x="36" y="22"/>
                    <a:pt x="36" y="22"/>
                  </a:cubicBezTo>
                  <a:cubicBezTo>
                    <a:pt x="36" y="17"/>
                    <a:pt x="34" y="14"/>
                    <a:pt x="32" y="11"/>
                  </a:cubicBezTo>
                  <a:cubicBezTo>
                    <a:pt x="30" y="8"/>
                    <a:pt x="27" y="7"/>
                    <a:pt x="23" y="7"/>
                  </a:cubicBezTo>
                  <a:cubicBezTo>
                    <a:pt x="21" y="7"/>
                    <a:pt x="19" y="7"/>
                    <a:pt x="18" y="8"/>
                  </a:cubicBezTo>
                  <a:cubicBezTo>
                    <a:pt x="16" y="9"/>
                    <a:pt x="15" y="9"/>
                    <a:pt x="13" y="11"/>
                  </a:cubicBezTo>
                  <a:cubicBezTo>
                    <a:pt x="12" y="12"/>
                    <a:pt x="11" y="13"/>
                    <a:pt x="10" y="15"/>
                  </a:cubicBezTo>
                  <a:cubicBezTo>
                    <a:pt x="9" y="17"/>
                    <a:pt x="9" y="19"/>
                    <a:pt x="8" y="22"/>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5" name="Freeform 69"/>
            <p:cNvSpPr>
              <a:spLocks/>
            </p:cNvSpPr>
            <p:nvPr/>
          </p:nvSpPr>
          <p:spPr bwMode="auto">
            <a:xfrm>
              <a:off x="3508" y="2230"/>
              <a:ext cx="50" cy="62"/>
            </a:xfrm>
            <a:custGeom>
              <a:avLst/>
              <a:gdLst>
                <a:gd name="T0" fmla="*/ 0 w 42"/>
                <a:gd name="T1" fmla="*/ 52 h 52"/>
                <a:gd name="T2" fmla="*/ 0 w 42"/>
                <a:gd name="T3" fmla="*/ 1 h 52"/>
                <a:gd name="T4" fmla="*/ 8 w 42"/>
                <a:gd name="T5" fmla="*/ 1 h 52"/>
                <a:gd name="T6" fmla="*/ 8 w 42"/>
                <a:gd name="T7" fmla="*/ 9 h 52"/>
                <a:gd name="T8" fmla="*/ 12 w 42"/>
                <a:gd name="T9" fmla="*/ 5 h 52"/>
                <a:gd name="T10" fmla="*/ 16 w 42"/>
                <a:gd name="T11" fmla="*/ 3 h 52"/>
                <a:gd name="T12" fmla="*/ 21 w 42"/>
                <a:gd name="T13" fmla="*/ 1 h 52"/>
                <a:gd name="T14" fmla="*/ 27 w 42"/>
                <a:gd name="T15" fmla="*/ 0 h 52"/>
                <a:gd name="T16" fmla="*/ 38 w 42"/>
                <a:gd name="T17" fmla="*/ 4 h 52"/>
                <a:gd name="T18" fmla="*/ 42 w 42"/>
                <a:gd name="T19" fmla="*/ 15 h 52"/>
                <a:gd name="T20" fmla="*/ 42 w 42"/>
                <a:gd name="T21" fmla="*/ 52 h 52"/>
                <a:gd name="T22" fmla="*/ 34 w 42"/>
                <a:gd name="T23" fmla="*/ 52 h 52"/>
                <a:gd name="T24" fmla="*/ 34 w 42"/>
                <a:gd name="T25" fmla="*/ 17 h 52"/>
                <a:gd name="T26" fmla="*/ 32 w 42"/>
                <a:gd name="T27" fmla="*/ 9 h 52"/>
                <a:gd name="T28" fmla="*/ 24 w 42"/>
                <a:gd name="T29" fmla="*/ 7 h 52"/>
                <a:gd name="T30" fmla="*/ 16 w 42"/>
                <a:gd name="T31" fmla="*/ 9 h 52"/>
                <a:gd name="T32" fmla="*/ 8 w 42"/>
                <a:gd name="T33" fmla="*/ 15 h 52"/>
                <a:gd name="T34" fmla="*/ 8 w 42"/>
                <a:gd name="T35" fmla="*/ 52 h 52"/>
                <a:gd name="T36" fmla="*/ 0 w 42"/>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52">
                  <a:moveTo>
                    <a:pt x="0" y="52"/>
                  </a:moveTo>
                  <a:cubicBezTo>
                    <a:pt x="0" y="1"/>
                    <a:pt x="0" y="1"/>
                    <a:pt x="0" y="1"/>
                  </a:cubicBezTo>
                  <a:cubicBezTo>
                    <a:pt x="8" y="1"/>
                    <a:pt x="8" y="1"/>
                    <a:pt x="8" y="1"/>
                  </a:cubicBezTo>
                  <a:cubicBezTo>
                    <a:pt x="8" y="9"/>
                    <a:pt x="8" y="9"/>
                    <a:pt x="8" y="9"/>
                  </a:cubicBezTo>
                  <a:cubicBezTo>
                    <a:pt x="9" y="8"/>
                    <a:pt x="10" y="6"/>
                    <a:pt x="12" y="5"/>
                  </a:cubicBezTo>
                  <a:cubicBezTo>
                    <a:pt x="13" y="4"/>
                    <a:pt x="14" y="3"/>
                    <a:pt x="16" y="3"/>
                  </a:cubicBezTo>
                  <a:cubicBezTo>
                    <a:pt x="18" y="2"/>
                    <a:pt x="19" y="1"/>
                    <a:pt x="21" y="1"/>
                  </a:cubicBezTo>
                  <a:cubicBezTo>
                    <a:pt x="23" y="0"/>
                    <a:pt x="25" y="0"/>
                    <a:pt x="27" y="0"/>
                  </a:cubicBezTo>
                  <a:cubicBezTo>
                    <a:pt x="32" y="0"/>
                    <a:pt x="36" y="1"/>
                    <a:pt x="38" y="4"/>
                  </a:cubicBezTo>
                  <a:cubicBezTo>
                    <a:pt x="41" y="7"/>
                    <a:pt x="42" y="10"/>
                    <a:pt x="42" y="15"/>
                  </a:cubicBezTo>
                  <a:cubicBezTo>
                    <a:pt x="42" y="52"/>
                    <a:pt x="42" y="52"/>
                    <a:pt x="42" y="52"/>
                  </a:cubicBezTo>
                  <a:cubicBezTo>
                    <a:pt x="34" y="52"/>
                    <a:pt x="34" y="52"/>
                    <a:pt x="34" y="52"/>
                  </a:cubicBezTo>
                  <a:cubicBezTo>
                    <a:pt x="34" y="17"/>
                    <a:pt x="34" y="17"/>
                    <a:pt x="34" y="17"/>
                  </a:cubicBezTo>
                  <a:cubicBezTo>
                    <a:pt x="34" y="14"/>
                    <a:pt x="33" y="11"/>
                    <a:pt x="32" y="9"/>
                  </a:cubicBezTo>
                  <a:cubicBezTo>
                    <a:pt x="30" y="8"/>
                    <a:pt x="28" y="7"/>
                    <a:pt x="24" y="7"/>
                  </a:cubicBezTo>
                  <a:cubicBezTo>
                    <a:pt x="21" y="7"/>
                    <a:pt x="19" y="8"/>
                    <a:pt x="16" y="9"/>
                  </a:cubicBezTo>
                  <a:cubicBezTo>
                    <a:pt x="13" y="11"/>
                    <a:pt x="11" y="13"/>
                    <a:pt x="8" y="15"/>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6" name="Rectangle 70"/>
            <p:cNvSpPr>
              <a:spLocks noChangeArrowheads="1"/>
            </p:cNvSpPr>
            <p:nvPr/>
          </p:nvSpPr>
          <p:spPr bwMode="auto">
            <a:xfrm>
              <a:off x="3575" y="2280"/>
              <a:ext cx="12" cy="12"/>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7" name="Freeform 71"/>
            <p:cNvSpPr>
              <a:spLocks/>
            </p:cNvSpPr>
            <p:nvPr/>
          </p:nvSpPr>
          <p:spPr bwMode="auto">
            <a:xfrm>
              <a:off x="3626" y="2205"/>
              <a:ext cx="61" cy="88"/>
            </a:xfrm>
            <a:custGeom>
              <a:avLst/>
              <a:gdLst>
                <a:gd name="T0" fmla="*/ 0 w 52"/>
                <a:gd name="T1" fmla="*/ 56 h 74"/>
                <a:gd name="T2" fmla="*/ 7 w 52"/>
                <a:gd name="T3" fmla="*/ 52 h 74"/>
                <a:gd name="T4" fmla="*/ 15 w 52"/>
                <a:gd name="T5" fmla="*/ 63 h 74"/>
                <a:gd name="T6" fmla="*/ 27 w 52"/>
                <a:gd name="T7" fmla="*/ 67 h 74"/>
                <a:gd name="T8" fmla="*/ 39 w 52"/>
                <a:gd name="T9" fmla="*/ 64 h 74"/>
                <a:gd name="T10" fmla="*/ 43 w 52"/>
                <a:gd name="T11" fmla="*/ 55 h 74"/>
                <a:gd name="T12" fmla="*/ 43 w 52"/>
                <a:gd name="T13" fmla="*/ 50 h 74"/>
                <a:gd name="T14" fmla="*/ 40 w 52"/>
                <a:gd name="T15" fmla="*/ 46 h 74"/>
                <a:gd name="T16" fmla="*/ 34 w 52"/>
                <a:gd name="T17" fmla="*/ 43 h 74"/>
                <a:gd name="T18" fmla="*/ 26 w 52"/>
                <a:gd name="T19" fmla="*/ 40 h 74"/>
                <a:gd name="T20" fmla="*/ 16 w 52"/>
                <a:gd name="T21" fmla="*/ 37 h 74"/>
                <a:gd name="T22" fmla="*/ 8 w 52"/>
                <a:gd name="T23" fmla="*/ 33 h 74"/>
                <a:gd name="T24" fmla="*/ 4 w 52"/>
                <a:gd name="T25" fmla="*/ 27 h 74"/>
                <a:gd name="T26" fmla="*/ 2 w 52"/>
                <a:gd name="T27" fmla="*/ 19 h 74"/>
                <a:gd name="T28" fmla="*/ 4 w 52"/>
                <a:gd name="T29" fmla="*/ 12 h 74"/>
                <a:gd name="T30" fmla="*/ 8 w 52"/>
                <a:gd name="T31" fmla="*/ 6 h 74"/>
                <a:gd name="T32" fmla="*/ 16 w 52"/>
                <a:gd name="T33" fmla="*/ 2 h 74"/>
                <a:gd name="T34" fmla="*/ 25 w 52"/>
                <a:gd name="T35" fmla="*/ 0 h 74"/>
                <a:gd name="T36" fmla="*/ 34 w 52"/>
                <a:gd name="T37" fmla="*/ 2 h 74"/>
                <a:gd name="T38" fmla="*/ 41 w 52"/>
                <a:gd name="T39" fmla="*/ 5 h 74"/>
                <a:gd name="T40" fmla="*/ 46 w 52"/>
                <a:gd name="T41" fmla="*/ 10 h 74"/>
                <a:gd name="T42" fmla="*/ 50 w 52"/>
                <a:gd name="T43" fmla="*/ 16 h 74"/>
                <a:gd name="T44" fmla="*/ 43 w 52"/>
                <a:gd name="T45" fmla="*/ 20 h 74"/>
                <a:gd name="T46" fmla="*/ 36 w 52"/>
                <a:gd name="T47" fmla="*/ 11 h 74"/>
                <a:gd name="T48" fmla="*/ 25 w 52"/>
                <a:gd name="T49" fmla="*/ 8 h 74"/>
                <a:gd name="T50" fmla="*/ 14 w 52"/>
                <a:gd name="T51" fmla="*/ 11 h 74"/>
                <a:gd name="T52" fmla="*/ 10 w 52"/>
                <a:gd name="T53" fmla="*/ 19 h 74"/>
                <a:gd name="T54" fmla="*/ 11 w 52"/>
                <a:gd name="T55" fmla="*/ 23 h 74"/>
                <a:gd name="T56" fmla="*/ 14 w 52"/>
                <a:gd name="T57" fmla="*/ 27 h 74"/>
                <a:gd name="T58" fmla="*/ 20 w 52"/>
                <a:gd name="T59" fmla="*/ 30 h 74"/>
                <a:gd name="T60" fmla="*/ 29 w 52"/>
                <a:gd name="T61" fmla="*/ 33 h 74"/>
                <a:gd name="T62" fmla="*/ 39 w 52"/>
                <a:gd name="T63" fmla="*/ 37 h 74"/>
                <a:gd name="T64" fmla="*/ 46 w 52"/>
                <a:gd name="T65" fmla="*/ 41 h 74"/>
                <a:gd name="T66" fmla="*/ 50 w 52"/>
                <a:gd name="T67" fmla="*/ 47 h 74"/>
                <a:gd name="T68" fmla="*/ 52 w 52"/>
                <a:gd name="T69" fmla="*/ 54 h 74"/>
                <a:gd name="T70" fmla="*/ 50 w 52"/>
                <a:gd name="T71" fmla="*/ 62 h 74"/>
                <a:gd name="T72" fmla="*/ 45 w 52"/>
                <a:gd name="T73" fmla="*/ 69 h 74"/>
                <a:gd name="T74" fmla="*/ 37 w 52"/>
                <a:gd name="T75" fmla="*/ 73 h 74"/>
                <a:gd name="T76" fmla="*/ 26 w 52"/>
                <a:gd name="T77" fmla="*/ 74 h 74"/>
                <a:gd name="T78" fmla="*/ 9 w 52"/>
                <a:gd name="T79" fmla="*/ 69 h 74"/>
                <a:gd name="T80" fmla="*/ 0 w 52"/>
                <a:gd name="T81"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74">
                  <a:moveTo>
                    <a:pt x="0" y="56"/>
                  </a:moveTo>
                  <a:cubicBezTo>
                    <a:pt x="7" y="52"/>
                    <a:pt x="7" y="52"/>
                    <a:pt x="7" y="52"/>
                  </a:cubicBezTo>
                  <a:cubicBezTo>
                    <a:pt x="8" y="57"/>
                    <a:pt x="11" y="61"/>
                    <a:pt x="15" y="63"/>
                  </a:cubicBezTo>
                  <a:cubicBezTo>
                    <a:pt x="18" y="65"/>
                    <a:pt x="22" y="67"/>
                    <a:pt x="27" y="67"/>
                  </a:cubicBezTo>
                  <a:cubicBezTo>
                    <a:pt x="32" y="67"/>
                    <a:pt x="36" y="66"/>
                    <a:pt x="39" y="64"/>
                  </a:cubicBezTo>
                  <a:cubicBezTo>
                    <a:pt x="42" y="62"/>
                    <a:pt x="43" y="59"/>
                    <a:pt x="43" y="55"/>
                  </a:cubicBezTo>
                  <a:cubicBezTo>
                    <a:pt x="43" y="53"/>
                    <a:pt x="43" y="52"/>
                    <a:pt x="43" y="50"/>
                  </a:cubicBezTo>
                  <a:cubicBezTo>
                    <a:pt x="42" y="49"/>
                    <a:pt x="41" y="48"/>
                    <a:pt x="40" y="46"/>
                  </a:cubicBezTo>
                  <a:cubicBezTo>
                    <a:pt x="38" y="45"/>
                    <a:pt x="37" y="44"/>
                    <a:pt x="34" y="43"/>
                  </a:cubicBezTo>
                  <a:cubicBezTo>
                    <a:pt x="32" y="42"/>
                    <a:pt x="29" y="41"/>
                    <a:pt x="26" y="40"/>
                  </a:cubicBezTo>
                  <a:cubicBezTo>
                    <a:pt x="22" y="39"/>
                    <a:pt x="19" y="38"/>
                    <a:pt x="16" y="37"/>
                  </a:cubicBezTo>
                  <a:cubicBezTo>
                    <a:pt x="13" y="35"/>
                    <a:pt x="10" y="34"/>
                    <a:pt x="8" y="33"/>
                  </a:cubicBezTo>
                  <a:cubicBezTo>
                    <a:pt x="6" y="31"/>
                    <a:pt x="5" y="29"/>
                    <a:pt x="4" y="27"/>
                  </a:cubicBezTo>
                  <a:cubicBezTo>
                    <a:pt x="3" y="25"/>
                    <a:pt x="2" y="22"/>
                    <a:pt x="2" y="19"/>
                  </a:cubicBezTo>
                  <a:cubicBezTo>
                    <a:pt x="2" y="16"/>
                    <a:pt x="3" y="14"/>
                    <a:pt x="4" y="12"/>
                  </a:cubicBezTo>
                  <a:cubicBezTo>
                    <a:pt x="5" y="9"/>
                    <a:pt x="6" y="7"/>
                    <a:pt x="8" y="6"/>
                  </a:cubicBezTo>
                  <a:cubicBezTo>
                    <a:pt x="10" y="4"/>
                    <a:pt x="13" y="3"/>
                    <a:pt x="16" y="2"/>
                  </a:cubicBezTo>
                  <a:cubicBezTo>
                    <a:pt x="18" y="1"/>
                    <a:pt x="21" y="0"/>
                    <a:pt x="25" y="0"/>
                  </a:cubicBezTo>
                  <a:cubicBezTo>
                    <a:pt x="28" y="0"/>
                    <a:pt x="31" y="1"/>
                    <a:pt x="34" y="2"/>
                  </a:cubicBezTo>
                  <a:cubicBezTo>
                    <a:pt x="37" y="2"/>
                    <a:pt x="39" y="3"/>
                    <a:pt x="41" y="5"/>
                  </a:cubicBezTo>
                  <a:cubicBezTo>
                    <a:pt x="43" y="6"/>
                    <a:pt x="45" y="8"/>
                    <a:pt x="46" y="10"/>
                  </a:cubicBezTo>
                  <a:cubicBezTo>
                    <a:pt x="48" y="12"/>
                    <a:pt x="49" y="14"/>
                    <a:pt x="50" y="16"/>
                  </a:cubicBezTo>
                  <a:cubicBezTo>
                    <a:pt x="43" y="20"/>
                    <a:pt x="43" y="20"/>
                    <a:pt x="43" y="20"/>
                  </a:cubicBezTo>
                  <a:cubicBezTo>
                    <a:pt x="41" y="16"/>
                    <a:pt x="39" y="13"/>
                    <a:pt x="36" y="11"/>
                  </a:cubicBezTo>
                  <a:cubicBezTo>
                    <a:pt x="33" y="9"/>
                    <a:pt x="29" y="8"/>
                    <a:pt x="25" y="8"/>
                  </a:cubicBezTo>
                  <a:cubicBezTo>
                    <a:pt x="20" y="8"/>
                    <a:pt x="17" y="9"/>
                    <a:pt x="14" y="11"/>
                  </a:cubicBezTo>
                  <a:cubicBezTo>
                    <a:pt x="12" y="13"/>
                    <a:pt x="10" y="15"/>
                    <a:pt x="10" y="19"/>
                  </a:cubicBezTo>
                  <a:cubicBezTo>
                    <a:pt x="10" y="20"/>
                    <a:pt x="11" y="22"/>
                    <a:pt x="11" y="23"/>
                  </a:cubicBezTo>
                  <a:cubicBezTo>
                    <a:pt x="12" y="25"/>
                    <a:pt x="13" y="26"/>
                    <a:pt x="14" y="27"/>
                  </a:cubicBezTo>
                  <a:cubicBezTo>
                    <a:pt x="16" y="28"/>
                    <a:pt x="18" y="29"/>
                    <a:pt x="20" y="30"/>
                  </a:cubicBezTo>
                  <a:cubicBezTo>
                    <a:pt x="23" y="31"/>
                    <a:pt x="26" y="32"/>
                    <a:pt x="29" y="33"/>
                  </a:cubicBezTo>
                  <a:cubicBezTo>
                    <a:pt x="33" y="34"/>
                    <a:pt x="36" y="35"/>
                    <a:pt x="39" y="37"/>
                  </a:cubicBezTo>
                  <a:cubicBezTo>
                    <a:pt x="41" y="38"/>
                    <a:pt x="44" y="39"/>
                    <a:pt x="46" y="41"/>
                  </a:cubicBezTo>
                  <a:cubicBezTo>
                    <a:pt x="48" y="42"/>
                    <a:pt x="49" y="44"/>
                    <a:pt x="50" y="47"/>
                  </a:cubicBezTo>
                  <a:cubicBezTo>
                    <a:pt x="51" y="49"/>
                    <a:pt x="52" y="51"/>
                    <a:pt x="52" y="54"/>
                  </a:cubicBezTo>
                  <a:cubicBezTo>
                    <a:pt x="52" y="57"/>
                    <a:pt x="51" y="60"/>
                    <a:pt x="50" y="62"/>
                  </a:cubicBezTo>
                  <a:cubicBezTo>
                    <a:pt x="49" y="65"/>
                    <a:pt x="47" y="67"/>
                    <a:pt x="45" y="69"/>
                  </a:cubicBezTo>
                  <a:cubicBezTo>
                    <a:pt x="43" y="70"/>
                    <a:pt x="40" y="72"/>
                    <a:pt x="37" y="73"/>
                  </a:cubicBezTo>
                  <a:cubicBezTo>
                    <a:pt x="34" y="74"/>
                    <a:pt x="30" y="74"/>
                    <a:pt x="26" y="74"/>
                  </a:cubicBezTo>
                  <a:cubicBezTo>
                    <a:pt x="20" y="74"/>
                    <a:pt x="14" y="72"/>
                    <a:pt x="9" y="69"/>
                  </a:cubicBezTo>
                  <a:cubicBezTo>
                    <a:pt x="5" y="66"/>
                    <a:pt x="1" y="61"/>
                    <a:pt x="0" y="56"/>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8" name="Freeform 72"/>
            <p:cNvSpPr>
              <a:spLocks/>
            </p:cNvSpPr>
            <p:nvPr/>
          </p:nvSpPr>
          <p:spPr bwMode="auto">
            <a:xfrm>
              <a:off x="3703" y="2230"/>
              <a:ext cx="87" cy="62"/>
            </a:xfrm>
            <a:custGeom>
              <a:avLst/>
              <a:gdLst>
                <a:gd name="T0" fmla="*/ 0 w 74"/>
                <a:gd name="T1" fmla="*/ 52 h 52"/>
                <a:gd name="T2" fmla="*/ 0 w 74"/>
                <a:gd name="T3" fmla="*/ 1 h 52"/>
                <a:gd name="T4" fmla="*/ 8 w 74"/>
                <a:gd name="T5" fmla="*/ 1 h 52"/>
                <a:gd name="T6" fmla="*/ 8 w 74"/>
                <a:gd name="T7" fmla="*/ 9 h 52"/>
                <a:gd name="T8" fmla="*/ 16 w 74"/>
                <a:gd name="T9" fmla="*/ 2 h 52"/>
                <a:gd name="T10" fmla="*/ 26 w 74"/>
                <a:gd name="T11" fmla="*/ 0 h 52"/>
                <a:gd name="T12" fmla="*/ 36 w 74"/>
                <a:gd name="T13" fmla="*/ 2 h 52"/>
                <a:gd name="T14" fmla="*/ 40 w 74"/>
                <a:gd name="T15" fmla="*/ 9 h 52"/>
                <a:gd name="T16" fmla="*/ 49 w 74"/>
                <a:gd name="T17" fmla="*/ 3 h 52"/>
                <a:gd name="T18" fmla="*/ 59 w 74"/>
                <a:gd name="T19" fmla="*/ 0 h 52"/>
                <a:gd name="T20" fmla="*/ 70 w 74"/>
                <a:gd name="T21" fmla="*/ 4 h 52"/>
                <a:gd name="T22" fmla="*/ 74 w 74"/>
                <a:gd name="T23" fmla="*/ 15 h 52"/>
                <a:gd name="T24" fmla="*/ 74 w 74"/>
                <a:gd name="T25" fmla="*/ 52 h 52"/>
                <a:gd name="T26" fmla="*/ 65 w 74"/>
                <a:gd name="T27" fmla="*/ 52 h 52"/>
                <a:gd name="T28" fmla="*/ 65 w 74"/>
                <a:gd name="T29" fmla="*/ 17 h 52"/>
                <a:gd name="T30" fmla="*/ 63 w 74"/>
                <a:gd name="T31" fmla="*/ 9 h 52"/>
                <a:gd name="T32" fmla="*/ 57 w 74"/>
                <a:gd name="T33" fmla="*/ 7 h 52"/>
                <a:gd name="T34" fmla="*/ 49 w 74"/>
                <a:gd name="T35" fmla="*/ 9 h 52"/>
                <a:gd name="T36" fmla="*/ 41 w 74"/>
                <a:gd name="T37" fmla="*/ 15 h 52"/>
                <a:gd name="T38" fmla="*/ 41 w 74"/>
                <a:gd name="T39" fmla="*/ 52 h 52"/>
                <a:gd name="T40" fmla="*/ 33 w 74"/>
                <a:gd name="T41" fmla="*/ 52 h 52"/>
                <a:gd name="T42" fmla="*/ 33 w 74"/>
                <a:gd name="T43" fmla="*/ 17 h 52"/>
                <a:gd name="T44" fmla="*/ 31 w 74"/>
                <a:gd name="T45" fmla="*/ 9 h 52"/>
                <a:gd name="T46" fmla="*/ 24 w 74"/>
                <a:gd name="T47" fmla="*/ 7 h 52"/>
                <a:gd name="T48" fmla="*/ 16 w 74"/>
                <a:gd name="T49" fmla="*/ 9 h 52"/>
                <a:gd name="T50" fmla="*/ 8 w 74"/>
                <a:gd name="T51" fmla="*/ 15 h 52"/>
                <a:gd name="T52" fmla="*/ 8 w 74"/>
                <a:gd name="T53" fmla="*/ 52 h 52"/>
                <a:gd name="T54" fmla="*/ 0 w 74"/>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52">
                  <a:moveTo>
                    <a:pt x="0" y="52"/>
                  </a:moveTo>
                  <a:cubicBezTo>
                    <a:pt x="0" y="1"/>
                    <a:pt x="0" y="1"/>
                    <a:pt x="0" y="1"/>
                  </a:cubicBezTo>
                  <a:cubicBezTo>
                    <a:pt x="8" y="1"/>
                    <a:pt x="8" y="1"/>
                    <a:pt x="8" y="1"/>
                  </a:cubicBezTo>
                  <a:cubicBezTo>
                    <a:pt x="8" y="9"/>
                    <a:pt x="8" y="9"/>
                    <a:pt x="8" y="9"/>
                  </a:cubicBezTo>
                  <a:cubicBezTo>
                    <a:pt x="11" y="6"/>
                    <a:pt x="13" y="4"/>
                    <a:pt x="16" y="2"/>
                  </a:cubicBezTo>
                  <a:cubicBezTo>
                    <a:pt x="19" y="1"/>
                    <a:pt x="23" y="0"/>
                    <a:pt x="26" y="0"/>
                  </a:cubicBezTo>
                  <a:cubicBezTo>
                    <a:pt x="31" y="0"/>
                    <a:pt x="34" y="1"/>
                    <a:pt x="36" y="2"/>
                  </a:cubicBezTo>
                  <a:cubicBezTo>
                    <a:pt x="38" y="4"/>
                    <a:pt x="39" y="6"/>
                    <a:pt x="40" y="9"/>
                  </a:cubicBezTo>
                  <a:cubicBezTo>
                    <a:pt x="43" y="6"/>
                    <a:pt x="45" y="4"/>
                    <a:pt x="49" y="3"/>
                  </a:cubicBezTo>
                  <a:cubicBezTo>
                    <a:pt x="52" y="1"/>
                    <a:pt x="55" y="0"/>
                    <a:pt x="59" y="0"/>
                  </a:cubicBezTo>
                  <a:cubicBezTo>
                    <a:pt x="64" y="0"/>
                    <a:pt x="68" y="1"/>
                    <a:pt x="70" y="4"/>
                  </a:cubicBezTo>
                  <a:cubicBezTo>
                    <a:pt x="72" y="7"/>
                    <a:pt x="74" y="11"/>
                    <a:pt x="74" y="15"/>
                  </a:cubicBezTo>
                  <a:cubicBezTo>
                    <a:pt x="74" y="52"/>
                    <a:pt x="74" y="52"/>
                    <a:pt x="74" y="52"/>
                  </a:cubicBezTo>
                  <a:cubicBezTo>
                    <a:pt x="65" y="52"/>
                    <a:pt x="65" y="52"/>
                    <a:pt x="65" y="52"/>
                  </a:cubicBezTo>
                  <a:cubicBezTo>
                    <a:pt x="65" y="17"/>
                    <a:pt x="65" y="17"/>
                    <a:pt x="65" y="17"/>
                  </a:cubicBezTo>
                  <a:cubicBezTo>
                    <a:pt x="65" y="14"/>
                    <a:pt x="65" y="11"/>
                    <a:pt x="63" y="9"/>
                  </a:cubicBezTo>
                  <a:cubicBezTo>
                    <a:pt x="62" y="8"/>
                    <a:pt x="60" y="7"/>
                    <a:pt x="57" y="7"/>
                  </a:cubicBezTo>
                  <a:cubicBezTo>
                    <a:pt x="54" y="7"/>
                    <a:pt x="51" y="8"/>
                    <a:pt x="49" y="9"/>
                  </a:cubicBezTo>
                  <a:cubicBezTo>
                    <a:pt x="46" y="11"/>
                    <a:pt x="44" y="13"/>
                    <a:pt x="41" y="15"/>
                  </a:cubicBezTo>
                  <a:cubicBezTo>
                    <a:pt x="41" y="52"/>
                    <a:pt x="41" y="52"/>
                    <a:pt x="41" y="52"/>
                  </a:cubicBezTo>
                  <a:cubicBezTo>
                    <a:pt x="33" y="52"/>
                    <a:pt x="33" y="52"/>
                    <a:pt x="33" y="52"/>
                  </a:cubicBezTo>
                  <a:cubicBezTo>
                    <a:pt x="33" y="17"/>
                    <a:pt x="33" y="17"/>
                    <a:pt x="33" y="17"/>
                  </a:cubicBezTo>
                  <a:cubicBezTo>
                    <a:pt x="33" y="14"/>
                    <a:pt x="32" y="11"/>
                    <a:pt x="31" y="9"/>
                  </a:cubicBezTo>
                  <a:cubicBezTo>
                    <a:pt x="29" y="8"/>
                    <a:pt x="27" y="7"/>
                    <a:pt x="24" y="7"/>
                  </a:cubicBezTo>
                  <a:cubicBezTo>
                    <a:pt x="21" y="7"/>
                    <a:pt x="18" y="8"/>
                    <a:pt x="16" y="9"/>
                  </a:cubicBezTo>
                  <a:cubicBezTo>
                    <a:pt x="13" y="11"/>
                    <a:pt x="11" y="13"/>
                    <a:pt x="8" y="15"/>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9" name="Freeform 73"/>
            <p:cNvSpPr>
              <a:spLocks noEditPoints="1"/>
            </p:cNvSpPr>
            <p:nvPr/>
          </p:nvSpPr>
          <p:spPr bwMode="auto">
            <a:xfrm>
              <a:off x="3803" y="2230"/>
              <a:ext cx="51" cy="62"/>
            </a:xfrm>
            <a:custGeom>
              <a:avLst/>
              <a:gdLst>
                <a:gd name="T0" fmla="*/ 0 w 43"/>
                <a:gd name="T1" fmla="*/ 40 h 52"/>
                <a:gd name="T2" fmla="*/ 2 w 43"/>
                <a:gd name="T3" fmla="*/ 33 h 52"/>
                <a:gd name="T4" fmla="*/ 7 w 43"/>
                <a:gd name="T5" fmla="*/ 27 h 52"/>
                <a:gd name="T6" fmla="*/ 18 w 43"/>
                <a:gd name="T7" fmla="*/ 22 h 52"/>
                <a:gd name="T8" fmla="*/ 34 w 43"/>
                <a:gd name="T9" fmla="*/ 19 h 52"/>
                <a:gd name="T10" fmla="*/ 34 w 43"/>
                <a:gd name="T11" fmla="*/ 16 h 52"/>
                <a:gd name="T12" fmla="*/ 24 w 43"/>
                <a:gd name="T13" fmla="*/ 7 h 52"/>
                <a:gd name="T14" fmla="*/ 14 w 43"/>
                <a:gd name="T15" fmla="*/ 9 h 52"/>
                <a:gd name="T16" fmla="*/ 6 w 43"/>
                <a:gd name="T17" fmla="*/ 15 h 52"/>
                <a:gd name="T18" fmla="*/ 1 w 43"/>
                <a:gd name="T19" fmla="*/ 10 h 52"/>
                <a:gd name="T20" fmla="*/ 12 w 43"/>
                <a:gd name="T21" fmla="*/ 3 h 52"/>
                <a:gd name="T22" fmla="*/ 25 w 43"/>
                <a:gd name="T23" fmla="*/ 0 h 52"/>
                <a:gd name="T24" fmla="*/ 33 w 43"/>
                <a:gd name="T25" fmla="*/ 1 h 52"/>
                <a:gd name="T26" fmla="*/ 38 w 43"/>
                <a:gd name="T27" fmla="*/ 4 h 52"/>
                <a:gd name="T28" fmla="*/ 41 w 43"/>
                <a:gd name="T29" fmla="*/ 10 h 52"/>
                <a:gd name="T30" fmla="*/ 42 w 43"/>
                <a:gd name="T31" fmla="*/ 17 h 52"/>
                <a:gd name="T32" fmla="*/ 42 w 43"/>
                <a:gd name="T33" fmla="*/ 39 h 52"/>
                <a:gd name="T34" fmla="*/ 42 w 43"/>
                <a:gd name="T35" fmla="*/ 47 h 52"/>
                <a:gd name="T36" fmla="*/ 43 w 43"/>
                <a:gd name="T37" fmla="*/ 52 h 52"/>
                <a:gd name="T38" fmla="*/ 35 w 43"/>
                <a:gd name="T39" fmla="*/ 52 h 52"/>
                <a:gd name="T40" fmla="*/ 34 w 43"/>
                <a:gd name="T41" fmla="*/ 48 h 52"/>
                <a:gd name="T42" fmla="*/ 34 w 43"/>
                <a:gd name="T43" fmla="*/ 44 h 52"/>
                <a:gd name="T44" fmla="*/ 14 w 43"/>
                <a:gd name="T45" fmla="*/ 52 h 52"/>
                <a:gd name="T46" fmla="*/ 4 w 43"/>
                <a:gd name="T47" fmla="*/ 49 h 52"/>
                <a:gd name="T48" fmla="*/ 0 w 43"/>
                <a:gd name="T49" fmla="*/ 40 h 52"/>
                <a:gd name="T50" fmla="*/ 8 w 43"/>
                <a:gd name="T51" fmla="*/ 38 h 52"/>
                <a:gd name="T52" fmla="*/ 10 w 43"/>
                <a:gd name="T53" fmla="*/ 44 h 52"/>
                <a:gd name="T54" fmla="*/ 17 w 43"/>
                <a:gd name="T55" fmla="*/ 46 h 52"/>
                <a:gd name="T56" fmla="*/ 26 w 43"/>
                <a:gd name="T57" fmla="*/ 44 h 52"/>
                <a:gd name="T58" fmla="*/ 34 w 43"/>
                <a:gd name="T59" fmla="*/ 38 h 52"/>
                <a:gd name="T60" fmla="*/ 34 w 43"/>
                <a:gd name="T61" fmla="*/ 24 h 52"/>
                <a:gd name="T62" fmla="*/ 22 w 43"/>
                <a:gd name="T63" fmla="*/ 27 h 52"/>
                <a:gd name="T64" fmla="*/ 14 w 43"/>
                <a:gd name="T65" fmla="*/ 30 h 52"/>
                <a:gd name="T66" fmla="*/ 9 w 43"/>
                <a:gd name="T67" fmla="*/ 34 h 52"/>
                <a:gd name="T68" fmla="*/ 8 w 43"/>
                <a:gd name="T69" fmla="*/ 3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52">
                  <a:moveTo>
                    <a:pt x="0" y="40"/>
                  </a:moveTo>
                  <a:cubicBezTo>
                    <a:pt x="0" y="37"/>
                    <a:pt x="0" y="35"/>
                    <a:pt x="2" y="33"/>
                  </a:cubicBezTo>
                  <a:cubicBezTo>
                    <a:pt x="3" y="30"/>
                    <a:pt x="5" y="28"/>
                    <a:pt x="7" y="27"/>
                  </a:cubicBezTo>
                  <a:cubicBezTo>
                    <a:pt x="10" y="25"/>
                    <a:pt x="14" y="23"/>
                    <a:pt x="18" y="22"/>
                  </a:cubicBezTo>
                  <a:cubicBezTo>
                    <a:pt x="22" y="21"/>
                    <a:pt x="27" y="19"/>
                    <a:pt x="34" y="19"/>
                  </a:cubicBezTo>
                  <a:cubicBezTo>
                    <a:pt x="34" y="16"/>
                    <a:pt x="34" y="16"/>
                    <a:pt x="34" y="16"/>
                  </a:cubicBezTo>
                  <a:cubicBezTo>
                    <a:pt x="34" y="10"/>
                    <a:pt x="31" y="7"/>
                    <a:pt x="24" y="7"/>
                  </a:cubicBezTo>
                  <a:cubicBezTo>
                    <a:pt x="20" y="7"/>
                    <a:pt x="17" y="8"/>
                    <a:pt x="14" y="9"/>
                  </a:cubicBezTo>
                  <a:cubicBezTo>
                    <a:pt x="11" y="11"/>
                    <a:pt x="8" y="12"/>
                    <a:pt x="6" y="15"/>
                  </a:cubicBezTo>
                  <a:cubicBezTo>
                    <a:pt x="1" y="10"/>
                    <a:pt x="1" y="10"/>
                    <a:pt x="1" y="10"/>
                  </a:cubicBezTo>
                  <a:cubicBezTo>
                    <a:pt x="4" y="7"/>
                    <a:pt x="8" y="5"/>
                    <a:pt x="12" y="3"/>
                  </a:cubicBezTo>
                  <a:cubicBezTo>
                    <a:pt x="16" y="1"/>
                    <a:pt x="20" y="0"/>
                    <a:pt x="25" y="0"/>
                  </a:cubicBezTo>
                  <a:cubicBezTo>
                    <a:pt x="28" y="0"/>
                    <a:pt x="31" y="0"/>
                    <a:pt x="33" y="1"/>
                  </a:cubicBezTo>
                  <a:cubicBezTo>
                    <a:pt x="35" y="2"/>
                    <a:pt x="37" y="3"/>
                    <a:pt x="38" y="4"/>
                  </a:cubicBezTo>
                  <a:cubicBezTo>
                    <a:pt x="39" y="6"/>
                    <a:pt x="40" y="8"/>
                    <a:pt x="41" y="10"/>
                  </a:cubicBezTo>
                  <a:cubicBezTo>
                    <a:pt x="42" y="12"/>
                    <a:pt x="42" y="14"/>
                    <a:pt x="42" y="17"/>
                  </a:cubicBezTo>
                  <a:cubicBezTo>
                    <a:pt x="42" y="39"/>
                    <a:pt x="42" y="39"/>
                    <a:pt x="42" y="39"/>
                  </a:cubicBezTo>
                  <a:cubicBezTo>
                    <a:pt x="42" y="42"/>
                    <a:pt x="42" y="45"/>
                    <a:pt x="42" y="47"/>
                  </a:cubicBezTo>
                  <a:cubicBezTo>
                    <a:pt x="43" y="49"/>
                    <a:pt x="43" y="50"/>
                    <a:pt x="43" y="52"/>
                  </a:cubicBezTo>
                  <a:cubicBezTo>
                    <a:pt x="35" y="52"/>
                    <a:pt x="35" y="52"/>
                    <a:pt x="35" y="52"/>
                  </a:cubicBezTo>
                  <a:cubicBezTo>
                    <a:pt x="35" y="51"/>
                    <a:pt x="34" y="49"/>
                    <a:pt x="34" y="48"/>
                  </a:cubicBezTo>
                  <a:cubicBezTo>
                    <a:pt x="34" y="47"/>
                    <a:pt x="34" y="46"/>
                    <a:pt x="34" y="44"/>
                  </a:cubicBezTo>
                  <a:cubicBezTo>
                    <a:pt x="28" y="50"/>
                    <a:pt x="22" y="52"/>
                    <a:pt x="14" y="52"/>
                  </a:cubicBezTo>
                  <a:cubicBezTo>
                    <a:pt x="10" y="52"/>
                    <a:pt x="6" y="51"/>
                    <a:pt x="4" y="49"/>
                  </a:cubicBezTo>
                  <a:cubicBezTo>
                    <a:pt x="1" y="47"/>
                    <a:pt x="0" y="44"/>
                    <a:pt x="0" y="40"/>
                  </a:cubicBezTo>
                  <a:close/>
                  <a:moveTo>
                    <a:pt x="8" y="38"/>
                  </a:moveTo>
                  <a:cubicBezTo>
                    <a:pt x="8" y="41"/>
                    <a:pt x="9" y="43"/>
                    <a:pt x="10" y="44"/>
                  </a:cubicBezTo>
                  <a:cubicBezTo>
                    <a:pt x="12" y="45"/>
                    <a:pt x="14" y="46"/>
                    <a:pt x="17" y="46"/>
                  </a:cubicBezTo>
                  <a:cubicBezTo>
                    <a:pt x="20" y="46"/>
                    <a:pt x="23" y="45"/>
                    <a:pt x="26" y="44"/>
                  </a:cubicBezTo>
                  <a:cubicBezTo>
                    <a:pt x="29" y="42"/>
                    <a:pt x="31" y="41"/>
                    <a:pt x="34" y="38"/>
                  </a:cubicBezTo>
                  <a:cubicBezTo>
                    <a:pt x="34" y="24"/>
                    <a:pt x="34" y="24"/>
                    <a:pt x="34" y="24"/>
                  </a:cubicBezTo>
                  <a:cubicBezTo>
                    <a:pt x="29" y="25"/>
                    <a:pt x="25" y="26"/>
                    <a:pt x="22" y="27"/>
                  </a:cubicBezTo>
                  <a:cubicBezTo>
                    <a:pt x="18" y="28"/>
                    <a:pt x="16" y="29"/>
                    <a:pt x="14" y="30"/>
                  </a:cubicBezTo>
                  <a:cubicBezTo>
                    <a:pt x="12" y="31"/>
                    <a:pt x="10" y="33"/>
                    <a:pt x="9" y="34"/>
                  </a:cubicBezTo>
                  <a:cubicBezTo>
                    <a:pt x="8" y="35"/>
                    <a:pt x="8" y="37"/>
                    <a:pt x="8" y="38"/>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0" name="Freeform 74"/>
            <p:cNvSpPr>
              <a:spLocks/>
            </p:cNvSpPr>
            <p:nvPr/>
          </p:nvSpPr>
          <p:spPr bwMode="auto">
            <a:xfrm>
              <a:off x="3869" y="2230"/>
              <a:ext cx="35" cy="62"/>
            </a:xfrm>
            <a:custGeom>
              <a:avLst/>
              <a:gdLst>
                <a:gd name="T0" fmla="*/ 0 w 29"/>
                <a:gd name="T1" fmla="*/ 52 h 52"/>
                <a:gd name="T2" fmla="*/ 0 w 29"/>
                <a:gd name="T3" fmla="*/ 1 h 52"/>
                <a:gd name="T4" fmla="*/ 8 w 29"/>
                <a:gd name="T5" fmla="*/ 1 h 52"/>
                <a:gd name="T6" fmla="*/ 8 w 29"/>
                <a:gd name="T7" fmla="*/ 10 h 52"/>
                <a:gd name="T8" fmla="*/ 8 w 29"/>
                <a:gd name="T9" fmla="*/ 10 h 52"/>
                <a:gd name="T10" fmla="*/ 16 w 29"/>
                <a:gd name="T11" fmla="*/ 3 h 52"/>
                <a:gd name="T12" fmla="*/ 28 w 29"/>
                <a:gd name="T13" fmla="*/ 0 h 52"/>
                <a:gd name="T14" fmla="*/ 29 w 29"/>
                <a:gd name="T15" fmla="*/ 0 h 52"/>
                <a:gd name="T16" fmla="*/ 29 w 29"/>
                <a:gd name="T17" fmla="*/ 8 h 52"/>
                <a:gd name="T18" fmla="*/ 27 w 29"/>
                <a:gd name="T19" fmla="*/ 8 h 52"/>
                <a:gd name="T20" fmla="*/ 26 w 29"/>
                <a:gd name="T21" fmla="*/ 8 h 52"/>
                <a:gd name="T22" fmla="*/ 16 w 29"/>
                <a:gd name="T23" fmla="*/ 11 h 52"/>
                <a:gd name="T24" fmla="*/ 8 w 29"/>
                <a:gd name="T25" fmla="*/ 19 h 52"/>
                <a:gd name="T26" fmla="*/ 8 w 29"/>
                <a:gd name="T27" fmla="*/ 52 h 52"/>
                <a:gd name="T28" fmla="*/ 0 w 29"/>
                <a:gd name="T2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 h="52">
                  <a:moveTo>
                    <a:pt x="0" y="52"/>
                  </a:moveTo>
                  <a:cubicBezTo>
                    <a:pt x="0" y="1"/>
                    <a:pt x="0" y="1"/>
                    <a:pt x="0" y="1"/>
                  </a:cubicBezTo>
                  <a:cubicBezTo>
                    <a:pt x="8" y="1"/>
                    <a:pt x="8" y="1"/>
                    <a:pt x="8" y="1"/>
                  </a:cubicBezTo>
                  <a:cubicBezTo>
                    <a:pt x="8" y="10"/>
                    <a:pt x="8" y="10"/>
                    <a:pt x="8" y="10"/>
                  </a:cubicBezTo>
                  <a:cubicBezTo>
                    <a:pt x="8" y="10"/>
                    <a:pt x="8" y="10"/>
                    <a:pt x="8" y="10"/>
                  </a:cubicBezTo>
                  <a:cubicBezTo>
                    <a:pt x="10" y="7"/>
                    <a:pt x="13" y="5"/>
                    <a:pt x="16" y="3"/>
                  </a:cubicBezTo>
                  <a:cubicBezTo>
                    <a:pt x="19" y="1"/>
                    <a:pt x="23" y="0"/>
                    <a:pt x="28" y="0"/>
                  </a:cubicBezTo>
                  <a:cubicBezTo>
                    <a:pt x="29" y="0"/>
                    <a:pt x="29" y="0"/>
                    <a:pt x="29" y="0"/>
                  </a:cubicBezTo>
                  <a:cubicBezTo>
                    <a:pt x="29" y="8"/>
                    <a:pt x="29" y="8"/>
                    <a:pt x="29" y="8"/>
                  </a:cubicBezTo>
                  <a:cubicBezTo>
                    <a:pt x="28" y="8"/>
                    <a:pt x="28" y="8"/>
                    <a:pt x="27" y="8"/>
                  </a:cubicBezTo>
                  <a:cubicBezTo>
                    <a:pt x="26" y="8"/>
                    <a:pt x="26" y="8"/>
                    <a:pt x="26" y="8"/>
                  </a:cubicBezTo>
                  <a:cubicBezTo>
                    <a:pt x="22" y="8"/>
                    <a:pt x="19" y="9"/>
                    <a:pt x="16" y="11"/>
                  </a:cubicBezTo>
                  <a:cubicBezTo>
                    <a:pt x="13" y="12"/>
                    <a:pt x="10" y="15"/>
                    <a:pt x="8" y="19"/>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1" name="Freeform 75"/>
            <p:cNvSpPr>
              <a:spLocks/>
            </p:cNvSpPr>
            <p:nvPr/>
          </p:nvSpPr>
          <p:spPr bwMode="auto">
            <a:xfrm>
              <a:off x="3908" y="2210"/>
              <a:ext cx="36" cy="82"/>
            </a:xfrm>
            <a:custGeom>
              <a:avLst/>
              <a:gdLst>
                <a:gd name="T0" fmla="*/ 0 w 30"/>
                <a:gd name="T1" fmla="*/ 25 h 69"/>
                <a:gd name="T2" fmla="*/ 0 w 30"/>
                <a:gd name="T3" fmla="*/ 18 h 69"/>
                <a:gd name="T4" fmla="*/ 9 w 30"/>
                <a:gd name="T5" fmla="*/ 18 h 69"/>
                <a:gd name="T6" fmla="*/ 9 w 30"/>
                <a:gd name="T7" fmla="*/ 0 h 69"/>
                <a:gd name="T8" fmla="*/ 17 w 30"/>
                <a:gd name="T9" fmla="*/ 0 h 69"/>
                <a:gd name="T10" fmla="*/ 17 w 30"/>
                <a:gd name="T11" fmla="*/ 18 h 69"/>
                <a:gd name="T12" fmla="*/ 30 w 30"/>
                <a:gd name="T13" fmla="*/ 18 h 69"/>
                <a:gd name="T14" fmla="*/ 30 w 30"/>
                <a:gd name="T15" fmla="*/ 25 h 69"/>
                <a:gd name="T16" fmla="*/ 17 w 30"/>
                <a:gd name="T17" fmla="*/ 25 h 69"/>
                <a:gd name="T18" fmla="*/ 17 w 30"/>
                <a:gd name="T19" fmla="*/ 55 h 69"/>
                <a:gd name="T20" fmla="*/ 19 w 30"/>
                <a:gd name="T21" fmla="*/ 61 h 69"/>
                <a:gd name="T22" fmla="*/ 25 w 30"/>
                <a:gd name="T23" fmla="*/ 63 h 69"/>
                <a:gd name="T24" fmla="*/ 28 w 30"/>
                <a:gd name="T25" fmla="*/ 62 h 69"/>
                <a:gd name="T26" fmla="*/ 30 w 30"/>
                <a:gd name="T27" fmla="*/ 62 h 69"/>
                <a:gd name="T28" fmla="*/ 30 w 30"/>
                <a:gd name="T29" fmla="*/ 69 h 69"/>
                <a:gd name="T30" fmla="*/ 27 w 30"/>
                <a:gd name="T31" fmla="*/ 69 h 69"/>
                <a:gd name="T32" fmla="*/ 23 w 30"/>
                <a:gd name="T33" fmla="*/ 69 h 69"/>
                <a:gd name="T34" fmla="*/ 12 w 30"/>
                <a:gd name="T35" fmla="*/ 66 h 69"/>
                <a:gd name="T36" fmla="*/ 9 w 30"/>
                <a:gd name="T37" fmla="*/ 56 h 69"/>
                <a:gd name="T38" fmla="*/ 9 w 30"/>
                <a:gd name="T39" fmla="*/ 25 h 69"/>
                <a:gd name="T40" fmla="*/ 0 w 30"/>
                <a:gd name="T41" fmla="*/ 2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0" h="69">
                  <a:moveTo>
                    <a:pt x="0" y="25"/>
                  </a:moveTo>
                  <a:cubicBezTo>
                    <a:pt x="0" y="18"/>
                    <a:pt x="0" y="18"/>
                    <a:pt x="0" y="18"/>
                  </a:cubicBezTo>
                  <a:cubicBezTo>
                    <a:pt x="9" y="18"/>
                    <a:pt x="9" y="18"/>
                    <a:pt x="9" y="18"/>
                  </a:cubicBezTo>
                  <a:cubicBezTo>
                    <a:pt x="9" y="0"/>
                    <a:pt x="9" y="0"/>
                    <a:pt x="9" y="0"/>
                  </a:cubicBezTo>
                  <a:cubicBezTo>
                    <a:pt x="17" y="0"/>
                    <a:pt x="17" y="0"/>
                    <a:pt x="17" y="0"/>
                  </a:cubicBezTo>
                  <a:cubicBezTo>
                    <a:pt x="17" y="18"/>
                    <a:pt x="17" y="18"/>
                    <a:pt x="17" y="18"/>
                  </a:cubicBezTo>
                  <a:cubicBezTo>
                    <a:pt x="30" y="18"/>
                    <a:pt x="30" y="18"/>
                    <a:pt x="30" y="18"/>
                  </a:cubicBezTo>
                  <a:cubicBezTo>
                    <a:pt x="30" y="25"/>
                    <a:pt x="30" y="25"/>
                    <a:pt x="30" y="25"/>
                  </a:cubicBezTo>
                  <a:cubicBezTo>
                    <a:pt x="17" y="25"/>
                    <a:pt x="17" y="25"/>
                    <a:pt x="17" y="25"/>
                  </a:cubicBezTo>
                  <a:cubicBezTo>
                    <a:pt x="17" y="55"/>
                    <a:pt x="17" y="55"/>
                    <a:pt x="17" y="55"/>
                  </a:cubicBezTo>
                  <a:cubicBezTo>
                    <a:pt x="17" y="57"/>
                    <a:pt x="18" y="59"/>
                    <a:pt x="19" y="61"/>
                  </a:cubicBezTo>
                  <a:cubicBezTo>
                    <a:pt x="20" y="62"/>
                    <a:pt x="22" y="63"/>
                    <a:pt x="25" y="63"/>
                  </a:cubicBezTo>
                  <a:cubicBezTo>
                    <a:pt x="26" y="63"/>
                    <a:pt x="27" y="63"/>
                    <a:pt x="28" y="62"/>
                  </a:cubicBezTo>
                  <a:cubicBezTo>
                    <a:pt x="29" y="62"/>
                    <a:pt x="30" y="62"/>
                    <a:pt x="30" y="62"/>
                  </a:cubicBezTo>
                  <a:cubicBezTo>
                    <a:pt x="30" y="69"/>
                    <a:pt x="30" y="69"/>
                    <a:pt x="30" y="69"/>
                  </a:cubicBezTo>
                  <a:cubicBezTo>
                    <a:pt x="30" y="69"/>
                    <a:pt x="29" y="69"/>
                    <a:pt x="27" y="69"/>
                  </a:cubicBezTo>
                  <a:cubicBezTo>
                    <a:pt x="26" y="69"/>
                    <a:pt x="24" y="69"/>
                    <a:pt x="23" y="69"/>
                  </a:cubicBezTo>
                  <a:cubicBezTo>
                    <a:pt x="18" y="69"/>
                    <a:pt x="14" y="68"/>
                    <a:pt x="12" y="66"/>
                  </a:cubicBezTo>
                  <a:cubicBezTo>
                    <a:pt x="10" y="64"/>
                    <a:pt x="9" y="61"/>
                    <a:pt x="9" y="56"/>
                  </a:cubicBezTo>
                  <a:cubicBezTo>
                    <a:pt x="9" y="25"/>
                    <a:pt x="9" y="25"/>
                    <a:pt x="9" y="25"/>
                  </a:cubicBezTo>
                  <a:lnTo>
                    <a:pt x="0" y="25"/>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2" name="Rectangle 76"/>
            <p:cNvSpPr>
              <a:spLocks noChangeArrowheads="1"/>
            </p:cNvSpPr>
            <p:nvPr/>
          </p:nvSpPr>
          <p:spPr bwMode="auto">
            <a:xfrm>
              <a:off x="3959" y="2280"/>
              <a:ext cx="12" cy="12"/>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3" name="Freeform 77"/>
            <p:cNvSpPr>
              <a:spLocks/>
            </p:cNvSpPr>
            <p:nvPr/>
          </p:nvSpPr>
          <p:spPr bwMode="auto">
            <a:xfrm>
              <a:off x="4010" y="2205"/>
              <a:ext cx="61" cy="88"/>
            </a:xfrm>
            <a:custGeom>
              <a:avLst/>
              <a:gdLst>
                <a:gd name="T0" fmla="*/ 0 w 52"/>
                <a:gd name="T1" fmla="*/ 56 h 74"/>
                <a:gd name="T2" fmla="*/ 7 w 52"/>
                <a:gd name="T3" fmla="*/ 52 h 74"/>
                <a:gd name="T4" fmla="*/ 14 w 52"/>
                <a:gd name="T5" fmla="*/ 63 h 74"/>
                <a:gd name="T6" fmla="*/ 27 w 52"/>
                <a:gd name="T7" fmla="*/ 67 h 74"/>
                <a:gd name="T8" fmla="*/ 39 w 52"/>
                <a:gd name="T9" fmla="*/ 64 h 74"/>
                <a:gd name="T10" fmla="*/ 43 w 52"/>
                <a:gd name="T11" fmla="*/ 55 h 74"/>
                <a:gd name="T12" fmla="*/ 43 w 52"/>
                <a:gd name="T13" fmla="*/ 50 h 74"/>
                <a:gd name="T14" fmla="*/ 40 w 52"/>
                <a:gd name="T15" fmla="*/ 46 h 74"/>
                <a:gd name="T16" fmla="*/ 34 w 52"/>
                <a:gd name="T17" fmla="*/ 43 h 74"/>
                <a:gd name="T18" fmla="*/ 25 w 52"/>
                <a:gd name="T19" fmla="*/ 40 h 74"/>
                <a:gd name="T20" fmla="*/ 16 w 52"/>
                <a:gd name="T21" fmla="*/ 37 h 74"/>
                <a:gd name="T22" fmla="*/ 8 w 52"/>
                <a:gd name="T23" fmla="*/ 33 h 74"/>
                <a:gd name="T24" fmla="*/ 4 w 52"/>
                <a:gd name="T25" fmla="*/ 27 h 74"/>
                <a:gd name="T26" fmla="*/ 2 w 52"/>
                <a:gd name="T27" fmla="*/ 19 h 74"/>
                <a:gd name="T28" fmla="*/ 4 w 52"/>
                <a:gd name="T29" fmla="*/ 12 h 74"/>
                <a:gd name="T30" fmla="*/ 8 w 52"/>
                <a:gd name="T31" fmla="*/ 6 h 74"/>
                <a:gd name="T32" fmla="*/ 15 w 52"/>
                <a:gd name="T33" fmla="*/ 2 h 74"/>
                <a:gd name="T34" fmla="*/ 25 w 52"/>
                <a:gd name="T35" fmla="*/ 0 h 74"/>
                <a:gd name="T36" fmla="*/ 34 w 52"/>
                <a:gd name="T37" fmla="*/ 2 h 74"/>
                <a:gd name="T38" fmla="*/ 41 w 52"/>
                <a:gd name="T39" fmla="*/ 5 h 74"/>
                <a:gd name="T40" fmla="*/ 46 w 52"/>
                <a:gd name="T41" fmla="*/ 10 h 74"/>
                <a:gd name="T42" fmla="*/ 50 w 52"/>
                <a:gd name="T43" fmla="*/ 16 h 74"/>
                <a:gd name="T44" fmla="*/ 43 w 52"/>
                <a:gd name="T45" fmla="*/ 20 h 74"/>
                <a:gd name="T46" fmla="*/ 36 w 52"/>
                <a:gd name="T47" fmla="*/ 11 h 74"/>
                <a:gd name="T48" fmla="*/ 25 w 52"/>
                <a:gd name="T49" fmla="*/ 8 h 74"/>
                <a:gd name="T50" fmla="*/ 14 w 52"/>
                <a:gd name="T51" fmla="*/ 11 h 74"/>
                <a:gd name="T52" fmla="*/ 10 w 52"/>
                <a:gd name="T53" fmla="*/ 19 h 74"/>
                <a:gd name="T54" fmla="*/ 11 w 52"/>
                <a:gd name="T55" fmla="*/ 23 h 74"/>
                <a:gd name="T56" fmla="*/ 14 w 52"/>
                <a:gd name="T57" fmla="*/ 27 h 74"/>
                <a:gd name="T58" fmla="*/ 20 w 52"/>
                <a:gd name="T59" fmla="*/ 30 h 74"/>
                <a:gd name="T60" fmla="*/ 29 w 52"/>
                <a:gd name="T61" fmla="*/ 33 h 74"/>
                <a:gd name="T62" fmla="*/ 39 w 52"/>
                <a:gd name="T63" fmla="*/ 37 h 74"/>
                <a:gd name="T64" fmla="*/ 46 w 52"/>
                <a:gd name="T65" fmla="*/ 41 h 74"/>
                <a:gd name="T66" fmla="*/ 50 w 52"/>
                <a:gd name="T67" fmla="*/ 47 h 74"/>
                <a:gd name="T68" fmla="*/ 52 w 52"/>
                <a:gd name="T69" fmla="*/ 54 h 74"/>
                <a:gd name="T70" fmla="*/ 50 w 52"/>
                <a:gd name="T71" fmla="*/ 62 h 74"/>
                <a:gd name="T72" fmla="*/ 45 w 52"/>
                <a:gd name="T73" fmla="*/ 69 h 74"/>
                <a:gd name="T74" fmla="*/ 37 w 52"/>
                <a:gd name="T75" fmla="*/ 73 h 74"/>
                <a:gd name="T76" fmla="*/ 26 w 52"/>
                <a:gd name="T77" fmla="*/ 74 h 74"/>
                <a:gd name="T78" fmla="*/ 9 w 52"/>
                <a:gd name="T79" fmla="*/ 69 h 74"/>
                <a:gd name="T80" fmla="*/ 0 w 52"/>
                <a:gd name="T81" fmla="*/ 5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74">
                  <a:moveTo>
                    <a:pt x="0" y="56"/>
                  </a:moveTo>
                  <a:cubicBezTo>
                    <a:pt x="7" y="52"/>
                    <a:pt x="7" y="52"/>
                    <a:pt x="7" y="52"/>
                  </a:cubicBezTo>
                  <a:cubicBezTo>
                    <a:pt x="8" y="57"/>
                    <a:pt x="11" y="61"/>
                    <a:pt x="14" y="63"/>
                  </a:cubicBezTo>
                  <a:cubicBezTo>
                    <a:pt x="18" y="65"/>
                    <a:pt x="22" y="67"/>
                    <a:pt x="27" y="67"/>
                  </a:cubicBezTo>
                  <a:cubicBezTo>
                    <a:pt x="32" y="67"/>
                    <a:pt x="36" y="66"/>
                    <a:pt x="39" y="64"/>
                  </a:cubicBezTo>
                  <a:cubicBezTo>
                    <a:pt x="42" y="62"/>
                    <a:pt x="43" y="59"/>
                    <a:pt x="43" y="55"/>
                  </a:cubicBezTo>
                  <a:cubicBezTo>
                    <a:pt x="43" y="53"/>
                    <a:pt x="43" y="52"/>
                    <a:pt x="43" y="50"/>
                  </a:cubicBezTo>
                  <a:cubicBezTo>
                    <a:pt x="42" y="49"/>
                    <a:pt x="41" y="48"/>
                    <a:pt x="40" y="46"/>
                  </a:cubicBezTo>
                  <a:cubicBezTo>
                    <a:pt x="38" y="45"/>
                    <a:pt x="37" y="44"/>
                    <a:pt x="34" y="43"/>
                  </a:cubicBezTo>
                  <a:cubicBezTo>
                    <a:pt x="32" y="42"/>
                    <a:pt x="29" y="41"/>
                    <a:pt x="25" y="40"/>
                  </a:cubicBezTo>
                  <a:cubicBezTo>
                    <a:pt x="22" y="39"/>
                    <a:pt x="18" y="38"/>
                    <a:pt x="16" y="37"/>
                  </a:cubicBezTo>
                  <a:cubicBezTo>
                    <a:pt x="13" y="35"/>
                    <a:pt x="10" y="34"/>
                    <a:pt x="8" y="33"/>
                  </a:cubicBezTo>
                  <a:cubicBezTo>
                    <a:pt x="6" y="31"/>
                    <a:pt x="5" y="29"/>
                    <a:pt x="4" y="27"/>
                  </a:cubicBezTo>
                  <a:cubicBezTo>
                    <a:pt x="2" y="25"/>
                    <a:pt x="2" y="22"/>
                    <a:pt x="2" y="19"/>
                  </a:cubicBezTo>
                  <a:cubicBezTo>
                    <a:pt x="2" y="16"/>
                    <a:pt x="2" y="14"/>
                    <a:pt x="4" y="12"/>
                  </a:cubicBezTo>
                  <a:cubicBezTo>
                    <a:pt x="5" y="9"/>
                    <a:pt x="6" y="7"/>
                    <a:pt x="8" y="6"/>
                  </a:cubicBezTo>
                  <a:cubicBezTo>
                    <a:pt x="10" y="4"/>
                    <a:pt x="13" y="3"/>
                    <a:pt x="15" y="2"/>
                  </a:cubicBezTo>
                  <a:cubicBezTo>
                    <a:pt x="18" y="1"/>
                    <a:pt x="21" y="0"/>
                    <a:pt x="25" y="0"/>
                  </a:cubicBezTo>
                  <a:cubicBezTo>
                    <a:pt x="28" y="0"/>
                    <a:pt x="31" y="1"/>
                    <a:pt x="34" y="2"/>
                  </a:cubicBezTo>
                  <a:cubicBezTo>
                    <a:pt x="37" y="2"/>
                    <a:pt x="39" y="3"/>
                    <a:pt x="41" y="5"/>
                  </a:cubicBezTo>
                  <a:cubicBezTo>
                    <a:pt x="43" y="6"/>
                    <a:pt x="45" y="8"/>
                    <a:pt x="46" y="10"/>
                  </a:cubicBezTo>
                  <a:cubicBezTo>
                    <a:pt x="48" y="12"/>
                    <a:pt x="49" y="14"/>
                    <a:pt x="50" y="16"/>
                  </a:cubicBezTo>
                  <a:cubicBezTo>
                    <a:pt x="43" y="20"/>
                    <a:pt x="43" y="20"/>
                    <a:pt x="43" y="20"/>
                  </a:cubicBezTo>
                  <a:cubicBezTo>
                    <a:pt x="41" y="16"/>
                    <a:pt x="39" y="13"/>
                    <a:pt x="36" y="11"/>
                  </a:cubicBezTo>
                  <a:cubicBezTo>
                    <a:pt x="32" y="9"/>
                    <a:pt x="29" y="8"/>
                    <a:pt x="25" y="8"/>
                  </a:cubicBezTo>
                  <a:cubicBezTo>
                    <a:pt x="20" y="8"/>
                    <a:pt x="17" y="9"/>
                    <a:pt x="14" y="11"/>
                  </a:cubicBezTo>
                  <a:cubicBezTo>
                    <a:pt x="11" y="13"/>
                    <a:pt x="10" y="15"/>
                    <a:pt x="10" y="19"/>
                  </a:cubicBezTo>
                  <a:cubicBezTo>
                    <a:pt x="10" y="20"/>
                    <a:pt x="11" y="22"/>
                    <a:pt x="11" y="23"/>
                  </a:cubicBezTo>
                  <a:cubicBezTo>
                    <a:pt x="12" y="25"/>
                    <a:pt x="13" y="26"/>
                    <a:pt x="14" y="27"/>
                  </a:cubicBezTo>
                  <a:cubicBezTo>
                    <a:pt x="16" y="28"/>
                    <a:pt x="18" y="29"/>
                    <a:pt x="20" y="30"/>
                  </a:cubicBezTo>
                  <a:cubicBezTo>
                    <a:pt x="23" y="31"/>
                    <a:pt x="25" y="32"/>
                    <a:pt x="29" y="33"/>
                  </a:cubicBezTo>
                  <a:cubicBezTo>
                    <a:pt x="33" y="34"/>
                    <a:pt x="36" y="35"/>
                    <a:pt x="39" y="37"/>
                  </a:cubicBezTo>
                  <a:cubicBezTo>
                    <a:pt x="41" y="38"/>
                    <a:pt x="44" y="39"/>
                    <a:pt x="46" y="41"/>
                  </a:cubicBezTo>
                  <a:cubicBezTo>
                    <a:pt x="48" y="42"/>
                    <a:pt x="49" y="44"/>
                    <a:pt x="50" y="47"/>
                  </a:cubicBezTo>
                  <a:cubicBezTo>
                    <a:pt x="51" y="49"/>
                    <a:pt x="52" y="51"/>
                    <a:pt x="52" y="54"/>
                  </a:cubicBezTo>
                  <a:cubicBezTo>
                    <a:pt x="52" y="57"/>
                    <a:pt x="51" y="60"/>
                    <a:pt x="50" y="62"/>
                  </a:cubicBezTo>
                  <a:cubicBezTo>
                    <a:pt x="49" y="65"/>
                    <a:pt x="47" y="67"/>
                    <a:pt x="45" y="69"/>
                  </a:cubicBezTo>
                  <a:cubicBezTo>
                    <a:pt x="42" y="70"/>
                    <a:pt x="40" y="72"/>
                    <a:pt x="37" y="73"/>
                  </a:cubicBezTo>
                  <a:cubicBezTo>
                    <a:pt x="34" y="74"/>
                    <a:pt x="30" y="74"/>
                    <a:pt x="26" y="74"/>
                  </a:cubicBezTo>
                  <a:cubicBezTo>
                    <a:pt x="20" y="74"/>
                    <a:pt x="14" y="72"/>
                    <a:pt x="9" y="69"/>
                  </a:cubicBezTo>
                  <a:cubicBezTo>
                    <a:pt x="5" y="66"/>
                    <a:pt x="1" y="61"/>
                    <a:pt x="0" y="56"/>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4" name="Freeform 78"/>
            <p:cNvSpPr>
              <a:spLocks noEditPoints="1"/>
            </p:cNvSpPr>
            <p:nvPr/>
          </p:nvSpPr>
          <p:spPr bwMode="auto">
            <a:xfrm>
              <a:off x="4087" y="2209"/>
              <a:ext cx="10" cy="83"/>
            </a:xfrm>
            <a:custGeom>
              <a:avLst/>
              <a:gdLst>
                <a:gd name="T0" fmla="*/ 0 w 10"/>
                <a:gd name="T1" fmla="*/ 9 h 83"/>
                <a:gd name="T2" fmla="*/ 0 w 10"/>
                <a:gd name="T3" fmla="*/ 0 h 83"/>
                <a:gd name="T4" fmla="*/ 10 w 10"/>
                <a:gd name="T5" fmla="*/ 0 h 83"/>
                <a:gd name="T6" fmla="*/ 10 w 10"/>
                <a:gd name="T7" fmla="*/ 9 h 83"/>
                <a:gd name="T8" fmla="*/ 0 w 10"/>
                <a:gd name="T9" fmla="*/ 9 h 83"/>
                <a:gd name="T10" fmla="*/ 0 w 10"/>
                <a:gd name="T11" fmla="*/ 83 h 83"/>
                <a:gd name="T12" fmla="*/ 0 w 10"/>
                <a:gd name="T13" fmla="*/ 22 h 83"/>
                <a:gd name="T14" fmla="*/ 10 w 10"/>
                <a:gd name="T15" fmla="*/ 22 h 83"/>
                <a:gd name="T16" fmla="*/ 10 w 10"/>
                <a:gd name="T17" fmla="*/ 83 h 83"/>
                <a:gd name="T18" fmla="*/ 0 w 10"/>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83">
                  <a:moveTo>
                    <a:pt x="0" y="9"/>
                  </a:moveTo>
                  <a:lnTo>
                    <a:pt x="0" y="0"/>
                  </a:lnTo>
                  <a:lnTo>
                    <a:pt x="10" y="0"/>
                  </a:lnTo>
                  <a:lnTo>
                    <a:pt x="10" y="9"/>
                  </a:lnTo>
                  <a:lnTo>
                    <a:pt x="0" y="9"/>
                  </a:lnTo>
                  <a:close/>
                  <a:moveTo>
                    <a:pt x="0" y="83"/>
                  </a:moveTo>
                  <a:lnTo>
                    <a:pt x="0" y="22"/>
                  </a:lnTo>
                  <a:lnTo>
                    <a:pt x="10" y="22"/>
                  </a:lnTo>
                  <a:lnTo>
                    <a:pt x="10" y="83"/>
                  </a:lnTo>
                  <a:lnTo>
                    <a:pt x="0" y="83"/>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5" name="Freeform 79"/>
            <p:cNvSpPr>
              <a:spLocks/>
            </p:cNvSpPr>
            <p:nvPr/>
          </p:nvSpPr>
          <p:spPr bwMode="auto">
            <a:xfrm>
              <a:off x="4115" y="2230"/>
              <a:ext cx="87" cy="62"/>
            </a:xfrm>
            <a:custGeom>
              <a:avLst/>
              <a:gdLst>
                <a:gd name="T0" fmla="*/ 0 w 74"/>
                <a:gd name="T1" fmla="*/ 52 h 52"/>
                <a:gd name="T2" fmla="*/ 0 w 74"/>
                <a:gd name="T3" fmla="*/ 1 h 52"/>
                <a:gd name="T4" fmla="*/ 8 w 74"/>
                <a:gd name="T5" fmla="*/ 1 h 52"/>
                <a:gd name="T6" fmla="*/ 8 w 74"/>
                <a:gd name="T7" fmla="*/ 9 h 52"/>
                <a:gd name="T8" fmla="*/ 16 w 74"/>
                <a:gd name="T9" fmla="*/ 2 h 52"/>
                <a:gd name="T10" fmla="*/ 26 w 74"/>
                <a:gd name="T11" fmla="*/ 0 h 52"/>
                <a:gd name="T12" fmla="*/ 36 w 74"/>
                <a:gd name="T13" fmla="*/ 2 h 52"/>
                <a:gd name="T14" fmla="*/ 40 w 74"/>
                <a:gd name="T15" fmla="*/ 9 h 52"/>
                <a:gd name="T16" fmla="*/ 48 w 74"/>
                <a:gd name="T17" fmla="*/ 3 h 52"/>
                <a:gd name="T18" fmla="*/ 59 w 74"/>
                <a:gd name="T19" fmla="*/ 0 h 52"/>
                <a:gd name="T20" fmla="*/ 70 w 74"/>
                <a:gd name="T21" fmla="*/ 4 h 52"/>
                <a:gd name="T22" fmla="*/ 74 w 74"/>
                <a:gd name="T23" fmla="*/ 15 h 52"/>
                <a:gd name="T24" fmla="*/ 74 w 74"/>
                <a:gd name="T25" fmla="*/ 52 h 52"/>
                <a:gd name="T26" fmla="*/ 65 w 74"/>
                <a:gd name="T27" fmla="*/ 52 h 52"/>
                <a:gd name="T28" fmla="*/ 65 w 74"/>
                <a:gd name="T29" fmla="*/ 17 h 52"/>
                <a:gd name="T30" fmla="*/ 63 w 74"/>
                <a:gd name="T31" fmla="*/ 9 h 52"/>
                <a:gd name="T32" fmla="*/ 56 w 74"/>
                <a:gd name="T33" fmla="*/ 7 h 52"/>
                <a:gd name="T34" fmla="*/ 49 w 74"/>
                <a:gd name="T35" fmla="*/ 9 h 52"/>
                <a:gd name="T36" fmla="*/ 41 w 74"/>
                <a:gd name="T37" fmla="*/ 15 h 52"/>
                <a:gd name="T38" fmla="*/ 41 w 74"/>
                <a:gd name="T39" fmla="*/ 52 h 52"/>
                <a:gd name="T40" fmla="*/ 33 w 74"/>
                <a:gd name="T41" fmla="*/ 52 h 52"/>
                <a:gd name="T42" fmla="*/ 33 w 74"/>
                <a:gd name="T43" fmla="*/ 17 h 52"/>
                <a:gd name="T44" fmla="*/ 31 w 74"/>
                <a:gd name="T45" fmla="*/ 9 h 52"/>
                <a:gd name="T46" fmla="*/ 24 w 74"/>
                <a:gd name="T47" fmla="*/ 7 h 52"/>
                <a:gd name="T48" fmla="*/ 16 w 74"/>
                <a:gd name="T49" fmla="*/ 9 h 52"/>
                <a:gd name="T50" fmla="*/ 8 w 74"/>
                <a:gd name="T51" fmla="*/ 15 h 52"/>
                <a:gd name="T52" fmla="*/ 8 w 74"/>
                <a:gd name="T53" fmla="*/ 52 h 52"/>
                <a:gd name="T54" fmla="*/ 0 w 74"/>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52">
                  <a:moveTo>
                    <a:pt x="0" y="52"/>
                  </a:moveTo>
                  <a:cubicBezTo>
                    <a:pt x="0" y="1"/>
                    <a:pt x="0" y="1"/>
                    <a:pt x="0" y="1"/>
                  </a:cubicBezTo>
                  <a:cubicBezTo>
                    <a:pt x="8" y="1"/>
                    <a:pt x="8" y="1"/>
                    <a:pt x="8" y="1"/>
                  </a:cubicBezTo>
                  <a:cubicBezTo>
                    <a:pt x="8" y="9"/>
                    <a:pt x="8" y="9"/>
                    <a:pt x="8" y="9"/>
                  </a:cubicBezTo>
                  <a:cubicBezTo>
                    <a:pt x="10" y="6"/>
                    <a:pt x="13" y="4"/>
                    <a:pt x="16" y="2"/>
                  </a:cubicBezTo>
                  <a:cubicBezTo>
                    <a:pt x="19" y="1"/>
                    <a:pt x="22" y="0"/>
                    <a:pt x="26" y="0"/>
                  </a:cubicBezTo>
                  <a:cubicBezTo>
                    <a:pt x="31" y="0"/>
                    <a:pt x="34" y="1"/>
                    <a:pt x="36" y="2"/>
                  </a:cubicBezTo>
                  <a:cubicBezTo>
                    <a:pt x="38" y="4"/>
                    <a:pt x="39" y="6"/>
                    <a:pt x="40" y="9"/>
                  </a:cubicBezTo>
                  <a:cubicBezTo>
                    <a:pt x="43" y="6"/>
                    <a:pt x="45" y="4"/>
                    <a:pt x="48" y="3"/>
                  </a:cubicBezTo>
                  <a:cubicBezTo>
                    <a:pt x="52" y="1"/>
                    <a:pt x="55" y="0"/>
                    <a:pt x="59" y="0"/>
                  </a:cubicBezTo>
                  <a:cubicBezTo>
                    <a:pt x="64" y="0"/>
                    <a:pt x="68" y="1"/>
                    <a:pt x="70" y="4"/>
                  </a:cubicBezTo>
                  <a:cubicBezTo>
                    <a:pt x="72" y="7"/>
                    <a:pt x="74" y="11"/>
                    <a:pt x="74" y="15"/>
                  </a:cubicBezTo>
                  <a:cubicBezTo>
                    <a:pt x="74" y="52"/>
                    <a:pt x="74" y="52"/>
                    <a:pt x="74" y="52"/>
                  </a:cubicBezTo>
                  <a:cubicBezTo>
                    <a:pt x="65" y="52"/>
                    <a:pt x="65" y="52"/>
                    <a:pt x="65" y="52"/>
                  </a:cubicBezTo>
                  <a:cubicBezTo>
                    <a:pt x="65" y="17"/>
                    <a:pt x="65" y="17"/>
                    <a:pt x="65" y="17"/>
                  </a:cubicBezTo>
                  <a:cubicBezTo>
                    <a:pt x="65" y="14"/>
                    <a:pt x="65" y="11"/>
                    <a:pt x="63" y="9"/>
                  </a:cubicBezTo>
                  <a:cubicBezTo>
                    <a:pt x="62" y="8"/>
                    <a:pt x="60" y="7"/>
                    <a:pt x="56" y="7"/>
                  </a:cubicBezTo>
                  <a:cubicBezTo>
                    <a:pt x="54" y="7"/>
                    <a:pt x="51" y="8"/>
                    <a:pt x="49" y="9"/>
                  </a:cubicBezTo>
                  <a:cubicBezTo>
                    <a:pt x="46" y="11"/>
                    <a:pt x="44" y="13"/>
                    <a:pt x="41" y="15"/>
                  </a:cubicBezTo>
                  <a:cubicBezTo>
                    <a:pt x="41" y="52"/>
                    <a:pt x="41" y="52"/>
                    <a:pt x="41" y="52"/>
                  </a:cubicBezTo>
                  <a:cubicBezTo>
                    <a:pt x="33" y="52"/>
                    <a:pt x="33" y="52"/>
                    <a:pt x="33" y="52"/>
                  </a:cubicBezTo>
                  <a:cubicBezTo>
                    <a:pt x="33" y="17"/>
                    <a:pt x="33" y="17"/>
                    <a:pt x="33" y="17"/>
                  </a:cubicBezTo>
                  <a:cubicBezTo>
                    <a:pt x="33" y="14"/>
                    <a:pt x="32" y="11"/>
                    <a:pt x="31" y="9"/>
                  </a:cubicBezTo>
                  <a:cubicBezTo>
                    <a:pt x="29" y="8"/>
                    <a:pt x="27" y="7"/>
                    <a:pt x="24" y="7"/>
                  </a:cubicBezTo>
                  <a:cubicBezTo>
                    <a:pt x="21" y="7"/>
                    <a:pt x="18" y="8"/>
                    <a:pt x="16" y="9"/>
                  </a:cubicBezTo>
                  <a:cubicBezTo>
                    <a:pt x="13" y="11"/>
                    <a:pt x="11" y="13"/>
                    <a:pt x="8" y="15"/>
                  </a:cubicBezTo>
                  <a:cubicBezTo>
                    <a:pt x="8" y="52"/>
                    <a:pt x="8" y="52"/>
                    <a:pt x="8" y="52"/>
                  </a:cubicBezTo>
                  <a:lnTo>
                    <a:pt x="0" y="52"/>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6" name="Freeform 80"/>
            <p:cNvSpPr>
              <a:spLocks noEditPoints="1"/>
            </p:cNvSpPr>
            <p:nvPr/>
          </p:nvSpPr>
          <p:spPr bwMode="auto">
            <a:xfrm>
              <a:off x="4219" y="2230"/>
              <a:ext cx="53" cy="84"/>
            </a:xfrm>
            <a:custGeom>
              <a:avLst/>
              <a:gdLst>
                <a:gd name="T0" fmla="*/ 0 w 45"/>
                <a:gd name="T1" fmla="*/ 71 h 71"/>
                <a:gd name="T2" fmla="*/ 0 w 45"/>
                <a:gd name="T3" fmla="*/ 1 h 71"/>
                <a:gd name="T4" fmla="*/ 8 w 45"/>
                <a:gd name="T5" fmla="*/ 1 h 71"/>
                <a:gd name="T6" fmla="*/ 8 w 45"/>
                <a:gd name="T7" fmla="*/ 8 h 71"/>
                <a:gd name="T8" fmla="*/ 15 w 45"/>
                <a:gd name="T9" fmla="*/ 2 h 71"/>
                <a:gd name="T10" fmla="*/ 25 w 45"/>
                <a:gd name="T11" fmla="*/ 0 h 71"/>
                <a:gd name="T12" fmla="*/ 33 w 45"/>
                <a:gd name="T13" fmla="*/ 2 h 71"/>
                <a:gd name="T14" fmla="*/ 39 w 45"/>
                <a:gd name="T15" fmla="*/ 6 h 71"/>
                <a:gd name="T16" fmla="*/ 44 w 45"/>
                <a:gd name="T17" fmla="*/ 15 h 71"/>
                <a:gd name="T18" fmla="*/ 45 w 45"/>
                <a:gd name="T19" fmla="*/ 26 h 71"/>
                <a:gd name="T20" fmla="*/ 44 w 45"/>
                <a:gd name="T21" fmla="*/ 38 h 71"/>
                <a:gd name="T22" fmla="*/ 39 w 45"/>
                <a:gd name="T23" fmla="*/ 46 h 71"/>
                <a:gd name="T24" fmla="*/ 32 w 45"/>
                <a:gd name="T25" fmla="*/ 51 h 71"/>
                <a:gd name="T26" fmla="*/ 24 w 45"/>
                <a:gd name="T27" fmla="*/ 52 h 71"/>
                <a:gd name="T28" fmla="*/ 15 w 45"/>
                <a:gd name="T29" fmla="*/ 50 h 71"/>
                <a:gd name="T30" fmla="*/ 8 w 45"/>
                <a:gd name="T31" fmla="*/ 45 h 71"/>
                <a:gd name="T32" fmla="*/ 8 w 45"/>
                <a:gd name="T33" fmla="*/ 71 h 71"/>
                <a:gd name="T34" fmla="*/ 0 w 45"/>
                <a:gd name="T35" fmla="*/ 71 h 71"/>
                <a:gd name="T36" fmla="*/ 8 w 45"/>
                <a:gd name="T37" fmla="*/ 38 h 71"/>
                <a:gd name="T38" fmla="*/ 23 w 45"/>
                <a:gd name="T39" fmla="*/ 46 h 71"/>
                <a:gd name="T40" fmla="*/ 33 w 45"/>
                <a:gd name="T41" fmla="*/ 41 h 71"/>
                <a:gd name="T42" fmla="*/ 37 w 45"/>
                <a:gd name="T43" fmla="*/ 26 h 71"/>
                <a:gd name="T44" fmla="*/ 33 w 45"/>
                <a:gd name="T45" fmla="*/ 12 h 71"/>
                <a:gd name="T46" fmla="*/ 23 w 45"/>
                <a:gd name="T47" fmla="*/ 7 h 71"/>
                <a:gd name="T48" fmla="*/ 15 w 45"/>
                <a:gd name="T49" fmla="*/ 9 h 71"/>
                <a:gd name="T50" fmla="*/ 8 w 45"/>
                <a:gd name="T51" fmla="*/ 15 h 71"/>
                <a:gd name="T52" fmla="*/ 8 w 45"/>
                <a:gd name="T53" fmla="*/ 3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71">
                  <a:moveTo>
                    <a:pt x="0" y="71"/>
                  </a:moveTo>
                  <a:cubicBezTo>
                    <a:pt x="0" y="1"/>
                    <a:pt x="0" y="1"/>
                    <a:pt x="0" y="1"/>
                  </a:cubicBezTo>
                  <a:cubicBezTo>
                    <a:pt x="8" y="1"/>
                    <a:pt x="8" y="1"/>
                    <a:pt x="8" y="1"/>
                  </a:cubicBezTo>
                  <a:cubicBezTo>
                    <a:pt x="8" y="8"/>
                    <a:pt x="8" y="8"/>
                    <a:pt x="8" y="8"/>
                  </a:cubicBezTo>
                  <a:cubicBezTo>
                    <a:pt x="10" y="6"/>
                    <a:pt x="12" y="4"/>
                    <a:pt x="15" y="2"/>
                  </a:cubicBezTo>
                  <a:cubicBezTo>
                    <a:pt x="18" y="1"/>
                    <a:pt x="21" y="0"/>
                    <a:pt x="25" y="0"/>
                  </a:cubicBezTo>
                  <a:cubicBezTo>
                    <a:pt x="28" y="0"/>
                    <a:pt x="30" y="0"/>
                    <a:pt x="33" y="2"/>
                  </a:cubicBezTo>
                  <a:cubicBezTo>
                    <a:pt x="35" y="3"/>
                    <a:pt x="38" y="4"/>
                    <a:pt x="39" y="6"/>
                  </a:cubicBezTo>
                  <a:cubicBezTo>
                    <a:pt x="41" y="9"/>
                    <a:pt x="43" y="11"/>
                    <a:pt x="44" y="15"/>
                  </a:cubicBezTo>
                  <a:cubicBezTo>
                    <a:pt x="45" y="18"/>
                    <a:pt x="45" y="22"/>
                    <a:pt x="45" y="26"/>
                  </a:cubicBezTo>
                  <a:cubicBezTo>
                    <a:pt x="45" y="31"/>
                    <a:pt x="45" y="35"/>
                    <a:pt x="44" y="38"/>
                  </a:cubicBezTo>
                  <a:cubicBezTo>
                    <a:pt x="43" y="41"/>
                    <a:pt x="41" y="44"/>
                    <a:pt x="39" y="46"/>
                  </a:cubicBezTo>
                  <a:cubicBezTo>
                    <a:pt x="37" y="48"/>
                    <a:pt x="35" y="50"/>
                    <a:pt x="32" y="51"/>
                  </a:cubicBezTo>
                  <a:cubicBezTo>
                    <a:pt x="30" y="52"/>
                    <a:pt x="27" y="52"/>
                    <a:pt x="24" y="52"/>
                  </a:cubicBezTo>
                  <a:cubicBezTo>
                    <a:pt x="21" y="52"/>
                    <a:pt x="18" y="52"/>
                    <a:pt x="15" y="50"/>
                  </a:cubicBezTo>
                  <a:cubicBezTo>
                    <a:pt x="13" y="49"/>
                    <a:pt x="10" y="47"/>
                    <a:pt x="8" y="45"/>
                  </a:cubicBezTo>
                  <a:cubicBezTo>
                    <a:pt x="8" y="71"/>
                    <a:pt x="8" y="71"/>
                    <a:pt x="8" y="71"/>
                  </a:cubicBezTo>
                  <a:lnTo>
                    <a:pt x="0" y="71"/>
                  </a:lnTo>
                  <a:close/>
                  <a:moveTo>
                    <a:pt x="8" y="38"/>
                  </a:moveTo>
                  <a:cubicBezTo>
                    <a:pt x="13" y="43"/>
                    <a:pt x="17" y="46"/>
                    <a:pt x="23" y="46"/>
                  </a:cubicBezTo>
                  <a:cubicBezTo>
                    <a:pt x="27" y="46"/>
                    <a:pt x="31" y="44"/>
                    <a:pt x="33" y="41"/>
                  </a:cubicBezTo>
                  <a:cubicBezTo>
                    <a:pt x="36" y="38"/>
                    <a:pt x="37" y="33"/>
                    <a:pt x="37" y="26"/>
                  </a:cubicBezTo>
                  <a:cubicBezTo>
                    <a:pt x="37" y="20"/>
                    <a:pt x="36" y="15"/>
                    <a:pt x="33" y="12"/>
                  </a:cubicBezTo>
                  <a:cubicBezTo>
                    <a:pt x="30" y="9"/>
                    <a:pt x="27" y="7"/>
                    <a:pt x="23" y="7"/>
                  </a:cubicBezTo>
                  <a:cubicBezTo>
                    <a:pt x="20" y="7"/>
                    <a:pt x="17" y="8"/>
                    <a:pt x="15" y="9"/>
                  </a:cubicBezTo>
                  <a:cubicBezTo>
                    <a:pt x="12" y="11"/>
                    <a:pt x="10" y="13"/>
                    <a:pt x="8" y="15"/>
                  </a:cubicBezTo>
                  <a:lnTo>
                    <a:pt x="8" y="38"/>
                  </a:ln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7" name="Rectangle 81"/>
            <p:cNvSpPr>
              <a:spLocks noChangeArrowheads="1"/>
            </p:cNvSpPr>
            <p:nvPr/>
          </p:nvSpPr>
          <p:spPr bwMode="auto">
            <a:xfrm>
              <a:off x="4287" y="2208"/>
              <a:ext cx="10" cy="84"/>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8" name="Freeform 82"/>
            <p:cNvSpPr>
              <a:spLocks noEditPoints="1"/>
            </p:cNvSpPr>
            <p:nvPr/>
          </p:nvSpPr>
          <p:spPr bwMode="auto">
            <a:xfrm>
              <a:off x="4311" y="2230"/>
              <a:ext cx="52" cy="63"/>
            </a:xfrm>
            <a:custGeom>
              <a:avLst/>
              <a:gdLst>
                <a:gd name="T0" fmla="*/ 0 w 44"/>
                <a:gd name="T1" fmla="*/ 26 h 53"/>
                <a:gd name="T2" fmla="*/ 2 w 44"/>
                <a:gd name="T3" fmla="*/ 14 h 53"/>
                <a:gd name="T4" fmla="*/ 8 w 44"/>
                <a:gd name="T5" fmla="*/ 6 h 53"/>
                <a:gd name="T6" fmla="*/ 15 w 44"/>
                <a:gd name="T7" fmla="*/ 1 h 53"/>
                <a:gd name="T8" fmla="*/ 23 w 44"/>
                <a:gd name="T9" fmla="*/ 0 h 53"/>
                <a:gd name="T10" fmla="*/ 32 w 44"/>
                <a:gd name="T11" fmla="*/ 2 h 53"/>
                <a:gd name="T12" fmla="*/ 38 w 44"/>
                <a:gd name="T13" fmla="*/ 6 h 53"/>
                <a:gd name="T14" fmla="*/ 43 w 44"/>
                <a:gd name="T15" fmla="*/ 15 h 53"/>
                <a:gd name="T16" fmla="*/ 44 w 44"/>
                <a:gd name="T17" fmla="*/ 27 h 53"/>
                <a:gd name="T18" fmla="*/ 44 w 44"/>
                <a:gd name="T19" fmla="*/ 28 h 53"/>
                <a:gd name="T20" fmla="*/ 9 w 44"/>
                <a:gd name="T21" fmla="*/ 28 h 53"/>
                <a:gd name="T22" fmla="*/ 10 w 44"/>
                <a:gd name="T23" fmla="*/ 36 h 53"/>
                <a:gd name="T24" fmla="*/ 13 w 44"/>
                <a:gd name="T25" fmla="*/ 42 h 53"/>
                <a:gd name="T26" fmla="*/ 18 w 44"/>
                <a:gd name="T27" fmla="*/ 45 h 53"/>
                <a:gd name="T28" fmla="*/ 24 w 44"/>
                <a:gd name="T29" fmla="*/ 46 h 53"/>
                <a:gd name="T30" fmla="*/ 33 w 44"/>
                <a:gd name="T31" fmla="*/ 44 h 53"/>
                <a:gd name="T32" fmla="*/ 39 w 44"/>
                <a:gd name="T33" fmla="*/ 38 h 53"/>
                <a:gd name="T34" fmla="*/ 44 w 44"/>
                <a:gd name="T35" fmla="*/ 42 h 53"/>
                <a:gd name="T36" fmla="*/ 35 w 44"/>
                <a:gd name="T37" fmla="*/ 50 h 53"/>
                <a:gd name="T38" fmla="*/ 23 w 44"/>
                <a:gd name="T39" fmla="*/ 53 h 53"/>
                <a:gd name="T40" fmla="*/ 15 w 44"/>
                <a:gd name="T41" fmla="*/ 51 h 53"/>
                <a:gd name="T42" fmla="*/ 7 w 44"/>
                <a:gd name="T43" fmla="*/ 46 h 53"/>
                <a:gd name="T44" fmla="*/ 2 w 44"/>
                <a:gd name="T45" fmla="*/ 38 h 53"/>
                <a:gd name="T46" fmla="*/ 0 w 44"/>
                <a:gd name="T47" fmla="*/ 26 h 53"/>
                <a:gd name="T48" fmla="*/ 9 w 44"/>
                <a:gd name="T49" fmla="*/ 22 h 53"/>
                <a:gd name="T50" fmla="*/ 37 w 44"/>
                <a:gd name="T51" fmla="*/ 22 h 53"/>
                <a:gd name="T52" fmla="*/ 33 w 44"/>
                <a:gd name="T53" fmla="*/ 11 h 53"/>
                <a:gd name="T54" fmla="*/ 23 w 44"/>
                <a:gd name="T55" fmla="*/ 7 h 53"/>
                <a:gd name="T56" fmla="*/ 18 w 44"/>
                <a:gd name="T57" fmla="*/ 8 h 53"/>
                <a:gd name="T58" fmla="*/ 14 w 44"/>
                <a:gd name="T59" fmla="*/ 11 h 53"/>
                <a:gd name="T60" fmla="*/ 11 w 44"/>
                <a:gd name="T61" fmla="*/ 15 h 53"/>
                <a:gd name="T62" fmla="*/ 9 w 44"/>
                <a:gd name="T63" fmla="*/ 2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3">
                  <a:moveTo>
                    <a:pt x="0" y="26"/>
                  </a:moveTo>
                  <a:cubicBezTo>
                    <a:pt x="0" y="22"/>
                    <a:pt x="1" y="18"/>
                    <a:pt x="2" y="14"/>
                  </a:cubicBezTo>
                  <a:cubicBezTo>
                    <a:pt x="4" y="11"/>
                    <a:pt x="6" y="8"/>
                    <a:pt x="8" y="6"/>
                  </a:cubicBezTo>
                  <a:cubicBezTo>
                    <a:pt x="10" y="4"/>
                    <a:pt x="13" y="3"/>
                    <a:pt x="15" y="1"/>
                  </a:cubicBezTo>
                  <a:cubicBezTo>
                    <a:pt x="18" y="0"/>
                    <a:pt x="21" y="0"/>
                    <a:pt x="23" y="0"/>
                  </a:cubicBezTo>
                  <a:cubicBezTo>
                    <a:pt x="26" y="0"/>
                    <a:pt x="29" y="0"/>
                    <a:pt x="32" y="2"/>
                  </a:cubicBezTo>
                  <a:cubicBezTo>
                    <a:pt x="34" y="3"/>
                    <a:pt x="37" y="4"/>
                    <a:pt x="38" y="6"/>
                  </a:cubicBezTo>
                  <a:cubicBezTo>
                    <a:pt x="40" y="9"/>
                    <a:pt x="42" y="11"/>
                    <a:pt x="43" y="15"/>
                  </a:cubicBezTo>
                  <a:cubicBezTo>
                    <a:pt x="44" y="18"/>
                    <a:pt x="44" y="22"/>
                    <a:pt x="44" y="27"/>
                  </a:cubicBezTo>
                  <a:cubicBezTo>
                    <a:pt x="44" y="28"/>
                    <a:pt x="44" y="28"/>
                    <a:pt x="44" y="28"/>
                  </a:cubicBezTo>
                  <a:cubicBezTo>
                    <a:pt x="9" y="28"/>
                    <a:pt x="9" y="28"/>
                    <a:pt x="9" y="28"/>
                  </a:cubicBezTo>
                  <a:cubicBezTo>
                    <a:pt x="9" y="31"/>
                    <a:pt x="9" y="34"/>
                    <a:pt x="10" y="36"/>
                  </a:cubicBezTo>
                  <a:cubicBezTo>
                    <a:pt x="11" y="38"/>
                    <a:pt x="12" y="40"/>
                    <a:pt x="13" y="42"/>
                  </a:cubicBezTo>
                  <a:cubicBezTo>
                    <a:pt x="15" y="43"/>
                    <a:pt x="16" y="44"/>
                    <a:pt x="18" y="45"/>
                  </a:cubicBezTo>
                  <a:cubicBezTo>
                    <a:pt x="20" y="46"/>
                    <a:pt x="22" y="46"/>
                    <a:pt x="24" y="46"/>
                  </a:cubicBezTo>
                  <a:cubicBezTo>
                    <a:pt x="28" y="46"/>
                    <a:pt x="31" y="45"/>
                    <a:pt x="33" y="44"/>
                  </a:cubicBezTo>
                  <a:cubicBezTo>
                    <a:pt x="35" y="43"/>
                    <a:pt x="37" y="40"/>
                    <a:pt x="39" y="38"/>
                  </a:cubicBezTo>
                  <a:cubicBezTo>
                    <a:pt x="44" y="42"/>
                    <a:pt x="44" y="42"/>
                    <a:pt x="44" y="42"/>
                  </a:cubicBezTo>
                  <a:cubicBezTo>
                    <a:pt x="42" y="45"/>
                    <a:pt x="39" y="48"/>
                    <a:pt x="35" y="50"/>
                  </a:cubicBezTo>
                  <a:cubicBezTo>
                    <a:pt x="32" y="52"/>
                    <a:pt x="28" y="53"/>
                    <a:pt x="23" y="53"/>
                  </a:cubicBezTo>
                  <a:cubicBezTo>
                    <a:pt x="20" y="53"/>
                    <a:pt x="17" y="52"/>
                    <a:pt x="15" y="51"/>
                  </a:cubicBezTo>
                  <a:cubicBezTo>
                    <a:pt x="12" y="50"/>
                    <a:pt x="10" y="48"/>
                    <a:pt x="7" y="46"/>
                  </a:cubicBezTo>
                  <a:cubicBezTo>
                    <a:pt x="5" y="44"/>
                    <a:pt x="4" y="41"/>
                    <a:pt x="2" y="38"/>
                  </a:cubicBezTo>
                  <a:cubicBezTo>
                    <a:pt x="1" y="35"/>
                    <a:pt x="0" y="31"/>
                    <a:pt x="0" y="26"/>
                  </a:cubicBezTo>
                  <a:close/>
                  <a:moveTo>
                    <a:pt x="9" y="22"/>
                  </a:moveTo>
                  <a:cubicBezTo>
                    <a:pt x="37" y="22"/>
                    <a:pt x="37" y="22"/>
                    <a:pt x="37" y="22"/>
                  </a:cubicBezTo>
                  <a:cubicBezTo>
                    <a:pt x="36" y="17"/>
                    <a:pt x="35" y="14"/>
                    <a:pt x="33" y="11"/>
                  </a:cubicBezTo>
                  <a:cubicBezTo>
                    <a:pt x="31" y="8"/>
                    <a:pt x="27" y="7"/>
                    <a:pt x="23" y="7"/>
                  </a:cubicBezTo>
                  <a:cubicBezTo>
                    <a:pt x="22" y="7"/>
                    <a:pt x="20" y="7"/>
                    <a:pt x="18" y="8"/>
                  </a:cubicBezTo>
                  <a:cubicBezTo>
                    <a:pt x="17" y="9"/>
                    <a:pt x="15" y="9"/>
                    <a:pt x="14" y="11"/>
                  </a:cubicBezTo>
                  <a:cubicBezTo>
                    <a:pt x="13" y="12"/>
                    <a:pt x="12" y="13"/>
                    <a:pt x="11" y="15"/>
                  </a:cubicBezTo>
                  <a:cubicBezTo>
                    <a:pt x="10" y="17"/>
                    <a:pt x="9" y="19"/>
                    <a:pt x="9" y="22"/>
                  </a:cubicBezTo>
                  <a:close/>
                </a:path>
              </a:pathLst>
            </a:custGeom>
            <a:solidFill>
              <a:srgbClr val="696A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9" name="Rectangle 83"/>
            <p:cNvSpPr>
              <a:spLocks noChangeArrowheads="1"/>
            </p:cNvSpPr>
            <p:nvPr/>
          </p:nvSpPr>
          <p:spPr bwMode="auto">
            <a:xfrm>
              <a:off x="4376" y="2280"/>
              <a:ext cx="12" cy="12"/>
            </a:xfrm>
            <a:prstGeom prst="rect">
              <a:avLst/>
            </a:prstGeom>
            <a:solidFill>
              <a:srgbClr val="696A6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130" name="Group 129"/>
          <p:cNvGrpSpPr/>
          <p:nvPr/>
        </p:nvGrpSpPr>
        <p:grpSpPr>
          <a:xfrm>
            <a:off x="7223469" y="167979"/>
            <a:ext cx="1414722" cy="275496"/>
            <a:chOff x="7223468" y="202707"/>
            <a:chExt cx="1414722" cy="275496"/>
          </a:xfrm>
        </p:grpSpPr>
        <p:sp>
          <p:nvSpPr>
            <p:cNvPr id="131"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2" name="Action Button: Home 16">
              <a:hlinkClick r:id="rId1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3"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34" name="Action Button: Beginning 18">
              <a:hlinkClick r:id="rId1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35" name="Slide Number Placeholder 2">
            <a:extLst>
              <a:ext uri="{FF2B5EF4-FFF2-40B4-BE49-F238E27FC236}">
                <a16:creationId xmlns:a16="http://schemas.microsoft.com/office/drawing/2014/main" id="{0580E71F-F9FC-4BDA-AB51-0B9EA79021B8}"/>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4</a:t>
            </a:fld>
            <a:endParaRPr lang="en-US" dirty="0">
              <a:solidFill>
                <a:prstClr val="white"/>
              </a:solidFill>
            </a:endParaRPr>
          </a:p>
        </p:txBody>
      </p:sp>
    </p:spTree>
    <p:extLst>
      <p:ext uri="{BB962C8B-B14F-4D97-AF65-F5344CB8AC3E}">
        <p14:creationId xmlns:p14="http://schemas.microsoft.com/office/powerpoint/2010/main" val="239799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txBox="1">
            <a:spLocks/>
          </p:cNvSpPr>
          <p:nvPr>
            <p:custDataLst>
              <p:tags r:id="rId1"/>
            </p:custDataLst>
          </p:nvPr>
        </p:nvSpPr>
        <p:spPr bwMode="gray">
          <a:xfrm>
            <a:off x="334881" y="448580"/>
            <a:ext cx="8496000" cy="725667"/>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endParaRPr lang="en-US" sz="2667" b="0" dirty="0"/>
          </a:p>
        </p:txBody>
      </p:sp>
      <p:sp>
        <p:nvSpPr>
          <p:cNvPr id="51" name="Title 1"/>
          <p:cNvSpPr>
            <a:spLocks noGrp="1"/>
          </p:cNvSpPr>
          <p:nvPr>
            <p:ph type="title"/>
          </p:nvPr>
        </p:nvSpPr>
        <p:spPr>
          <a:xfrm>
            <a:off x="324000" y="320040"/>
            <a:ext cx="8496000" cy="725667"/>
          </a:xfrm>
        </p:spPr>
        <p:txBody>
          <a:bodyPr/>
          <a:lstStyle/>
          <a:p>
            <a:r>
              <a:rPr lang="en-US" dirty="0"/>
              <a:t>Cargill Message</a:t>
            </a:r>
            <a:endParaRPr lang="en-US" sz="1800" b="0" dirty="0"/>
          </a:p>
        </p:txBody>
      </p:sp>
      <p:sp>
        <p:nvSpPr>
          <p:cNvPr id="79" name="Rounded Rectangle 78"/>
          <p:cNvSpPr/>
          <p:nvPr/>
        </p:nvSpPr>
        <p:spPr bwMode="gray">
          <a:xfrm>
            <a:off x="219922" y="1407922"/>
            <a:ext cx="8525361" cy="741507"/>
          </a:xfrm>
          <a:prstGeom prst="roundRect">
            <a:avLst/>
          </a:prstGeom>
          <a:noFill/>
          <a:ln w="6350" algn="ctr">
            <a:noFill/>
            <a:miter lim="800000"/>
            <a:headEnd/>
            <a:tailEnd/>
          </a:ln>
        </p:spPr>
        <p:txBody>
          <a:bodyPr lIns="120000" tIns="96000" rIns="120000" bIns="96000" rtlCol="0" anchor="ctr">
            <a:noAutofit/>
          </a:bodyPr>
          <a:lstStyle/>
          <a:p>
            <a:pPr algn="just"/>
            <a:endParaRPr lang="en-US" sz="1400" dirty="0">
              <a:cs typeface="Arial" pitchFamily="34" charset="0"/>
            </a:endParaRPr>
          </a:p>
        </p:txBody>
      </p:sp>
      <p:sp>
        <p:nvSpPr>
          <p:cNvPr id="2" name="Rectangle 1"/>
          <p:cNvSpPr/>
          <p:nvPr/>
        </p:nvSpPr>
        <p:spPr>
          <a:xfrm>
            <a:off x="647368" y="3429000"/>
            <a:ext cx="7871026" cy="190090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400" b="1" u="sng" dirty="0">
                <a:latin typeface="Calibri" panose="020F0502020204030204" pitchFamily="34" charset="0"/>
                <a:ea typeface="DengXian" panose="02010600030101010101" pitchFamily="2" charset="-122"/>
                <a:cs typeface="Gautami" panose="020B0502040204020203" pitchFamily="34" charset="0"/>
              </a:rPr>
              <a:t>Efficiency</a:t>
            </a:r>
            <a:r>
              <a:rPr lang="en-US" sz="1400" dirty="0">
                <a:latin typeface="Calibri" panose="020F0502020204030204" pitchFamily="34" charset="0"/>
                <a:ea typeface="DengXian" panose="02010600030101010101" pitchFamily="2" charset="-122"/>
                <a:cs typeface="Gautami" panose="020B0502040204020203" pitchFamily="34" charset="0"/>
              </a:rPr>
              <a:t> by leveraging automation to reduce errors with fewer manual and paper-based activities.  </a:t>
            </a:r>
          </a:p>
          <a:p>
            <a:pPr marL="342900" marR="0" lvl="0" indent="-342900">
              <a:lnSpc>
                <a:spcPct val="107000"/>
              </a:lnSpc>
              <a:spcBef>
                <a:spcPts val="0"/>
              </a:spcBef>
              <a:spcAft>
                <a:spcPts val="0"/>
              </a:spcAft>
              <a:buFont typeface="Symbol" panose="05050102010706020507" pitchFamily="18" charset="2"/>
              <a:buChar char=""/>
            </a:pPr>
            <a:r>
              <a:rPr lang="en-US" sz="1400" b="1" u="sng" dirty="0">
                <a:latin typeface="Calibri" panose="020F0502020204030204" pitchFamily="34" charset="0"/>
                <a:ea typeface="DengXian" panose="02010600030101010101" pitchFamily="2" charset="-122"/>
                <a:cs typeface="Gautami" panose="020B0502040204020203" pitchFamily="34" charset="0"/>
              </a:rPr>
              <a:t>Compliance </a:t>
            </a:r>
            <a:r>
              <a:rPr lang="en-US" sz="1400" dirty="0">
                <a:latin typeface="Calibri" panose="020F0502020204030204" pitchFamily="34" charset="0"/>
                <a:ea typeface="DengXian" panose="02010600030101010101" pitchFamily="2" charset="-122"/>
                <a:cs typeface="Gautami" panose="020B0502040204020203" pitchFamily="34" charset="0"/>
              </a:rPr>
              <a:t>by giving our Sourcing, Procurement Teams tools to effectively manage indirect spend.</a:t>
            </a:r>
            <a:endParaRPr lang="en-US" sz="1400" dirty="0">
              <a:solidFill>
                <a:srgbClr val="FF0000"/>
              </a:solidFill>
              <a:latin typeface="Calibri" panose="020F0502020204030204" pitchFamily="34" charset="0"/>
              <a:ea typeface="DengXian" panose="02010600030101010101" pitchFamily="2" charset="-122"/>
              <a:cs typeface="Gautami" panose="020B0502040204020203"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400" b="1" u="sng" dirty="0">
                <a:latin typeface="Calibri" panose="020F0502020204030204" pitchFamily="34" charset="0"/>
                <a:ea typeface="DengXian" panose="02010600030101010101" pitchFamily="2" charset="-122"/>
                <a:cs typeface="Gautami" panose="020B0502040204020203" pitchFamily="34" charset="0"/>
              </a:rPr>
              <a:t>Best in Class </a:t>
            </a:r>
            <a:r>
              <a:rPr lang="en-US" sz="1400" dirty="0">
                <a:latin typeface="Calibri" panose="020F0502020204030204" pitchFamily="34" charset="0"/>
                <a:ea typeface="DengXian" panose="02010600030101010101" pitchFamily="2" charset="-122"/>
                <a:cs typeface="Gautami" panose="020B0502040204020203" pitchFamily="34" charset="0"/>
              </a:rPr>
              <a:t>by simplifying processes and decrease the time and money requires to buy goods and services.</a:t>
            </a:r>
          </a:p>
          <a:p>
            <a:pPr marL="342900" marR="0" lvl="0" indent="-342900">
              <a:lnSpc>
                <a:spcPct val="107000"/>
              </a:lnSpc>
              <a:spcBef>
                <a:spcPts val="0"/>
              </a:spcBef>
              <a:spcAft>
                <a:spcPts val="800"/>
              </a:spcAft>
              <a:buFont typeface="Symbol" panose="05050102010706020507" pitchFamily="18" charset="2"/>
              <a:buChar char=""/>
            </a:pPr>
            <a:r>
              <a:rPr lang="en-US" sz="1400" b="1" u="sng" dirty="0">
                <a:latin typeface="Calibri" panose="020F0502020204030204" pitchFamily="34" charset="0"/>
                <a:ea typeface="DengXian" panose="02010600030101010101" pitchFamily="2" charset="-122"/>
                <a:cs typeface="Gautami" panose="020B0502040204020203" pitchFamily="34" charset="0"/>
              </a:rPr>
              <a:t>Standardization </a:t>
            </a:r>
            <a:r>
              <a:rPr lang="en-US" sz="1400" dirty="0">
                <a:latin typeface="Calibri" panose="020F0502020204030204" pitchFamily="34" charset="0"/>
                <a:ea typeface="DengXian" panose="02010600030101010101" pitchFamily="2" charset="-122"/>
                <a:cs typeface="Gautami" panose="020B0502040204020203" pitchFamily="34" charset="0"/>
              </a:rPr>
              <a:t>by establishing a common source-to-pay process using fewer systems.</a:t>
            </a:r>
          </a:p>
          <a:p>
            <a:pPr>
              <a:lnSpc>
                <a:spcPct val="107000"/>
              </a:lnSpc>
              <a:spcAft>
                <a:spcPts val="800"/>
              </a:spcAft>
            </a:pPr>
            <a:r>
              <a:rPr lang="en-US" sz="1400" b="1" i="1" dirty="0">
                <a:latin typeface="Calibri" panose="020F0502020204030204" pitchFamily="34" charset="0"/>
                <a:ea typeface="DengXian" panose="02010600030101010101" pitchFamily="2" charset="-122"/>
                <a:cs typeface="Gautami" panose="020B0502040204020203" pitchFamily="34" charset="0"/>
              </a:rPr>
              <a:t>AND FINALLY,</a:t>
            </a:r>
            <a:endParaRPr lang="en-US" sz="1400" dirty="0">
              <a:latin typeface="Calibri" panose="020F0502020204030204" pitchFamily="34" charset="0"/>
              <a:ea typeface="DengXian" panose="02010600030101010101" pitchFamily="2" charset="-122"/>
              <a:cs typeface="Gautami" panose="020B0502040204020203"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400" b="1" u="sng" dirty="0">
                <a:latin typeface="Calibri" panose="020F0502020204030204" pitchFamily="34" charset="0"/>
                <a:ea typeface="DengXian" panose="02010600030101010101" pitchFamily="2" charset="-122"/>
                <a:cs typeface="Gautami" panose="020B0502040204020203" pitchFamily="34" charset="0"/>
              </a:rPr>
              <a:t>Value </a:t>
            </a:r>
            <a:r>
              <a:rPr lang="en-US" sz="1400" dirty="0">
                <a:latin typeface="Calibri" panose="020F0502020204030204" pitchFamily="34" charset="0"/>
                <a:ea typeface="DengXian" panose="02010600030101010101" pitchFamily="2" charset="-122"/>
                <a:cs typeface="Gautami" panose="020B0502040204020203" pitchFamily="34" charset="0"/>
              </a:rPr>
              <a:t>by driving quality for our Suppliers and our internal Cargill Stakeholders</a:t>
            </a:r>
          </a:p>
        </p:txBody>
      </p:sp>
      <p:grpSp>
        <p:nvGrpSpPr>
          <p:cNvPr id="13" name="Group 12"/>
          <p:cNvGrpSpPr/>
          <p:nvPr/>
        </p:nvGrpSpPr>
        <p:grpSpPr>
          <a:xfrm>
            <a:off x="7223469" y="167979"/>
            <a:ext cx="1414722" cy="275496"/>
            <a:chOff x="7223468" y="202707"/>
            <a:chExt cx="1414722" cy="275496"/>
          </a:xfrm>
        </p:grpSpPr>
        <p:sp>
          <p:nvSpPr>
            <p:cNvPr id="14"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5" name="Action Button: Home 16">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6"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7" name="Action Button: Beginning 18">
              <a:hlinkClick r:id="rId5"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grpSp>
      <p:sp>
        <p:nvSpPr>
          <p:cNvPr id="11" name="Rectangle 10">
            <a:extLst>
              <a:ext uri="{FF2B5EF4-FFF2-40B4-BE49-F238E27FC236}">
                <a16:creationId xmlns:a16="http://schemas.microsoft.com/office/drawing/2014/main" id="{65050C4B-D140-4560-B6F0-44C5649898EC}"/>
              </a:ext>
            </a:extLst>
          </p:cNvPr>
          <p:cNvSpPr/>
          <p:nvPr/>
        </p:nvSpPr>
        <p:spPr>
          <a:xfrm>
            <a:off x="819150" y="1688746"/>
            <a:ext cx="7699243" cy="1561389"/>
          </a:xfrm>
          <a:prstGeom prst="rect">
            <a:avLst/>
          </a:prstGeom>
        </p:spPr>
        <p:txBody>
          <a:bodyPr wrap="square">
            <a:spAutoFit/>
          </a:bodyPr>
          <a:lstStyle/>
          <a:p>
            <a:pPr>
              <a:lnSpc>
                <a:spcPts val="4000"/>
              </a:lnSpc>
              <a:spcBef>
                <a:spcPct val="0"/>
              </a:spcBef>
            </a:pPr>
            <a:r>
              <a:rPr lang="en-US" sz="2000" b="1" dirty="0">
                <a:solidFill>
                  <a:srgbClr val="5B8F22"/>
                </a:solidFill>
              </a:rPr>
              <a:t>Cargill is transforming how we purchase goods and services by establishing a Global Process enabled by World-Class Technology built on a common data foundation</a:t>
            </a:r>
          </a:p>
        </p:txBody>
      </p:sp>
    </p:spTree>
    <p:extLst>
      <p:ext uri="{BB962C8B-B14F-4D97-AF65-F5344CB8AC3E}">
        <p14:creationId xmlns:p14="http://schemas.microsoft.com/office/powerpoint/2010/main" val="4266617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681"/>
                </a:solidFill>
              </a:rPr>
              <a:t>Cargill Specifications</a:t>
            </a:r>
            <a:br>
              <a:rPr lang="en-US" dirty="0">
                <a:solidFill>
                  <a:srgbClr val="007681"/>
                </a:solidFill>
              </a:rPr>
            </a:br>
            <a:r>
              <a:rPr lang="en-US" sz="2000" dirty="0">
                <a:solidFill>
                  <a:srgbClr val="1E9D8B"/>
                </a:solidFill>
              </a:rPr>
              <a:t>Supported Documents for PO</a:t>
            </a:r>
            <a:endParaRPr lang="en-US" dirty="0">
              <a:solidFill>
                <a:srgbClr val="1E9D8B"/>
              </a:solidFill>
            </a:endParaRPr>
          </a:p>
        </p:txBody>
      </p:sp>
      <p:sp>
        <p:nvSpPr>
          <p:cNvPr id="3" name="Action Button: Forward or Next 2">
            <a:hlinkClick r:id="" action="ppaction://hlinkshowjump?jump=nextslide" highlightClick="1"/>
          </p:cNvPr>
          <p:cNvSpPr/>
          <p:nvPr/>
        </p:nvSpPr>
        <p:spPr bwMode="gray">
          <a:xfrm>
            <a:off x="8363871" y="167979"/>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4" name="Action Button: Home 3">
            <a:hlinkClick r:id="rId3" action="ppaction://hlinksldjump" highlightClick="1"/>
          </p:cNvPr>
          <p:cNvSpPr/>
          <p:nvPr/>
        </p:nvSpPr>
        <p:spPr bwMode="gray">
          <a:xfrm>
            <a:off x="7223469" y="169155"/>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5" name="Action Button: Back or Previous 4">
            <a:hlinkClick r:id="" action="ppaction://hlinkshowjump?jump=previousslide" highlightClick="1"/>
          </p:cNvPr>
          <p:cNvSpPr/>
          <p:nvPr/>
        </p:nvSpPr>
        <p:spPr bwMode="gray">
          <a:xfrm>
            <a:off x="7982481" y="169005"/>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6" name="Action Button: Beginning 5">
            <a:hlinkClick r:id="" action="ppaction://noaction" highlightClick="1"/>
          </p:cNvPr>
          <p:cNvSpPr/>
          <p:nvPr/>
        </p:nvSpPr>
        <p:spPr bwMode="gray">
          <a:xfrm>
            <a:off x="7611405" y="167979"/>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7" name="Group 6"/>
          <p:cNvGrpSpPr/>
          <p:nvPr/>
        </p:nvGrpSpPr>
        <p:grpSpPr>
          <a:xfrm>
            <a:off x="7223469" y="167979"/>
            <a:ext cx="1414722" cy="275496"/>
            <a:chOff x="7223468" y="202707"/>
            <a:chExt cx="1414722" cy="275496"/>
          </a:xfrm>
        </p:grpSpPr>
        <p:sp>
          <p:nvSpPr>
            <p:cNvPr id="9" name="Action Button: Forward or Next 8">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0" name="Action Button: Home 9">
              <a:hlinkClick r:id="rId3"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1" name="Action Button: Back or Previous 10">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2" name="Action Button: Beginning 11">
              <a:hlinkClick r:id="rId4"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4" name="Text Placeholder 2"/>
          <p:cNvSpPr txBox="1">
            <a:spLocks/>
          </p:cNvSpPr>
          <p:nvPr/>
        </p:nvSpPr>
        <p:spPr bwMode="gray">
          <a:xfrm>
            <a:off x="368605" y="2950044"/>
            <a:ext cx="6956022" cy="3073684"/>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tx1"/>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tx1"/>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F0AB00"/>
              </a:buClr>
              <a:buSzPct val="80000"/>
              <a:buFontTx/>
              <a:buNone/>
              <a:tabLst/>
              <a:defRPr/>
            </a:pPr>
            <a:r>
              <a:rPr kumimoji="0" lang="en-US" sz="1400" b="1" i="0" u="none" strike="noStrike" kern="1200" cap="none" spc="0" normalizeH="0" baseline="0" noProof="0" dirty="0">
                <a:ln>
                  <a:noFill/>
                </a:ln>
                <a:solidFill>
                  <a:srgbClr val="007681"/>
                </a:solidFill>
                <a:effectLst/>
                <a:uLnTx/>
                <a:uFillTx/>
                <a:latin typeface="Helvetica" panose="020B0604020202020204" pitchFamily="34" charset="0"/>
                <a:cs typeface="Helvetica" panose="020B0604020202020204" pitchFamily="34" charset="0"/>
              </a:rPr>
              <a:t>Supported</a:t>
            </a:r>
          </a:p>
          <a:p>
            <a:pPr marL="285750" marR="0" lvl="1" indent="-285750" algn="l" defTabSz="914400" rtl="0" eaLnBrk="1" fontAlgn="auto" latinLnBrk="0" hangingPunct="1">
              <a:lnSpc>
                <a:spcPct val="100000"/>
              </a:lnSpc>
              <a:spcBef>
                <a:spcPts val="0"/>
              </a:spcBef>
              <a:spcAft>
                <a:spcPts val="600"/>
              </a:spcAft>
              <a:buClr>
                <a:srgbClr val="D47619"/>
              </a:buClr>
              <a:buSzPct val="120000"/>
              <a:buFont typeface="Wingdings" panose="05000000000000000000" pitchFamily="2" charset="2"/>
              <a:buChar char="§"/>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Purchase Order Confirmations</a:t>
            </a:r>
          </a:p>
          <a:p>
            <a:pPr marL="456759" marR="0" lvl="1" indent="-171450" algn="l" defTabSz="914400" rtl="0" eaLnBrk="1" fontAlgn="auto" latinLnBrk="0" hangingPunct="1">
              <a:lnSpc>
                <a:spcPct val="100000"/>
              </a:lnSpc>
              <a:spcBef>
                <a:spcPts val="0"/>
              </a:spcBef>
              <a:spcAft>
                <a:spcPts val="600"/>
              </a:spcAft>
              <a:buClr>
                <a:srgbClr val="D47619"/>
              </a:buClr>
              <a:buSzPct val="120000"/>
              <a:buFont typeface="Courier New" panose="02070309020205020404" pitchFamily="49" charset="0"/>
              <a:buChar char="o"/>
              <a:tabLst/>
              <a:defRPr/>
            </a:pPr>
            <a:r>
              <a:rPr kumimoji="0" lang="en-US" sz="12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Apply against a whole PO or line items</a:t>
            </a:r>
          </a:p>
          <a:p>
            <a:pPr marL="456759" marR="0" lvl="1" indent="-171450" algn="l" defTabSz="914400" rtl="0" eaLnBrk="1" fontAlgn="auto" latinLnBrk="0" hangingPunct="1">
              <a:lnSpc>
                <a:spcPct val="100000"/>
              </a:lnSpc>
              <a:spcBef>
                <a:spcPts val="0"/>
              </a:spcBef>
              <a:spcAft>
                <a:spcPts val="600"/>
              </a:spcAft>
              <a:buClr>
                <a:srgbClr val="D47619"/>
              </a:buClr>
              <a:buSzPct val="120000"/>
              <a:buFont typeface="Courier New" panose="02070309020205020404" pitchFamily="49" charset="0"/>
              <a:buChar char="o"/>
              <a:tabLst/>
              <a:defRPr/>
            </a:pPr>
            <a:r>
              <a:rPr lang="en-US" sz="1200" dirty="0">
                <a:solidFill>
                  <a:srgbClr val="000000"/>
                </a:solidFill>
                <a:latin typeface="Helvetica" panose="020B0604020202020204" pitchFamily="34" charset="0"/>
                <a:cs typeface="Helvetica" panose="020B0604020202020204" pitchFamily="34" charset="0"/>
              </a:rPr>
              <a:t>Full order confirmation with or without comments</a:t>
            </a:r>
          </a:p>
          <a:p>
            <a:pPr marL="456759" marR="0" lvl="1" indent="-171450" algn="l" defTabSz="914400" rtl="0" eaLnBrk="1" fontAlgn="auto" latinLnBrk="0" hangingPunct="1">
              <a:lnSpc>
                <a:spcPct val="100000"/>
              </a:lnSpc>
              <a:spcBef>
                <a:spcPts val="0"/>
              </a:spcBef>
              <a:spcAft>
                <a:spcPts val="600"/>
              </a:spcAft>
              <a:buClr>
                <a:srgbClr val="D47619"/>
              </a:buClr>
              <a:buSzPct val="120000"/>
              <a:buFont typeface="Courier New" panose="02070309020205020404" pitchFamily="49" charset="0"/>
              <a:buChar char="o"/>
              <a:tabLst/>
              <a:defRPr/>
            </a:pPr>
            <a:r>
              <a:rPr kumimoji="0" lang="en-US" sz="12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Full order rejection with or without comments</a:t>
            </a:r>
          </a:p>
          <a:p>
            <a:pPr marL="456759" marR="0" lvl="1" indent="-171450" algn="l" defTabSz="914400" rtl="0" eaLnBrk="1" fontAlgn="auto" latinLnBrk="0" hangingPunct="1">
              <a:lnSpc>
                <a:spcPct val="100000"/>
              </a:lnSpc>
              <a:spcBef>
                <a:spcPts val="0"/>
              </a:spcBef>
              <a:spcAft>
                <a:spcPts val="600"/>
              </a:spcAft>
              <a:buClr>
                <a:srgbClr val="D47619"/>
              </a:buClr>
              <a:buSzPct val="120000"/>
              <a:buFont typeface="Courier New" panose="02070309020205020404" pitchFamily="49" charset="0"/>
              <a:buChar char="o"/>
              <a:tabLst/>
              <a:defRPr/>
            </a:pPr>
            <a:r>
              <a:rPr kumimoji="0" lang="en-US" sz="12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Partial line item quantity confirmation with or without delivery date change (delivery date should be less than that the original PO line item delivery date)</a:t>
            </a:r>
          </a:p>
          <a:p>
            <a:pPr marL="456759" marR="0" lvl="1" indent="-171450" algn="l" defTabSz="914400" rtl="0" eaLnBrk="1" fontAlgn="auto" latinLnBrk="0" hangingPunct="1">
              <a:lnSpc>
                <a:spcPct val="100000"/>
              </a:lnSpc>
              <a:spcBef>
                <a:spcPts val="0"/>
              </a:spcBef>
              <a:spcAft>
                <a:spcPts val="600"/>
              </a:spcAft>
              <a:buClr>
                <a:srgbClr val="D47619"/>
              </a:buClr>
              <a:buSzPct val="120000"/>
              <a:buFont typeface="Courier New" panose="02070309020205020404" pitchFamily="49" charset="0"/>
              <a:buChar char="o"/>
              <a:tabLst/>
              <a:defRPr/>
            </a:pPr>
            <a:r>
              <a:rPr lang="en-US" sz="1200" dirty="0">
                <a:solidFill>
                  <a:srgbClr val="000000"/>
                </a:solidFill>
                <a:latin typeface="Helvetica" panose="020B0604020202020204" pitchFamily="34" charset="0"/>
                <a:cs typeface="Helvetica" panose="020B0604020202020204" pitchFamily="34" charset="0"/>
              </a:rPr>
              <a:t>Backorder confirmation with delivery date change (delivery date should be more that the PO line item delivery date)</a:t>
            </a:r>
          </a:p>
          <a:p>
            <a:pPr marL="456759" marR="0" lvl="1" indent="-171450" algn="l" defTabSz="914400" rtl="0" eaLnBrk="1" fontAlgn="auto" latinLnBrk="0" hangingPunct="1">
              <a:lnSpc>
                <a:spcPct val="100000"/>
              </a:lnSpc>
              <a:spcBef>
                <a:spcPts val="0"/>
              </a:spcBef>
              <a:spcAft>
                <a:spcPts val="600"/>
              </a:spcAft>
              <a:buClr>
                <a:srgbClr val="D47619"/>
              </a:buClr>
              <a:buSzPct val="120000"/>
              <a:buFont typeface="Courier New" panose="02070309020205020404" pitchFamily="49" charset="0"/>
              <a:buChar char="o"/>
              <a:tabLst/>
              <a:defRPr/>
            </a:pPr>
            <a:r>
              <a:rPr lang="en-US" sz="1200" dirty="0">
                <a:solidFill>
                  <a:srgbClr val="000000"/>
                </a:solidFill>
                <a:latin typeface="Helvetica" panose="020B0604020202020204" pitchFamily="34" charset="0"/>
                <a:cs typeface="Helvetica" panose="020B0604020202020204" pitchFamily="34" charset="0"/>
              </a:rPr>
              <a:t>Partial line item rejection with or without comments</a:t>
            </a:r>
          </a:p>
          <a:p>
            <a:pPr marL="456759" marR="0" lvl="1" indent="-171450" algn="l" defTabSz="914400" rtl="0" eaLnBrk="1" fontAlgn="auto" latinLnBrk="0" hangingPunct="1">
              <a:lnSpc>
                <a:spcPct val="100000"/>
              </a:lnSpc>
              <a:spcBef>
                <a:spcPts val="0"/>
              </a:spcBef>
              <a:spcAft>
                <a:spcPts val="600"/>
              </a:spcAft>
              <a:buClr>
                <a:srgbClr val="D47619"/>
              </a:buClr>
              <a:buSzPct val="120000"/>
              <a:buFont typeface="Courier New" panose="02070309020205020404" pitchFamily="49" charset="0"/>
              <a:buChar char="o"/>
              <a:tabLst/>
              <a:defRPr/>
            </a:pPr>
            <a:r>
              <a:rPr lang="en-US" sz="1200" dirty="0">
                <a:solidFill>
                  <a:srgbClr val="000000"/>
                </a:solidFill>
                <a:latin typeface="Helvetica" panose="020B0604020202020204" pitchFamily="34" charset="0"/>
                <a:cs typeface="Helvetica" panose="020B0604020202020204" pitchFamily="34" charset="0"/>
              </a:rPr>
              <a:t>Estimated Tax (to be entered in header level comments with keyword “Tax”)</a:t>
            </a:r>
          </a:p>
          <a:p>
            <a:pPr marL="456759" marR="0" lvl="1" indent="-171450" algn="l" defTabSz="914400" rtl="0" eaLnBrk="1" fontAlgn="auto" latinLnBrk="0" hangingPunct="1">
              <a:lnSpc>
                <a:spcPct val="100000"/>
              </a:lnSpc>
              <a:spcBef>
                <a:spcPts val="0"/>
              </a:spcBef>
              <a:spcAft>
                <a:spcPts val="600"/>
              </a:spcAft>
              <a:buClr>
                <a:srgbClr val="D47619"/>
              </a:buClr>
              <a:buSzPct val="120000"/>
              <a:buFont typeface="Courier New" panose="02070309020205020404" pitchFamily="49" charset="0"/>
              <a:buChar char="o"/>
              <a:tabLst/>
              <a:defRPr/>
            </a:pPr>
            <a:endParaRPr kumimoji="0" lang="en-US" sz="12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a:p>
            <a:pPr marL="456759" marR="0" lvl="1" indent="-171450" algn="l" defTabSz="914400" rtl="0" eaLnBrk="1" fontAlgn="auto" latinLnBrk="0" hangingPunct="1">
              <a:lnSpc>
                <a:spcPct val="100000"/>
              </a:lnSpc>
              <a:spcBef>
                <a:spcPts val="0"/>
              </a:spcBef>
              <a:spcAft>
                <a:spcPts val="600"/>
              </a:spcAft>
              <a:buClr>
                <a:srgbClr val="D47619"/>
              </a:buClr>
              <a:buSzPct val="120000"/>
              <a:buFont typeface="Courier New" panose="02070309020205020404" pitchFamily="49" charset="0"/>
              <a:buChar char="o"/>
              <a:tabLst/>
              <a:defRPr/>
            </a:pPr>
            <a:endParaRPr kumimoji="0" lang="en-US" sz="12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a:p>
            <a:pPr marL="456759" marR="0" lvl="1" indent="-171450" algn="l" defTabSz="914400" rtl="0" eaLnBrk="1" fontAlgn="auto" latinLnBrk="0" hangingPunct="1">
              <a:lnSpc>
                <a:spcPct val="100000"/>
              </a:lnSpc>
              <a:spcBef>
                <a:spcPts val="0"/>
              </a:spcBef>
              <a:spcAft>
                <a:spcPts val="600"/>
              </a:spcAft>
              <a:buClr>
                <a:srgbClr val="D47619"/>
              </a:buClr>
              <a:buSzPct val="120000"/>
              <a:buFont typeface="Courier New" panose="02070309020205020404" pitchFamily="49" charset="0"/>
              <a:buChar char="o"/>
              <a:tabLst/>
              <a:defRPr/>
            </a:pPr>
            <a:endParaRPr kumimoji="0" lang="en-US" sz="12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sp>
        <p:nvSpPr>
          <p:cNvPr id="16" name="Text Placeholder 2"/>
          <p:cNvSpPr txBox="1">
            <a:spLocks/>
          </p:cNvSpPr>
          <p:nvPr/>
        </p:nvSpPr>
        <p:spPr bwMode="gray">
          <a:xfrm>
            <a:off x="368605" y="1296000"/>
            <a:ext cx="8496000" cy="1740592"/>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FFC000"/>
              </a:buClr>
              <a:buSzPct val="120000"/>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Cargill project specifics:</a:t>
            </a:r>
          </a:p>
          <a:p>
            <a:pPr marL="285750" marR="0" lvl="0" indent="-285750" algn="l" defTabSz="914400" rtl="0" eaLnBrk="1" fontAlgn="auto" latinLnBrk="0" hangingPunct="1">
              <a:lnSpc>
                <a:spcPct val="100000"/>
              </a:lnSpc>
              <a:spcBef>
                <a:spcPts val="0"/>
              </a:spcBef>
              <a:spcAft>
                <a:spcPts val="600"/>
              </a:spcAft>
              <a:buClr>
                <a:srgbClr val="D47619"/>
              </a:buClr>
              <a:buSzPct val="120000"/>
              <a:buFont typeface="Wingdings" panose="05000000000000000000" pitchFamily="2" charset="2"/>
              <a:buChar char="§"/>
              <a:tabLst/>
              <a:defRPr/>
            </a:pPr>
            <a:r>
              <a:rPr kumimoji="0" lang="en-US" sz="1400" b="1" i="1" u="sng"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Tax data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is accepted at the header/summary level or at the line item level of the invoice. Tax can be broken out to accurately capture multiple rates and/or tax types. </a:t>
            </a:r>
          </a:p>
          <a:p>
            <a:pPr marL="285750" marR="0" lvl="0" indent="-285750" algn="l" defTabSz="914400" rtl="0" eaLnBrk="1" fontAlgn="auto" latinLnBrk="0" hangingPunct="1">
              <a:lnSpc>
                <a:spcPct val="100000"/>
              </a:lnSpc>
              <a:spcBef>
                <a:spcPts val="0"/>
              </a:spcBef>
              <a:spcAft>
                <a:spcPts val="600"/>
              </a:spcAft>
              <a:buClr>
                <a:srgbClr val="D47619"/>
              </a:buClr>
              <a:buSzPct val="120000"/>
              <a:buFont typeface="Wingdings" panose="05000000000000000000" pitchFamily="2" charset="2"/>
              <a:buChar char="§"/>
              <a:tabLst/>
              <a:defRPr/>
            </a:pPr>
            <a:r>
              <a:rPr kumimoji="0" lang="en-US" sz="1400" b="1" i="1" u="sng"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Shipping data </a:t>
            </a: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is accepted at the header/summary level or at the line item level.</a:t>
            </a:r>
          </a:p>
          <a:p>
            <a:pPr marL="569913" marR="0" lvl="4" indent="-285750" algn="l" defTabSz="914400" rtl="0" eaLnBrk="1" fontAlgn="auto" latinLnBrk="0" hangingPunct="1">
              <a:lnSpc>
                <a:spcPct val="100000"/>
              </a:lnSpc>
              <a:spcBef>
                <a:spcPts val="0"/>
              </a:spcBef>
              <a:spcAft>
                <a:spcPts val="600"/>
              </a:spcAft>
              <a:buClr>
                <a:srgbClr val="D47619"/>
              </a:buClr>
              <a:buSzPct val="120000"/>
              <a:tabLst/>
              <a:defRPr/>
            </a:pPr>
            <a:r>
              <a:rPr kumimoji="0" lang="en-US" sz="12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Shipping charges must be added to the PO to be able to invoice for them.  Suppliers should not be using the shipping charges feature if the PO does not have freight on it. If this is needed, please reach out to your buyer for additional information.</a:t>
            </a:r>
          </a:p>
        </p:txBody>
      </p:sp>
      <p:sp>
        <p:nvSpPr>
          <p:cNvPr id="17" name="Action Button: Help 16">
            <a:hlinkClick r:id="rId5" action="ppaction://hlinksldjump" highlightClick="1"/>
          </p:cNvPr>
          <p:cNvSpPr/>
          <p:nvPr/>
        </p:nvSpPr>
        <p:spPr bwMode="gray">
          <a:xfrm>
            <a:off x="7900416" y="586921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 name="Slide Number Placeholder 2">
            <a:extLst>
              <a:ext uri="{FF2B5EF4-FFF2-40B4-BE49-F238E27FC236}">
                <a16:creationId xmlns:a16="http://schemas.microsoft.com/office/drawing/2014/main" id="{B2B82906-53C3-420B-B159-FAF6E0084445}"/>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6</a:t>
            </a:fld>
            <a:endParaRPr lang="en-US" dirty="0">
              <a:solidFill>
                <a:prstClr val="white"/>
              </a:solidFill>
            </a:endParaRPr>
          </a:p>
        </p:txBody>
      </p:sp>
    </p:spTree>
    <p:extLst>
      <p:ext uri="{BB962C8B-B14F-4D97-AF65-F5344CB8AC3E}">
        <p14:creationId xmlns:p14="http://schemas.microsoft.com/office/powerpoint/2010/main" val="245394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681"/>
                </a:solidFill>
              </a:rPr>
              <a:t>Review Cargill Specifications</a:t>
            </a:r>
            <a:br>
              <a:rPr lang="en-US" dirty="0">
                <a:solidFill>
                  <a:srgbClr val="007681"/>
                </a:solidFill>
              </a:rPr>
            </a:br>
            <a:r>
              <a:rPr lang="en-US" sz="2000" dirty="0">
                <a:solidFill>
                  <a:srgbClr val="1E9D8B"/>
                </a:solidFill>
              </a:rPr>
              <a:t>Not Supported Documents</a:t>
            </a:r>
            <a:endParaRPr lang="en-US" dirty="0">
              <a:solidFill>
                <a:srgbClr val="1E9D8B"/>
              </a:solidFill>
            </a:endParaRPr>
          </a:p>
        </p:txBody>
      </p:sp>
      <p:sp>
        <p:nvSpPr>
          <p:cNvPr id="15" name="Action Button: Help 14">
            <a:hlinkClick r:id="rId3"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21" name="Group 20"/>
          <p:cNvGrpSpPr/>
          <p:nvPr/>
        </p:nvGrpSpPr>
        <p:grpSpPr>
          <a:xfrm>
            <a:off x="7223469" y="167979"/>
            <a:ext cx="1414722" cy="275496"/>
            <a:chOff x="7223468" y="202707"/>
            <a:chExt cx="1414722" cy="275496"/>
          </a:xfrm>
        </p:grpSpPr>
        <p:sp>
          <p:nvSpPr>
            <p:cNvPr id="22"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3" name="Action Button: Home 16">
              <a:hlinkClick r:id="rId4"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4"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5" name="Action Button: Beginning 18">
              <a:hlinkClick r:id="rId5"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0" name="Slide Number Placeholder 2">
            <a:extLst>
              <a:ext uri="{FF2B5EF4-FFF2-40B4-BE49-F238E27FC236}">
                <a16:creationId xmlns:a16="http://schemas.microsoft.com/office/drawing/2014/main" id="{944091CE-0601-42F6-A35C-13A41FB0D35A}"/>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7</a:t>
            </a:fld>
            <a:endParaRPr lang="en-US" dirty="0">
              <a:solidFill>
                <a:prstClr val="white"/>
              </a:solidFill>
            </a:endParaRPr>
          </a:p>
        </p:txBody>
      </p:sp>
      <p:sp>
        <p:nvSpPr>
          <p:cNvPr id="11" name="Text Placeholder 2">
            <a:extLst>
              <a:ext uri="{FF2B5EF4-FFF2-40B4-BE49-F238E27FC236}">
                <a16:creationId xmlns:a16="http://schemas.microsoft.com/office/drawing/2014/main" id="{767BD878-AB22-41CA-AABE-670A8D2EB8F5}"/>
              </a:ext>
            </a:extLst>
          </p:cNvPr>
          <p:cNvSpPr txBox="1">
            <a:spLocks/>
          </p:cNvSpPr>
          <p:nvPr/>
        </p:nvSpPr>
        <p:spPr bwMode="gray">
          <a:xfrm>
            <a:off x="368605" y="1295999"/>
            <a:ext cx="8496000" cy="2606697"/>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FFC000"/>
              </a:buClr>
              <a:buSzPct val="120000"/>
              <a:buFontTx/>
              <a:buNone/>
              <a:tabLst/>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Not Supported:</a:t>
            </a:r>
          </a:p>
          <a:p>
            <a:pPr marL="0" marR="0" lvl="0" indent="0" algn="l" defTabSz="914400" rtl="0" eaLnBrk="1" fontAlgn="auto" latinLnBrk="0" hangingPunct="1">
              <a:lnSpc>
                <a:spcPct val="100000"/>
              </a:lnSpc>
              <a:spcBef>
                <a:spcPts val="0"/>
              </a:spcBef>
              <a:spcAft>
                <a:spcPts val="600"/>
              </a:spcAft>
              <a:buClr>
                <a:srgbClr val="FFC000"/>
              </a:buClr>
              <a:buSzPct val="120000"/>
              <a:buFontTx/>
              <a:buNone/>
              <a:tabLst/>
              <a:defRPr/>
            </a:pPr>
            <a:endParaRPr lang="en-US" sz="1400" dirty="0">
              <a:solidFill>
                <a:srgbClr val="000000"/>
              </a:solidFill>
              <a:latin typeface="Helvetica" panose="020B0604020202020204" pitchFamily="34" charset="0"/>
              <a:cs typeface="Helvetica" panose="020B0604020202020204" pitchFamily="34" charset="0"/>
            </a:endParaRPr>
          </a:p>
          <a:p>
            <a:pPr marL="285750" indent="-285750">
              <a:spcBef>
                <a:spcPts val="0"/>
              </a:spcBef>
              <a:spcAft>
                <a:spcPts val="600"/>
              </a:spcAft>
              <a:buClr>
                <a:srgbClr val="FFC000"/>
              </a:buClr>
              <a:buSzPct val="120000"/>
              <a:buFont typeface="Wingdings" panose="05000000000000000000" pitchFamily="2" charset="2"/>
              <a:buChar char="§"/>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Advance Ship Notice - </a:t>
            </a:r>
            <a:r>
              <a:rPr lang="en-US" sz="1400" b="0" dirty="0">
                <a:solidFill>
                  <a:srgbClr val="000000"/>
                </a:solidFill>
                <a:cs typeface="Arial" charset="0"/>
              </a:rPr>
              <a:t>Advance ship notice is not supported by Cargill.</a:t>
            </a:r>
          </a:p>
          <a:p>
            <a:pPr marL="285750" lvl="0" indent="-285750">
              <a:spcBef>
                <a:spcPts val="0"/>
              </a:spcBef>
              <a:spcAft>
                <a:spcPts val="600"/>
              </a:spcAft>
              <a:buClr>
                <a:srgbClr val="D47619"/>
              </a:buClr>
              <a:buSzPct val="120000"/>
              <a:buFont typeface="Wingdings" panose="05000000000000000000" pitchFamily="2" charset="2"/>
              <a:buChar char="§"/>
              <a:defRPr/>
            </a:pPr>
            <a:r>
              <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rPr>
              <a:t> </a:t>
            </a:r>
            <a:r>
              <a:rPr lang="en-US" sz="1400" dirty="0">
                <a:solidFill>
                  <a:srgbClr val="000000"/>
                </a:solidFill>
                <a:cs typeface="Arial" charset="0"/>
              </a:rPr>
              <a:t>Invoices -  </a:t>
            </a:r>
            <a:r>
              <a:rPr lang="en-US" sz="1400" b="0" dirty="0">
                <a:solidFill>
                  <a:srgbClr val="000000"/>
                </a:solidFill>
                <a:cs typeface="Arial" charset="0"/>
              </a:rPr>
              <a:t>Submission and transmission of invoices  electronically is not a supported feature by      Cargill currently.</a:t>
            </a:r>
          </a:p>
          <a:p>
            <a:pPr marL="285750" lvl="0" indent="-285750">
              <a:spcBef>
                <a:spcPts val="0"/>
              </a:spcBef>
              <a:spcAft>
                <a:spcPts val="600"/>
              </a:spcAft>
              <a:buClr>
                <a:srgbClr val="D47619"/>
              </a:buClr>
              <a:buSzPct val="120000"/>
              <a:buFont typeface="Wingdings" panose="05000000000000000000" pitchFamily="2" charset="2"/>
              <a:buChar char="§"/>
              <a:defRPr/>
            </a:pPr>
            <a:r>
              <a:rPr lang="en-US" sz="1400" dirty="0">
                <a:solidFill>
                  <a:srgbClr val="000000"/>
                </a:solidFill>
                <a:cs typeface="Arial" charset="0"/>
              </a:rPr>
              <a:t>Credit Memo </a:t>
            </a:r>
            <a:r>
              <a:rPr lang="en-US" sz="1400" b="0" dirty="0">
                <a:solidFill>
                  <a:srgbClr val="000000"/>
                </a:solidFill>
                <a:cs typeface="Arial" charset="0"/>
              </a:rPr>
              <a:t>- The Header or Line Level Credit Memo against  PO or Invoice feature is not supported by Cargill.</a:t>
            </a:r>
          </a:p>
          <a:p>
            <a:pPr marL="285750" lvl="0" indent="-285750">
              <a:spcBef>
                <a:spcPts val="0"/>
              </a:spcBef>
              <a:spcAft>
                <a:spcPts val="600"/>
              </a:spcAft>
              <a:buClr>
                <a:srgbClr val="D47619"/>
              </a:buClr>
              <a:buSzPct val="120000"/>
              <a:buFont typeface="Wingdings" panose="05000000000000000000" pitchFamily="2" charset="2"/>
              <a:buChar char="§"/>
              <a:defRPr/>
            </a:pPr>
            <a:r>
              <a:rPr lang="en-US" sz="1400" dirty="0">
                <a:solidFill>
                  <a:srgbClr val="000000"/>
                </a:solidFill>
                <a:cs typeface="Arial" charset="0"/>
              </a:rPr>
              <a:t>Line item quantity or Unit price </a:t>
            </a:r>
            <a:r>
              <a:rPr lang="en-US" sz="1400" b="0" dirty="0">
                <a:solidFill>
                  <a:srgbClr val="000000"/>
                </a:solidFill>
                <a:cs typeface="Arial" charset="0"/>
              </a:rPr>
              <a:t>– Modifying line item quantity and unit price is not supported while creating Order Confirmation</a:t>
            </a:r>
          </a:p>
          <a:p>
            <a:pPr lvl="0">
              <a:spcBef>
                <a:spcPts val="0"/>
              </a:spcBef>
              <a:spcAft>
                <a:spcPts val="600"/>
              </a:spcAft>
              <a:buClr>
                <a:srgbClr val="D47619"/>
              </a:buClr>
              <a:buSzPct val="120000"/>
              <a:defRPr/>
            </a:pPr>
            <a:endParaRPr lang="en-US" sz="1400" b="0" dirty="0">
              <a:solidFill>
                <a:srgbClr val="000000"/>
              </a:solidFill>
              <a:cs typeface="Arial" charset="0"/>
            </a:endParaRPr>
          </a:p>
          <a:p>
            <a:pPr marL="285750" lvl="0" indent="-285750">
              <a:spcBef>
                <a:spcPts val="0"/>
              </a:spcBef>
              <a:spcAft>
                <a:spcPts val="600"/>
              </a:spcAft>
              <a:buClr>
                <a:srgbClr val="D47619"/>
              </a:buClr>
              <a:buSzPct val="120000"/>
              <a:buFont typeface="Wingdings" panose="05000000000000000000" pitchFamily="2" charset="2"/>
              <a:buChar char="§"/>
              <a:defRPr/>
            </a:pPr>
            <a:endParaRPr lang="en-US" sz="1400" b="0" dirty="0">
              <a:solidFill>
                <a:srgbClr val="000000"/>
              </a:solidFill>
              <a:cs typeface="Arial" charset="0"/>
            </a:endParaRPr>
          </a:p>
          <a:p>
            <a:pPr marL="285750" lvl="0" indent="-285750">
              <a:spcBef>
                <a:spcPts val="0"/>
              </a:spcBef>
              <a:spcAft>
                <a:spcPts val="600"/>
              </a:spcAft>
              <a:buClr>
                <a:srgbClr val="D47619"/>
              </a:buClr>
              <a:buSzPct val="120000"/>
              <a:buFont typeface="Wingdings" panose="05000000000000000000" pitchFamily="2" charset="2"/>
              <a:buChar char="§"/>
              <a:defRPr/>
            </a:pPr>
            <a:endParaRPr lang="en-US" sz="1400" b="0" dirty="0">
              <a:solidFill>
                <a:srgbClr val="000000"/>
              </a:solidFill>
              <a:cs typeface="Arial" charset="0"/>
            </a:endParaRPr>
          </a:p>
          <a:p>
            <a:pPr marL="285750" indent="-285750">
              <a:spcBef>
                <a:spcPts val="0"/>
              </a:spcBef>
              <a:spcAft>
                <a:spcPts val="600"/>
              </a:spcAft>
              <a:buClr>
                <a:srgbClr val="FFC000"/>
              </a:buClr>
              <a:buSzPct val="120000"/>
              <a:buFont typeface="Wingdings" panose="05000000000000000000" pitchFamily="2" charset="2"/>
              <a:buChar char="§"/>
              <a:defRPr/>
            </a:pPr>
            <a:endParaRPr lang="en-US" sz="1400" dirty="0">
              <a:solidFill>
                <a:srgbClr val="000000"/>
              </a:solidFill>
              <a:cs typeface="Arial" charset="0"/>
            </a:endParaRPr>
          </a:p>
          <a:p>
            <a:pPr marL="285750" marR="0" lvl="0" indent="-285750" algn="l" defTabSz="914400" rtl="0" eaLnBrk="1" fontAlgn="auto" latinLnBrk="0" hangingPunct="1">
              <a:lnSpc>
                <a:spcPct val="100000"/>
              </a:lnSpc>
              <a:spcBef>
                <a:spcPts val="0"/>
              </a:spcBef>
              <a:spcAft>
                <a:spcPts val="600"/>
              </a:spcAft>
              <a:buClr>
                <a:srgbClr val="FFC000"/>
              </a:buClr>
              <a:buSzPct val="120000"/>
              <a:buFont typeface="Wingdings" panose="05000000000000000000" pitchFamily="2" charset="2"/>
              <a:buChar char="§"/>
              <a:tabLst/>
              <a:defRPr/>
            </a:pPr>
            <a:endPar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FFC000"/>
              </a:buClr>
              <a:buSzPct val="120000"/>
              <a:buFontTx/>
              <a:buNone/>
              <a:tabLst/>
              <a:defRPr/>
            </a:pPr>
            <a:endParaRPr lang="en-US" sz="1400" dirty="0">
              <a:solidFill>
                <a:srgbClr val="000000"/>
              </a:solidFill>
              <a:latin typeface="Helvetica" panose="020B0604020202020204" pitchFamily="34" charset="0"/>
              <a:cs typeface="Helvetica"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FFC000"/>
              </a:buClr>
              <a:buSzPct val="120000"/>
              <a:buFontTx/>
              <a:buNone/>
              <a:tabLst/>
              <a:defRPr/>
            </a:pPr>
            <a:endParaRPr kumimoji="0" lang="en-US" sz="1400" b="1"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459399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SAP Ariba Can Help You...</a:t>
            </a:r>
          </a:p>
        </p:txBody>
      </p:sp>
      <p:grpSp>
        <p:nvGrpSpPr>
          <p:cNvPr id="13" name="Group 12"/>
          <p:cNvGrpSpPr/>
          <p:nvPr/>
        </p:nvGrpSpPr>
        <p:grpSpPr>
          <a:xfrm>
            <a:off x="426821" y="1512511"/>
            <a:ext cx="8532662" cy="4609272"/>
            <a:chOff x="287338" y="1512511"/>
            <a:chExt cx="8532662" cy="4541569"/>
          </a:xfrm>
        </p:grpSpPr>
        <p:graphicFrame>
          <p:nvGraphicFramePr>
            <p:cNvPr id="4" name="Content Placeholder 5"/>
            <p:cNvGraphicFramePr>
              <a:graphicFrameLocks/>
            </p:cNvGraphicFramePr>
            <p:nvPr>
              <p:extLst>
                <p:ext uri="{D42A27DB-BD31-4B8C-83A1-F6EECF244321}">
                  <p14:modId xmlns:p14="http://schemas.microsoft.com/office/powerpoint/2010/main" val="3298146671"/>
                </p:ext>
              </p:extLst>
            </p:nvPr>
          </p:nvGraphicFramePr>
          <p:xfrm>
            <a:off x="323851" y="1512511"/>
            <a:ext cx="8496149" cy="4541569"/>
          </p:xfrm>
          <a:graphic>
            <a:graphicData uri="http://schemas.openxmlformats.org/drawingml/2006/table">
              <a:tbl>
                <a:tblPr firstRow="1" bandRow="1">
                  <a:tableStyleId>{2D5ABB26-0587-4C30-8999-92F81FD0307C}</a:tableStyleId>
                </a:tblPr>
                <a:tblGrid>
                  <a:gridCol w="1181575">
                    <a:extLst>
                      <a:ext uri="{9D8B030D-6E8A-4147-A177-3AD203B41FA5}">
                        <a16:colId xmlns:a16="http://schemas.microsoft.com/office/drawing/2014/main" val="20000"/>
                      </a:ext>
                    </a:extLst>
                  </a:gridCol>
                  <a:gridCol w="7314574">
                    <a:extLst>
                      <a:ext uri="{9D8B030D-6E8A-4147-A177-3AD203B41FA5}">
                        <a16:colId xmlns:a16="http://schemas.microsoft.com/office/drawing/2014/main" val="20001"/>
                      </a:ext>
                    </a:extLst>
                  </a:gridCol>
                </a:tblGrid>
                <a:tr h="771877">
                  <a:tc>
                    <a:txBody>
                      <a:bodyPr/>
                      <a:lstStyle/>
                      <a:p>
                        <a:endParaRPr lang="en-US" sz="1400" dirty="0"/>
                      </a:p>
                    </a:txBody>
                    <a:tcPr marT="43885" marB="43885">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200"/>
                          </a:spcAft>
                          <a:buClrTx/>
                          <a:buSzTx/>
                          <a:buFontTx/>
                          <a:buNone/>
                          <a:tabLst/>
                          <a:defRPr/>
                        </a:pPr>
                        <a:r>
                          <a:rPr lang="en-US" sz="1400" b="1" dirty="0">
                            <a:solidFill>
                              <a:srgbClr val="000000"/>
                            </a:solidFill>
                            <a:latin typeface="Helvetica" panose="020B0604020202020204" pitchFamily="34" charset="0"/>
                            <a:cs typeface="Helvetica" panose="020B0604020202020204" pitchFamily="34" charset="0"/>
                          </a:rPr>
                          <a:t>Collaborate immediately with all trading partners?</a:t>
                        </a:r>
                      </a:p>
                      <a:p>
                        <a:pPr marL="171450" marR="0" lvl="0" indent="-17145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kern="0" dirty="0">
                            <a:solidFill>
                              <a:schemeClr val="tx1"/>
                            </a:solidFill>
                            <a:latin typeface="Helvetica" panose="020B0604020202020204" pitchFamily="34" charset="0"/>
                            <a:ea typeface="Arial Unicode MS" pitchFamily="34" charset="-128"/>
                            <a:cs typeface="Helvetica" panose="020B0604020202020204" pitchFamily="34" charset="0"/>
                          </a:rPr>
                          <a:t>Immediate access to view the PO</a:t>
                        </a:r>
                      </a:p>
                      <a:p>
                        <a:pPr marL="171450" marR="0" lvl="0" indent="-17145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Automation and catalog</a:t>
                        </a:r>
                        <a:r>
                          <a:rPr lang="en-US" sz="1200" kern="0" baseline="0" dirty="0">
                            <a:solidFill>
                              <a:srgbClr val="000000"/>
                            </a:solidFill>
                            <a:latin typeface="Helvetica" panose="020B0604020202020204" pitchFamily="34" charset="0"/>
                            <a:ea typeface="Arial Unicode MS" pitchFamily="34" charset="-128"/>
                            <a:cs typeface="Helvetica" panose="020B0604020202020204" pitchFamily="34" charset="0"/>
                          </a:rPr>
                          <a:t> posting</a:t>
                        </a: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 for your buyers in &lt;8 weeks</a:t>
                        </a:r>
                      </a:p>
                    </a:txBody>
                    <a:tcPr marR="0" marT="43885" marB="43885">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75077">
                  <a:tc>
                    <a:txBody>
                      <a:bodyPr/>
                      <a:lstStyle/>
                      <a:p>
                        <a:endParaRPr lang="en-US" sz="1400" dirty="0"/>
                      </a:p>
                    </a:txBody>
                    <a:tcPr marT="43885" marB="4388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200"/>
                          </a:spcAft>
                          <a:buClrTx/>
                          <a:buSzTx/>
                          <a:buFontTx/>
                          <a:buNone/>
                          <a:tabLst/>
                          <a:defRPr/>
                        </a:pPr>
                        <a:r>
                          <a:rPr lang="en-US" sz="1400" b="1" dirty="0">
                            <a:solidFill>
                              <a:srgbClr val="000000"/>
                            </a:solidFill>
                            <a:latin typeface="Helvetica" panose="020B0604020202020204" pitchFamily="34" charset="0"/>
                            <a:cs typeface="Helvetica" panose="020B0604020202020204" pitchFamily="34" charset="0"/>
                          </a:rPr>
                          <a:t>Turn paper into efficient electronic transactions? </a:t>
                        </a:r>
                      </a:p>
                      <a:p>
                        <a:pPr marL="179388" marR="0" lvl="0" indent="-179388"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75% faster deal closure</a:t>
                        </a:r>
                      </a:p>
                      <a:p>
                        <a:pPr marL="179388" marR="0" indent="-179388"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75% order processing productivity gains via cXML</a:t>
                        </a:r>
                      </a:p>
                      <a:p>
                        <a:pPr marL="179388" marR="0" indent="-179388"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80% increase in order accuracy through PunchOut</a:t>
                        </a:r>
                      </a:p>
                    </a:txBody>
                    <a:tcPr marR="0" marT="43885" marB="4388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64185">
                  <a:tc>
                    <a:txBody>
                      <a:bodyPr/>
                      <a:lstStyle/>
                      <a:p>
                        <a:endParaRPr lang="en-US" sz="1400" dirty="0"/>
                      </a:p>
                    </a:txBody>
                    <a:tcPr marT="43885" marB="4388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200"/>
                          </a:spcAft>
                          <a:buClrTx/>
                          <a:buSzTx/>
                          <a:buFontTx/>
                          <a:buNone/>
                          <a:tabLst/>
                          <a:defRPr/>
                        </a:pPr>
                        <a:r>
                          <a:rPr lang="en-US" sz="1400" b="1" dirty="0">
                            <a:solidFill>
                              <a:srgbClr val="000000"/>
                            </a:solidFill>
                            <a:latin typeface="Helvetica" panose="020B0604020202020204" pitchFamily="34" charset="0"/>
                            <a:cs typeface="Helvetica" panose="020B0604020202020204" pitchFamily="34" charset="0"/>
                          </a:rPr>
                          <a:t>Catch errors and correct them – before they even happen?</a:t>
                        </a:r>
                      </a:p>
                      <a:p>
                        <a:pPr marL="179388" marR="0" indent="-179388" algn="l" defTabSz="914400" rtl="0" eaLnBrk="1" fontAlgn="auto" latinLnBrk="0" hangingPunct="1">
                          <a:lnSpc>
                            <a:spcPct val="100000"/>
                          </a:lnSpc>
                          <a:spcBef>
                            <a:spcPts val="0"/>
                          </a:spcBef>
                          <a:spcAft>
                            <a:spcPts val="200"/>
                          </a:spcAft>
                          <a:buClr>
                            <a:srgbClr val="D47619"/>
                          </a:buClr>
                          <a:buSzPct val="120000"/>
                          <a:buFont typeface="Wingdings" panose="05000000000000000000" pitchFamily="2" charset="2"/>
                          <a:buChar char="§"/>
                          <a:tabLst/>
                          <a:defRPr/>
                        </a:pP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64% reduction in manual intervention</a:t>
                        </a:r>
                      </a:p>
                    </a:txBody>
                    <a:tcPr marR="0" marT="43885" marB="4388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05607">
                  <a:tc>
                    <a:txBody>
                      <a:bodyPr/>
                      <a:lstStyle/>
                      <a:p>
                        <a:endParaRPr lang="en-US" sz="1400" dirty="0"/>
                      </a:p>
                    </a:txBody>
                    <a:tcPr marT="43885" marB="4388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73881" rtl="0" eaLnBrk="1" fontAlgn="auto" latinLnBrk="0" hangingPunct="1">
                          <a:lnSpc>
                            <a:spcPct val="100000"/>
                          </a:lnSpc>
                          <a:spcBef>
                            <a:spcPct val="0"/>
                          </a:spcBef>
                          <a:spcAft>
                            <a:spcPts val="0"/>
                          </a:spcAft>
                          <a:buClr>
                            <a:srgbClr val="FFC000"/>
                          </a:buClr>
                          <a:buSzPct val="120000"/>
                          <a:buFontTx/>
                          <a:buNone/>
                          <a:tabLst/>
                          <a:defRPr/>
                        </a:pPr>
                        <a:r>
                          <a:rPr lang="en-US" sz="1400" b="1" dirty="0">
                            <a:solidFill>
                              <a:srgbClr val="000000"/>
                            </a:solidFill>
                            <a:latin typeface="Helvetica" panose="020B0604020202020204" pitchFamily="34" charset="0"/>
                            <a:cs typeface="Helvetica" panose="020B0604020202020204" pitchFamily="34" charset="0"/>
                          </a:rPr>
                          <a:t>See opportunities you’re missing and have the ability to trade globally?</a:t>
                        </a:r>
                      </a:p>
                      <a:p>
                        <a:pPr marL="171450" marR="0" indent="-171450" algn="l" defTabSz="914400" rtl="0" eaLnBrk="1" fontAlgn="auto" latinLnBrk="0" hangingPunct="1">
                          <a:lnSpc>
                            <a:spcPct val="100000"/>
                          </a:lnSpc>
                          <a:spcBef>
                            <a:spcPts val="0"/>
                          </a:spcBef>
                          <a:spcAft>
                            <a:spcPts val="0"/>
                          </a:spcAft>
                          <a:buClr>
                            <a:srgbClr val="D47619"/>
                          </a:buClr>
                          <a:buSzPct val="120000"/>
                          <a:buFont typeface="Wingdings" panose="05000000000000000000" pitchFamily="2" charset="2"/>
                          <a:buChar char="§"/>
                          <a:tabLst/>
                          <a:defRPr/>
                        </a:pPr>
                        <a:r>
                          <a:rPr lang="en-US" sz="1200" kern="0" dirty="0">
                            <a:solidFill>
                              <a:srgbClr val="000000"/>
                            </a:solidFill>
                            <a:latin typeface="Helvetica" panose="020B0604020202020204" pitchFamily="34" charset="0"/>
                            <a:ea typeface="Arial Unicode MS" pitchFamily="34" charset="-128"/>
                            <a:cs typeface="Helvetica" panose="020B0604020202020204" pitchFamily="34" charset="0"/>
                          </a:rPr>
                          <a:t>15% increase in customer retention </a:t>
                        </a:r>
                      </a:p>
                      <a:p>
                        <a:pPr marL="171450" indent="-171450" algn="l">
                          <a:spcBef>
                            <a:spcPts val="0"/>
                          </a:spcBef>
                          <a:spcAft>
                            <a:spcPts val="0"/>
                          </a:spcAft>
                          <a:buClr>
                            <a:srgbClr val="D47619"/>
                          </a:buClr>
                          <a:buSzPct val="120000"/>
                          <a:buFont typeface="Wingdings" panose="05000000000000000000" pitchFamily="2" charset="2"/>
                          <a:buChar char="§"/>
                        </a:pPr>
                        <a:r>
                          <a:rPr lang="en-US" sz="1200" kern="1200" dirty="0">
                            <a:solidFill>
                              <a:schemeClr val="tx1"/>
                            </a:solidFill>
                            <a:latin typeface="Helvetica" panose="020B0604020202020204" pitchFamily="34" charset="0"/>
                            <a:ea typeface="ＭＳ Ｐゴシック" charset="-128"/>
                            <a:cs typeface="Helvetica" panose="020B0604020202020204" pitchFamily="34" charset="0"/>
                          </a:rPr>
                          <a:t>30% growth in existing accounts</a:t>
                        </a:r>
                      </a:p>
                      <a:p>
                        <a:pPr marL="171450" marR="0" lvl="0" indent="-171450" algn="l" defTabSz="1019175" rtl="0" eaLnBrk="1" fontAlgn="base" latinLnBrk="0" hangingPunct="1">
                          <a:lnSpc>
                            <a:spcPct val="100000"/>
                          </a:lnSpc>
                          <a:spcBef>
                            <a:spcPts val="0"/>
                          </a:spcBef>
                          <a:spcAft>
                            <a:spcPts val="0"/>
                          </a:spcAft>
                          <a:buClr>
                            <a:srgbClr val="D47619"/>
                          </a:buClr>
                          <a:buSzPct val="120000"/>
                          <a:buFont typeface="Wingdings" panose="05000000000000000000" pitchFamily="2" charset="2"/>
                          <a:buChar char="§"/>
                          <a:tabLst/>
                        </a:pPr>
                        <a:r>
                          <a:rPr lang="en-US" sz="1200" kern="1200" dirty="0">
                            <a:solidFill>
                              <a:schemeClr val="tx1"/>
                            </a:solidFill>
                            <a:latin typeface="Helvetica" panose="020B0604020202020204" pitchFamily="34" charset="0"/>
                            <a:ea typeface="ＭＳ Ｐゴシック" charset="-128"/>
                            <a:cs typeface="Helvetica" panose="020B0604020202020204" pitchFamily="34" charset="0"/>
                          </a:rPr>
                          <a:t>35% growth in new business</a:t>
                        </a:r>
                        <a:endParaRPr lang="en-US" sz="1400" dirty="0">
                          <a:latin typeface="Helvetica" panose="020B0604020202020204" pitchFamily="34" charset="0"/>
                          <a:ea typeface="ＭＳ Ｐゴシック" charset="-128"/>
                          <a:cs typeface="Helvetica" panose="020B0604020202020204" pitchFamily="34" charset="0"/>
                        </a:endParaRPr>
                      </a:p>
                      <a:p>
                        <a:pPr algn="l">
                          <a:lnSpc>
                            <a:spcPct val="100000"/>
                          </a:lnSpc>
                          <a:spcAft>
                            <a:spcPts val="200"/>
                          </a:spcAft>
                          <a:buClr>
                            <a:srgbClr val="FFC000"/>
                          </a:buClr>
                          <a:buSzPct val="120000"/>
                        </a:pPr>
                        <a:endParaRPr lang="en-US" sz="1200" kern="0" dirty="0">
                          <a:solidFill>
                            <a:srgbClr val="000000"/>
                          </a:solidFill>
                          <a:latin typeface="Helvetica" panose="020B0604020202020204" pitchFamily="34" charset="0"/>
                          <a:ea typeface="Arial Unicode MS" pitchFamily="34" charset="-128"/>
                          <a:cs typeface="Helvetica" panose="020B0604020202020204" pitchFamily="34" charset="0"/>
                        </a:endParaRPr>
                      </a:p>
                    </a:txBody>
                    <a:tcPr marR="0" marT="43885" marB="4388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65483">
                  <a:tc>
                    <a:txBody>
                      <a:bodyPr/>
                      <a:lstStyle/>
                      <a:p>
                        <a:endParaRPr lang="en-US" sz="1400" dirty="0"/>
                      </a:p>
                    </a:txBody>
                    <a:tcPr marT="43885" marB="4388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673881" rtl="0" eaLnBrk="1" fontAlgn="auto" latinLnBrk="0" hangingPunct="1">
                          <a:lnSpc>
                            <a:spcPct val="100000"/>
                          </a:lnSpc>
                          <a:spcBef>
                            <a:spcPct val="0"/>
                          </a:spcBef>
                          <a:spcAft>
                            <a:spcPts val="0"/>
                          </a:spcAft>
                          <a:buClr>
                            <a:srgbClr val="FFC000"/>
                          </a:buClr>
                          <a:buSzPct val="120000"/>
                          <a:buFontTx/>
                          <a:buNone/>
                          <a:tabLst/>
                          <a:defRPr/>
                        </a:pPr>
                        <a:endParaRPr lang="en-US" sz="1400" dirty="0">
                          <a:latin typeface="Helvetica" panose="020B0604020202020204" pitchFamily="34" charset="0"/>
                          <a:ea typeface="ＭＳ Ｐゴシック" charset="-128"/>
                          <a:cs typeface="Helvetica" panose="020B0604020202020204" pitchFamily="34" charset="0"/>
                        </a:endParaRPr>
                      </a:p>
                    </a:txBody>
                    <a:tcPr marR="0" marT="43885" marB="43885">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pic>
          <p:nvPicPr>
            <p:cNvPr id="5" name="Picture 3" descr="\\psf\Home\Graphic Tank\Misc 1 v2-65.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3851" y="4252442"/>
              <a:ext cx="626587" cy="62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sf\Home\Graphic Tank\Misc 1 v2-94.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7338" y="3309957"/>
              <a:ext cx="886364" cy="62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sf\Host\Users\eric\Graphic Tank\Misc-2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7338" y="1577907"/>
              <a:ext cx="918463" cy="518333"/>
            </a:xfrm>
            <a:prstGeom prst="rect">
              <a:avLst/>
            </a:prstGeom>
            <a:noFill/>
          </p:spPr>
        </p:pic>
        <p:grpSp>
          <p:nvGrpSpPr>
            <p:cNvPr id="3" name="Group 8"/>
            <p:cNvGrpSpPr/>
            <p:nvPr/>
          </p:nvGrpSpPr>
          <p:grpSpPr>
            <a:xfrm>
              <a:off x="287338" y="2416725"/>
              <a:ext cx="824189" cy="622000"/>
              <a:chOff x="3410815" y="4330911"/>
              <a:chExt cx="1154539" cy="1055518"/>
            </a:xfrm>
          </p:grpSpPr>
          <p:pic>
            <p:nvPicPr>
              <p:cNvPr id="10" name="Picture 1" descr="\\psf\Host\Users\eric\Graphic Tank\Icons v2g_Document  copy 5.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81754" y="4330911"/>
                <a:ext cx="683600" cy="882707"/>
              </a:xfrm>
              <a:prstGeom prst="rect">
                <a:avLst/>
              </a:prstGeom>
              <a:noFill/>
            </p:spPr>
          </p:pic>
          <p:pic>
            <p:nvPicPr>
              <p:cNvPr id="11" name="Picture 1" descr="\\psf\Host\Users\eric\Graphic Tank\Icons v2g_Document  copy 5.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616071" y="4410260"/>
                <a:ext cx="683600" cy="882707"/>
              </a:xfrm>
              <a:prstGeom prst="rect">
                <a:avLst/>
              </a:prstGeom>
              <a:noFill/>
            </p:spPr>
          </p:pic>
          <p:pic>
            <p:nvPicPr>
              <p:cNvPr id="12" name="Picture 1" descr="\\psf\Host\Users\eric\Graphic Tank\Icons v2g_Document  copy 5.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410815" y="4503722"/>
                <a:ext cx="683601" cy="882707"/>
              </a:xfrm>
              <a:prstGeom prst="rect">
                <a:avLst/>
              </a:prstGeom>
              <a:noFill/>
            </p:spPr>
          </p:pic>
        </p:grpSp>
      </p:grpSp>
      <p:sp>
        <p:nvSpPr>
          <p:cNvPr id="27" name="Action Button: Help 26">
            <a:hlinkClick r:id="rId7" action="ppaction://hlinksldjump" highlightClick="1"/>
          </p:cNvPr>
          <p:cNvSpPr/>
          <p:nvPr/>
        </p:nvSpPr>
        <p:spPr bwMode="gray">
          <a:xfrm>
            <a:off x="7903545" y="5870455"/>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9" name="Group 18"/>
          <p:cNvGrpSpPr/>
          <p:nvPr/>
        </p:nvGrpSpPr>
        <p:grpSpPr>
          <a:xfrm>
            <a:off x="7223469" y="167979"/>
            <a:ext cx="1414722" cy="275496"/>
            <a:chOff x="7223468" y="202707"/>
            <a:chExt cx="1414722" cy="275496"/>
          </a:xfrm>
        </p:grpSpPr>
        <p:sp>
          <p:nvSpPr>
            <p:cNvPr id="21"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6" name="Action Button: Home 16">
              <a:hlinkClick r:id="rId8"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8"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29" name="Action Button: Beginning 18">
              <a:hlinkClick r:id="rId9"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20" name="Slide Number Placeholder 2">
            <a:extLst>
              <a:ext uri="{FF2B5EF4-FFF2-40B4-BE49-F238E27FC236}">
                <a16:creationId xmlns:a16="http://schemas.microsoft.com/office/drawing/2014/main" id="{64A694C4-E076-4BFC-9567-0144024CAA64}"/>
              </a:ext>
            </a:extLst>
          </p:cNvPr>
          <p:cNvSpPr txBox="1">
            <a:spLocks/>
          </p:cNvSpPr>
          <p:nvPr/>
        </p:nvSpPr>
        <p:spPr>
          <a:xfrm>
            <a:off x="239714" y="6286104"/>
            <a:ext cx="378392" cy="365125"/>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DF1AFCE-D540-41EE-B441-3ED6DEB25CDC}" type="slidenum">
              <a:rPr lang="en-US" sz="1200" b="1" smtClean="0">
                <a:solidFill>
                  <a:prstClr val="white"/>
                </a:solidFill>
              </a:rPr>
              <a:pPr algn="ctr"/>
              <a:t>8</a:t>
            </a:fld>
            <a:endParaRPr lang="en-US" sz="1200" b="1" dirty="0">
              <a:solidFill>
                <a:prstClr val="white"/>
              </a:solidFill>
            </a:endParaRPr>
          </a:p>
        </p:txBody>
      </p:sp>
    </p:spTree>
    <p:extLst>
      <p:ext uri="{BB962C8B-B14F-4D97-AF65-F5344CB8AC3E}">
        <p14:creationId xmlns:p14="http://schemas.microsoft.com/office/powerpoint/2010/main" val="1900380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681"/>
                </a:solidFill>
              </a:rPr>
              <a:t>SECTION 2: Set Up Your Account</a:t>
            </a:r>
          </a:p>
        </p:txBody>
      </p:sp>
      <p:graphicFrame>
        <p:nvGraphicFramePr>
          <p:cNvPr id="44" name="Diagram 43"/>
          <p:cNvGraphicFramePr/>
          <p:nvPr>
            <p:extLst>
              <p:ext uri="{D42A27DB-BD31-4B8C-83A1-F6EECF244321}">
                <p14:modId xmlns:p14="http://schemas.microsoft.com/office/powerpoint/2010/main" val="822940410"/>
              </p:ext>
            </p:extLst>
          </p:nvPr>
        </p:nvGraphicFramePr>
        <p:xfrm>
          <a:off x="1972917" y="1828801"/>
          <a:ext cx="5198167" cy="1779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 name="Rectangle 44"/>
          <p:cNvSpPr/>
          <p:nvPr/>
        </p:nvSpPr>
        <p:spPr>
          <a:xfrm>
            <a:off x="3620040" y="4135473"/>
            <a:ext cx="1903920" cy="815608"/>
          </a:xfrm>
          <a:prstGeom prst="rect">
            <a:avLst/>
          </a:prstGeom>
        </p:spPr>
        <p:txBody>
          <a:bodyPr wrap="square">
            <a:spAutoFit/>
          </a:bodyPr>
          <a:lstStyle/>
          <a:p>
            <a:pPr marL="0" marR="0" lvl="0" indent="0" defTabSz="914400" rtl="0" eaLnBrk="1" fontAlgn="auto" latinLnBrk="0" hangingPunct="1">
              <a:lnSpc>
                <a:spcPct val="100000"/>
              </a:lnSpc>
              <a:spcBef>
                <a:spcPts val="600"/>
              </a:spcBef>
              <a:spcAft>
                <a:spcPts val="0"/>
              </a:spcAft>
              <a:buClrTx/>
              <a:buSzPct val="100000"/>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hlinkClick r:id="rId8" action="ppaction://hlinksldjump"/>
              </a:rPr>
              <a:t>Configuration Recommendations</a:t>
            </a:r>
            <a:endPar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hlinkClick r:id="rId9" action="ppaction://hlinksldjump"/>
            </a:endParaRPr>
          </a:p>
          <a:p>
            <a:pPr marL="0" marR="0" lvl="0" indent="0" defTabSz="914400" rtl="0" eaLnBrk="1" fontAlgn="auto" latinLnBrk="0" hangingPunct="1">
              <a:lnSpc>
                <a:spcPct val="100000"/>
              </a:lnSpc>
              <a:spcBef>
                <a:spcPts val="600"/>
              </a:spcBef>
              <a:spcAft>
                <a:spcPts val="0"/>
              </a:spcAft>
              <a:buClrTx/>
              <a:buSzPct val="100000"/>
              <a:buFontTx/>
              <a:buNone/>
              <a:tabLst/>
              <a:defRPr/>
            </a:pPr>
            <a:r>
              <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hlinkClick r:id="rId10" action="ppaction://hlinksldjump"/>
              </a:rPr>
              <a:t>Profile Completion</a:t>
            </a:r>
            <a:endParaRPr kumimoji="0" lang="en-US" sz="1400" b="0" i="0" u="none" strike="noStrike" kern="1200" cap="none" spc="0" normalizeH="0" baseline="0" noProof="0" dirty="0">
              <a:ln>
                <a:noFill/>
              </a:ln>
              <a:solidFill>
                <a:srgbClr val="000000"/>
              </a:solidFill>
              <a:effectLst/>
              <a:uLnTx/>
              <a:uFillTx/>
              <a:latin typeface="Helvetica" panose="020B0604020202020204" pitchFamily="34" charset="0"/>
              <a:cs typeface="Helvetica" panose="020B0604020202020204" pitchFamily="34" charset="0"/>
            </a:endParaRPr>
          </a:p>
        </p:txBody>
      </p:sp>
      <p:sp>
        <p:nvSpPr>
          <p:cNvPr id="14" name="Action Button: Help 13">
            <a:hlinkClick r:id="rId11" action="ppaction://hlinksldjump" highlightClick="1"/>
          </p:cNvPr>
          <p:cNvSpPr/>
          <p:nvPr/>
        </p:nvSpPr>
        <p:spPr bwMode="gray">
          <a:xfrm>
            <a:off x="7900416" y="5870448"/>
            <a:ext cx="320040" cy="320040"/>
          </a:xfrm>
          <a:prstGeom prst="actionButtonHelp">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nvGrpSpPr>
          <p:cNvPr id="13" name="Group 12"/>
          <p:cNvGrpSpPr/>
          <p:nvPr/>
        </p:nvGrpSpPr>
        <p:grpSpPr>
          <a:xfrm>
            <a:off x="7223469" y="167979"/>
            <a:ext cx="1414722" cy="275496"/>
            <a:chOff x="7223468" y="202707"/>
            <a:chExt cx="1414722" cy="275496"/>
          </a:xfrm>
        </p:grpSpPr>
        <p:sp>
          <p:nvSpPr>
            <p:cNvPr id="15" name="Action Button: Forward or Next 15">
              <a:hlinkClick r:id="" action="ppaction://hlinkshowjump?jump=nextslide" highlightClick="1"/>
            </p:cNvPr>
            <p:cNvSpPr/>
            <p:nvPr/>
          </p:nvSpPr>
          <p:spPr bwMode="gray">
            <a:xfrm>
              <a:off x="8363870" y="202707"/>
              <a:ext cx="274320" cy="274320"/>
            </a:xfrm>
            <a:prstGeom prst="actionButtonForwardNext">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6" name="Action Button: Home 16">
              <a:hlinkClick r:id="rId12" action="ppaction://hlinksldjump" highlightClick="1"/>
            </p:cNvPr>
            <p:cNvSpPr/>
            <p:nvPr/>
          </p:nvSpPr>
          <p:spPr bwMode="gray">
            <a:xfrm>
              <a:off x="7223468" y="203883"/>
              <a:ext cx="274320" cy="274320"/>
            </a:xfrm>
            <a:prstGeom prst="actionButtonHome">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7" name="Action Button: Back or Previous 17">
              <a:hlinkClick r:id="" action="ppaction://hlinkshowjump?jump=previousslide" highlightClick="1"/>
            </p:cNvPr>
            <p:cNvSpPr/>
            <p:nvPr/>
          </p:nvSpPr>
          <p:spPr bwMode="gray">
            <a:xfrm>
              <a:off x="7982480" y="203733"/>
              <a:ext cx="274320" cy="274320"/>
            </a:xfrm>
            <a:prstGeom prst="actionButtonBackPrevious">
              <a:avLst/>
            </a:prstGeom>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sp>
          <p:nvSpPr>
            <p:cNvPr id="18" name="Action Button: Beginning 18">
              <a:hlinkClick r:id="rId13" action="ppaction://hlinksldjump" highlightClick="1"/>
            </p:cNvPr>
            <p:cNvSpPr/>
            <p:nvPr/>
          </p:nvSpPr>
          <p:spPr bwMode="gray">
            <a:xfrm>
              <a:off x="7611404" y="202707"/>
              <a:ext cx="274320" cy="274320"/>
            </a:xfrm>
            <a:prstGeom prst="actionButtonBeginning">
              <a:avLst/>
            </a:prstGeom>
            <a:solidFill>
              <a:schemeClr val="bg1"/>
            </a:solidFill>
            <a:ln>
              <a:headEnd/>
              <a:tailEnd/>
            </a:ln>
          </p:spPr>
          <p:style>
            <a:lnRef idx="2">
              <a:schemeClr val="accent2"/>
            </a:lnRef>
            <a:fillRef idx="1">
              <a:schemeClr val="lt1"/>
            </a:fillRef>
            <a:effectRef idx="0">
              <a:schemeClr val="accent2"/>
            </a:effectRef>
            <a:fontRef idx="minor">
              <a:schemeClr val="dk1"/>
            </a:fontRef>
          </p:style>
          <p:txBody>
            <a:bodyPr lIns="90000" tIns="72000" rIns="90000" bIns="72000" rtlCol="0" anchor="ctr"/>
            <a:lstStyle/>
            <a:p>
              <a:pPr marL="0" marR="0" lvl="0" indent="0" algn="ctr" defTabSz="914400" rtl="0" eaLnBrk="1" fontAlgn="base" latinLnBrk="0" hangingPunct="1">
                <a:lnSpc>
                  <a:spcPct val="100000"/>
                </a:lnSpc>
                <a:spcBef>
                  <a:spcPct val="50000"/>
                </a:spcBef>
                <a:spcAft>
                  <a:spcPct val="0"/>
                </a:spcAft>
                <a:buClr>
                  <a:srgbClr val="F0AB00"/>
                </a:buClr>
                <a:buSzPct val="80000"/>
                <a:buFontTx/>
                <a:buNone/>
                <a:tabLst/>
                <a:defRPr/>
              </a:pPr>
              <a:endParaRPr kumimoji="0" lang="en-US" sz="1800" b="0" i="0" u="none" strike="noStrike" kern="0" cap="none" spc="0" normalizeH="0" baseline="0" noProof="0" dirty="0">
                <a:ln>
                  <a:noFill/>
                </a:ln>
                <a:solidFill>
                  <a:srgbClr val="000000"/>
                </a:solidFill>
                <a:effectLst/>
                <a:uLnTx/>
                <a:uFillTx/>
                <a:latin typeface="Arial"/>
                <a:ea typeface="Arial Unicode MS" pitchFamily="34" charset="-128"/>
                <a:cs typeface="Arial Unicode MS" pitchFamily="34" charset="-128"/>
              </a:endParaRPr>
            </a:p>
          </p:txBody>
        </p:sp>
      </p:grpSp>
      <p:sp>
        <p:nvSpPr>
          <p:cNvPr id="11" name="Slide Number Placeholder 2">
            <a:extLst>
              <a:ext uri="{FF2B5EF4-FFF2-40B4-BE49-F238E27FC236}">
                <a16:creationId xmlns:a16="http://schemas.microsoft.com/office/drawing/2014/main" id="{8AA8F8D7-D470-475A-BCC0-602298B89D77}"/>
              </a:ext>
            </a:extLst>
          </p:cNvPr>
          <p:cNvSpPr>
            <a:spLocks noGrp="1"/>
          </p:cNvSpPr>
          <p:nvPr>
            <p:ph type="sldNum" sz="quarter" idx="4"/>
          </p:nvPr>
        </p:nvSpPr>
        <p:spPr>
          <a:xfrm>
            <a:off x="239714" y="6286104"/>
            <a:ext cx="378392" cy="365125"/>
          </a:xfrm>
        </p:spPr>
        <p:txBody>
          <a:bodyPr/>
          <a:lstStyle/>
          <a:p>
            <a:fld id="{3DF1AFCE-D540-41EE-B441-3ED6DEB25CDC}" type="slidenum">
              <a:rPr lang="en-US" smtClean="0">
                <a:solidFill>
                  <a:prstClr val="white"/>
                </a:solidFill>
              </a:rPr>
              <a:pPr/>
              <a:t>9</a:t>
            </a:fld>
            <a:endParaRPr lang="en-US" dirty="0">
              <a:solidFill>
                <a:prstClr val="white"/>
              </a:solidFill>
            </a:endParaRPr>
          </a:p>
        </p:txBody>
      </p:sp>
    </p:spTree>
    <p:extLst>
      <p:ext uri="{BB962C8B-B14F-4D97-AF65-F5344CB8AC3E}">
        <p14:creationId xmlns:p14="http://schemas.microsoft.com/office/powerpoint/2010/main" val="13543082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flkJI1OGgU6KQcKd5lrCx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wIsfQ4AihUyWOEsZHiFV4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wIsfQ4AihUyWOEsZHiFV4g"/>
</p:tagLst>
</file>

<file path=ppt/theme/theme1.xml><?xml version="1.0" encoding="utf-8"?>
<a:theme xmlns:a="http://schemas.openxmlformats.org/drawingml/2006/main" name="Cargill_Base_Blue_12061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10.xml><?xml version="1.0" encoding="utf-8"?>
<a:theme xmlns:a="http://schemas.openxmlformats.org/drawingml/2006/main" name="8_Cargill_Base_Blue_12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1.xml><?xml version="1.0" encoding="utf-8"?>
<a:theme xmlns:a="http://schemas.openxmlformats.org/drawingml/2006/main" name="9_Cargill_Base_Blue_12061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12.xml><?xml version="1.0" encoding="utf-8"?>
<a:theme xmlns:a="http://schemas.openxmlformats.org/drawingml/2006/main" name="6_Cargill_Base_Blue_12061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13.xml><?xml version="1.0" encoding="utf-8"?>
<a:theme xmlns:a="http://schemas.openxmlformats.org/drawingml/2006/main" name="7_Cargill_Base_Blue_12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14.xml><?xml version="1.0" encoding="utf-8"?>
<a:theme xmlns:a="http://schemas.openxmlformats.org/drawingml/2006/main" name="10_Cargill_Base_Blue_12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estro Change Impact Assessment Report v06.14.16.potx" id="{3A5F33E7-81F4-4B74-88A4-8695DC5E8153}" vid="{AB259B36-37D0-49D8-99DE-D145DB0F2DE6}"/>
    </a:ext>
  </a:extLst>
</a:theme>
</file>

<file path=ppt/theme/theme15.xml><?xml version="1.0" encoding="utf-8"?>
<a:theme xmlns:a="http://schemas.openxmlformats.org/drawingml/2006/main" name="11_Cargill_Base_Blue_120613">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16.xml><?xml version="1.0" encoding="utf-8"?>
<a:theme xmlns:a="http://schemas.openxmlformats.org/drawingml/2006/main" name="12_Cargill_Base_Blue_12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17.xml><?xml version="1.0" encoding="utf-8"?>
<a:theme xmlns:a="http://schemas.openxmlformats.org/drawingml/2006/main" name="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18.xml><?xml version="1.0" encoding="utf-8"?>
<a:theme xmlns:a="http://schemas.openxmlformats.org/drawingml/2006/main" name="2_SAP_Ariba_2016_4x3_whit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6_4x3_white.pptx" id="{84092EF6-004C-4B10-AF97-6A0433EB25C4}" vid="{AA4ECABE-9DC8-43A1-A371-CB1672063894}"/>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rgill_Base_Blue_082913">
  <a:themeElements>
    <a:clrScheme name="Custom 1">
      <a:dk1>
        <a:sysClr val="windowText" lastClr="000000"/>
      </a:dk1>
      <a:lt1>
        <a:sysClr val="window" lastClr="FFFFFF"/>
      </a:lt1>
      <a:dk2>
        <a:srgbClr val="1F497D"/>
      </a:dk2>
      <a:lt2>
        <a:srgbClr val="EEECE1"/>
      </a:lt2>
      <a:accent1>
        <a:srgbClr val="4F81BD"/>
      </a:accent1>
      <a:accent2>
        <a:srgbClr val="17365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1_Cargill_Base_Blue_12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1_Cargill_Base_Blue_0829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2_Cargill_Base_Blue_12061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6.xml><?xml version="1.0" encoding="utf-8"?>
<a:theme xmlns:a="http://schemas.openxmlformats.org/drawingml/2006/main" name="3_Cargill_Base_Blue_120613">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ue PPT template.potx [Read-Only]" id="{3BA67988-C848-4B2F-A0E2-BCF7FBA590A3}" vid="{ADF1A528-CC3D-4E2C-8A81-434C882912A2}"/>
    </a:ext>
  </a:extLst>
</a:theme>
</file>

<file path=ppt/theme/theme7.xml><?xml version="1.0" encoding="utf-8"?>
<a:theme xmlns:a="http://schemas.openxmlformats.org/drawingml/2006/main" name="4_Cargill_Base_Blue_12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8.xml><?xml version="1.0" encoding="utf-8"?>
<a:theme xmlns:a="http://schemas.openxmlformats.org/drawingml/2006/main" name="2_Cargill_Base_Blue_082913">
  <a:themeElements>
    <a:clrScheme name="Custom 1">
      <a:dk1>
        <a:sysClr val="windowText" lastClr="000000"/>
      </a:dk1>
      <a:lt1>
        <a:sysClr val="window" lastClr="FFFFFF"/>
      </a:lt1>
      <a:dk2>
        <a:srgbClr val="1F497D"/>
      </a:dk2>
      <a:lt2>
        <a:srgbClr val="EEECE1"/>
      </a:lt2>
      <a:accent1>
        <a:srgbClr val="4F81BD"/>
      </a:accent1>
      <a:accent2>
        <a:srgbClr val="17365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5_Cargill_Base_Blue_1206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ME Base font">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4A70B"/>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estro Change Impact Assessment Report v06.14.16.potx" id="{3A5F33E7-81F4-4B74-88A4-8695DC5E8153}" vid="{AB259B36-37D0-49D8-99DE-D145DB0F2DE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400865b4-1411-4572-87d1-229d95344da3">CSSP-1082270217-236</_dlc_DocId>
    <_dlc_DocIdUrl xmlns="400865b4-1411-4572-87d1-229d95344da3">
      <Url>https://cargillonline.sharepoint.com/sites/CSSP_team/COE/_layouts/15/DocIdRedir.aspx?ID=CSSP-1082270217-236</Url>
      <Description>CSSP-1082270217-236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7949B1F50A41C42B5AB20B435697F2E" ma:contentTypeVersion="16" ma:contentTypeDescription="Create a new document." ma:contentTypeScope="" ma:versionID="4ff2fdafa20c7a283609fe900e8722ec">
  <xsd:schema xmlns:xsd="http://www.w3.org/2001/XMLSchema" xmlns:xs="http://www.w3.org/2001/XMLSchema" xmlns:p="http://schemas.microsoft.com/office/2006/metadata/properties" xmlns:ns2="400865b4-1411-4572-87d1-229d95344da3" xmlns:ns3="7265e089-2a83-4aa1-9c7b-4764f40be806" xmlns:ns4="http://schemas.microsoft.com/sharepoint/v4" targetNamespace="http://schemas.microsoft.com/office/2006/metadata/properties" ma:root="true" ma:fieldsID="7ada178a33d04b5ee9130a9519cf9bd5" ns2:_="" ns3:_="" ns4:_="">
    <xsd:import namespace="400865b4-1411-4572-87d1-229d95344da3"/>
    <xsd:import namespace="7265e089-2a83-4aa1-9c7b-4764f40be806"/>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0865b4-1411-4572-87d1-229d95344da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265e089-2a83-4aa1-9c7b-4764f40be80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7FC7938-7F3B-49A3-8212-0C8C7F1B5289}">
  <ds:schemaRefs>
    <ds:schemaRef ds:uri="http://schemas.microsoft.com/sharepoint/v3/contenttype/forms"/>
  </ds:schemaRefs>
</ds:datastoreItem>
</file>

<file path=customXml/itemProps2.xml><?xml version="1.0" encoding="utf-8"?>
<ds:datastoreItem xmlns:ds="http://schemas.openxmlformats.org/officeDocument/2006/customXml" ds:itemID="{49115A20-3688-4A18-92F2-7045F4FE7D9F}">
  <ds:schemaRefs>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37A593A-99AC-4969-B3A5-6B2401C47227}"/>
</file>

<file path=customXml/itemProps4.xml><?xml version="1.0" encoding="utf-8"?>
<ds:datastoreItem xmlns:ds="http://schemas.openxmlformats.org/officeDocument/2006/customXml" ds:itemID="{65EB0ED9-2A7A-4840-AB86-2AF7677FB4A0}"/>
</file>

<file path=docProps/app.xml><?xml version="1.0" encoding="utf-8"?>
<Properties xmlns="http://schemas.openxmlformats.org/officeDocument/2006/extended-properties" xmlns:vt="http://schemas.openxmlformats.org/officeDocument/2006/docPropsVTypes">
  <Template>Office Theme</Template>
  <TotalTime>0</TotalTime>
  <Words>2993</Words>
  <Application>Microsoft Office PowerPoint</Application>
  <PresentationFormat>On-screen Show (4:3)</PresentationFormat>
  <Paragraphs>420</Paragraphs>
  <Slides>39</Slides>
  <Notes>36</Notes>
  <HiddenSlides>1</HiddenSlides>
  <MMClips>0</MMClips>
  <ScaleCrop>false</ScaleCrop>
  <HeadingPairs>
    <vt:vector size="8" baseType="variant">
      <vt:variant>
        <vt:lpstr>Fonts Used</vt:lpstr>
      </vt:variant>
      <vt:variant>
        <vt:i4>8</vt:i4>
      </vt:variant>
      <vt:variant>
        <vt:lpstr>Theme</vt:lpstr>
      </vt:variant>
      <vt:variant>
        <vt:i4>18</vt:i4>
      </vt:variant>
      <vt:variant>
        <vt:lpstr>Embedded OLE Servers</vt:lpstr>
      </vt:variant>
      <vt:variant>
        <vt:i4>1</vt:i4>
      </vt:variant>
      <vt:variant>
        <vt:lpstr>Slide Titles</vt:lpstr>
      </vt:variant>
      <vt:variant>
        <vt:i4>39</vt:i4>
      </vt:variant>
    </vt:vector>
  </HeadingPairs>
  <TitlesOfParts>
    <vt:vector size="66" baseType="lpstr">
      <vt:lpstr>Arial</vt:lpstr>
      <vt:lpstr>Arial Black</vt:lpstr>
      <vt:lpstr>Calibri</vt:lpstr>
      <vt:lpstr>Courier New</vt:lpstr>
      <vt:lpstr>Helvetica</vt:lpstr>
      <vt:lpstr>Symbol</vt:lpstr>
      <vt:lpstr>wingdings</vt:lpstr>
      <vt:lpstr>wingdings</vt:lpstr>
      <vt:lpstr>Cargill_Base_Blue_120613</vt:lpstr>
      <vt:lpstr>Cargill_Base_Blue_082913</vt:lpstr>
      <vt:lpstr>1_Cargill_Base_Blue_120613</vt:lpstr>
      <vt:lpstr>1_Cargill_Base_Blue_082913</vt:lpstr>
      <vt:lpstr>2_Cargill_Base_Blue_120613</vt:lpstr>
      <vt:lpstr>3_Cargill_Base_Blue_120613</vt:lpstr>
      <vt:lpstr>4_Cargill_Base_Blue_120613</vt:lpstr>
      <vt:lpstr>2_Cargill_Base_Blue_082913</vt:lpstr>
      <vt:lpstr>5_Cargill_Base_Blue_120613</vt:lpstr>
      <vt:lpstr>8_Cargill_Base_Blue_120613</vt:lpstr>
      <vt:lpstr>9_Cargill_Base_Blue_120613</vt:lpstr>
      <vt:lpstr>6_Cargill_Base_Blue_120613</vt:lpstr>
      <vt:lpstr>7_Cargill_Base_Blue_120613</vt:lpstr>
      <vt:lpstr>10_Cargill_Base_Blue_120613</vt:lpstr>
      <vt:lpstr>11_Cargill_Base_Blue_120613</vt:lpstr>
      <vt:lpstr>12_Cargill_Base_Blue_120613</vt:lpstr>
      <vt:lpstr>SAP_Ariba_2016_4x3_white</vt:lpstr>
      <vt:lpstr>2_SAP_Ariba_2016_4x3_white</vt:lpstr>
      <vt:lpstr>think-cell Slide</vt:lpstr>
      <vt:lpstr>Ariba® Network  Cargill Standard Master Guide</vt:lpstr>
      <vt:lpstr>Session Overview</vt:lpstr>
      <vt:lpstr>SECTION 1: Ariba Network Overview</vt:lpstr>
      <vt:lpstr>What is Ariba Network?</vt:lpstr>
      <vt:lpstr>Cargill Message</vt:lpstr>
      <vt:lpstr>Cargill Specifications Supported Documents for PO</vt:lpstr>
      <vt:lpstr>Review Cargill Specifications Not Supported Documents</vt:lpstr>
      <vt:lpstr>SAP Ariba Can Help You...</vt:lpstr>
      <vt:lpstr>SECTION 2: Set Up Your Account</vt:lpstr>
      <vt:lpstr>Highlights Interactive Email – Order</vt:lpstr>
      <vt:lpstr>New Supplier Process Sign-up for Light Account via IE – Order </vt:lpstr>
      <vt:lpstr>PowerPoint Presentation</vt:lpstr>
      <vt:lpstr>Register as New User</vt:lpstr>
      <vt:lpstr>Complete Your Profile</vt:lpstr>
      <vt:lpstr>Cargill Specific Account Configuration</vt:lpstr>
      <vt:lpstr>SECTION 3: Purchase Orders</vt:lpstr>
      <vt:lpstr>View Purchase Orders</vt:lpstr>
      <vt:lpstr>View Purchase Order Detail</vt:lpstr>
      <vt:lpstr>Manage POs Create PDF of PO</vt:lpstr>
      <vt:lpstr>SECTION 4: Order Confirmations</vt:lpstr>
      <vt:lpstr>Create Order Confirmation Confirm Entire Order</vt:lpstr>
      <vt:lpstr>Create Order Confirmation Reject Entire Order</vt:lpstr>
      <vt:lpstr>Create Order Confirmation Update Line Items</vt:lpstr>
      <vt:lpstr>Confirm Order Update Line Items - Backorder</vt:lpstr>
      <vt:lpstr>Confirm Order Update Line Items - Reject</vt:lpstr>
      <vt:lpstr>Confirm Order Update Line Items</vt:lpstr>
      <vt:lpstr>Create Order Confirmation Change in estimated tax</vt:lpstr>
      <vt:lpstr>Pricing conditions on Ariba Network </vt:lpstr>
      <vt:lpstr>Pricing conditions on Ariba Network </vt:lpstr>
      <vt:lpstr>Ariba Network Help Resources</vt:lpstr>
      <vt:lpstr>Help and Support</vt:lpstr>
      <vt:lpstr>Ariba Support</vt:lpstr>
      <vt:lpstr>Training &amp; Resources Cargill Supplier Information Portal</vt:lpstr>
      <vt:lpstr>Useful Links</vt:lpstr>
      <vt:lpstr>Create Ship Notice (Not in scope for phase I NAMER)</vt:lpstr>
      <vt:lpstr>Create Ship Notice (Not in scope for phase I NAMER) Delivery Terms and Transportation Details</vt:lpstr>
      <vt:lpstr>Create Ship Notice (Not in scope for phase I NAMER) Details</vt:lpstr>
      <vt:lpstr>Submit Ship Notice (Not in scope for phase I NAMER)</vt:lpstr>
      <vt:lpstr>Thank you for joining the  Ariba Network!</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Maestro Light Account Functional Training</dc:title>
  <dc:creator>Liu, Esther</dc:creator>
  <cp:lastModifiedBy>Srikanth Ds</cp:lastModifiedBy>
  <cp:revision>1035</cp:revision>
  <cp:lastPrinted>2016-09-12T22:14:14Z</cp:lastPrinted>
  <dcterms:created xsi:type="dcterms:W3CDTF">2016-08-03T16:03:27Z</dcterms:created>
  <dcterms:modified xsi:type="dcterms:W3CDTF">2019-08-19T08:39:31Z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0x01010047949B1F50A41C42B5AB20B435697F2E</vt:lpwstr>
  </property>
  <property fmtid="{D5CDD505-2E9C-101B-9397-08002B2CF9AE}" pid="3" name="_dlc_DocIdItemGuid">
    <vt:lpwstr>4cb7e9bf-13a2-4694-a20d-23a62bb4ce33</vt:lpwstr>
  </property>
</Properties>
</file>