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18.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layout1.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0" r:id="rId5"/>
    <p:sldMasterId id="2147483761" r:id="rId6"/>
    <p:sldMasterId id="2147483787" r:id="rId7"/>
    <p:sldMasterId id="2147483813" r:id="rId8"/>
    <p:sldMasterId id="2147483842" r:id="rId9"/>
    <p:sldMasterId id="2147483872" r:id="rId10"/>
    <p:sldMasterId id="2147483900" r:id="rId11"/>
    <p:sldMasterId id="2147483932" r:id="rId12"/>
    <p:sldMasterId id="2147484014" r:id="rId13"/>
    <p:sldMasterId id="2147484041" r:id="rId14"/>
    <p:sldMasterId id="2147484074" r:id="rId15"/>
    <p:sldMasterId id="2147484101" r:id="rId16"/>
    <p:sldMasterId id="2147484127" r:id="rId17"/>
    <p:sldMasterId id="2147484153" r:id="rId18"/>
    <p:sldMasterId id="2147484185" r:id="rId19"/>
    <p:sldMasterId id="2147484210" r:id="rId20"/>
  </p:sldMasterIdLst>
  <p:notesMasterIdLst>
    <p:notesMasterId r:id="rId73"/>
  </p:notesMasterIdLst>
  <p:sldIdLst>
    <p:sldId id="742" r:id="rId21"/>
    <p:sldId id="743" r:id="rId22"/>
    <p:sldId id="744" r:id="rId23"/>
    <p:sldId id="745" r:id="rId24"/>
    <p:sldId id="746" r:id="rId25"/>
    <p:sldId id="747" r:id="rId26"/>
    <p:sldId id="748" r:id="rId27"/>
    <p:sldId id="749" r:id="rId28"/>
    <p:sldId id="750" r:id="rId29"/>
    <p:sldId id="751" r:id="rId30"/>
    <p:sldId id="752" r:id="rId31"/>
    <p:sldId id="753" r:id="rId32"/>
    <p:sldId id="754" r:id="rId33"/>
    <p:sldId id="755" r:id="rId34"/>
    <p:sldId id="756" r:id="rId35"/>
    <p:sldId id="757" r:id="rId36"/>
    <p:sldId id="758" r:id="rId37"/>
    <p:sldId id="759" r:id="rId38"/>
    <p:sldId id="760" r:id="rId39"/>
    <p:sldId id="761" r:id="rId40"/>
    <p:sldId id="762" r:id="rId41"/>
    <p:sldId id="763" r:id="rId42"/>
    <p:sldId id="764" r:id="rId43"/>
    <p:sldId id="765" r:id="rId44"/>
    <p:sldId id="766" r:id="rId45"/>
    <p:sldId id="767" r:id="rId46"/>
    <p:sldId id="768" r:id="rId47"/>
    <p:sldId id="769" r:id="rId48"/>
    <p:sldId id="770" r:id="rId49"/>
    <p:sldId id="771" r:id="rId50"/>
    <p:sldId id="772" r:id="rId51"/>
    <p:sldId id="773" r:id="rId52"/>
    <p:sldId id="656" r:id="rId53"/>
    <p:sldId id="741" r:id="rId54"/>
    <p:sldId id="740" r:id="rId55"/>
    <p:sldId id="707" r:id="rId56"/>
    <p:sldId id="774" r:id="rId57"/>
    <p:sldId id="775" r:id="rId58"/>
    <p:sldId id="776" r:id="rId59"/>
    <p:sldId id="777" r:id="rId60"/>
    <p:sldId id="778" r:id="rId61"/>
    <p:sldId id="779" r:id="rId62"/>
    <p:sldId id="780" r:id="rId63"/>
    <p:sldId id="781" r:id="rId64"/>
    <p:sldId id="782" r:id="rId65"/>
    <p:sldId id="783" r:id="rId66"/>
    <p:sldId id="784" r:id="rId67"/>
    <p:sldId id="785" r:id="rId68"/>
    <p:sldId id="786" r:id="rId69"/>
    <p:sldId id="787" r:id="rId70"/>
    <p:sldId id="788" r:id="rId71"/>
    <p:sldId id="789" r:id="rId7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Cao" initials="CC" lastIdx="1" clrIdx="0">
    <p:extLst>
      <p:ext uri="{19B8F6BF-5375-455C-9EA6-DF929625EA0E}">
        <p15:presenceInfo xmlns:p15="http://schemas.microsoft.com/office/powerpoint/2012/main" userId="S-1-5-21-620315334-219958816-926709054-1823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619"/>
    <a:srgbClr val="34CAB5"/>
    <a:srgbClr val="007681"/>
    <a:srgbClr val="005F86"/>
    <a:srgbClr val="D0D0CE"/>
    <a:srgbClr val="1E9D8B"/>
    <a:srgbClr val="7F7F7F"/>
    <a:srgbClr val="63666A"/>
    <a:srgbClr val="E5E5E3"/>
    <a:srgbClr val="979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3733" autoAdjust="0"/>
  </p:normalViewPr>
  <p:slideViewPr>
    <p:cSldViewPr snapToGrid="0">
      <p:cViewPr varScale="1">
        <p:scale>
          <a:sx n="106" d="100"/>
          <a:sy n="106" d="100"/>
        </p:scale>
        <p:origin x="102" y="108"/>
      </p:cViewPr>
      <p:guideLst/>
    </p:cSldViewPr>
  </p:slideViewPr>
  <p:outlineViewPr>
    <p:cViewPr>
      <p:scale>
        <a:sx n="33" d="100"/>
        <a:sy n="33" d="100"/>
      </p:scale>
      <p:origin x="0" y="-30"/>
    </p:cViewPr>
  </p:outlineViewPr>
  <p:notesTextViewPr>
    <p:cViewPr>
      <p:scale>
        <a:sx n="125" d="100"/>
        <a:sy n="125" d="100"/>
      </p:scale>
      <p:origin x="0" y="0"/>
    </p:cViewPr>
  </p:notesTextViewPr>
  <p:sorterViewPr>
    <p:cViewPr>
      <p:scale>
        <a:sx n="90" d="100"/>
        <a:sy n="90" d="100"/>
      </p:scale>
      <p:origin x="0" y="-4098"/>
    </p:cViewPr>
  </p:sorterViewPr>
  <p:notesViewPr>
    <p:cSldViewPr snapToGrid="0">
      <p:cViewPr varScale="1">
        <p:scale>
          <a:sx n="52" d="100"/>
          <a:sy n="52" d="100"/>
        </p:scale>
        <p:origin x="286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commentAuthors" Target="commentAuthors.xml"/><Relationship Id="rId79" Type="http://schemas.openxmlformats.org/officeDocument/2006/relationships/customXml" Target="../customXml/item4.xml"/><Relationship Id="rId5" Type="http://schemas.openxmlformats.org/officeDocument/2006/relationships/slideMaster" Target="slideMasters/slideMaster2.xml"/><Relationship Id="rId61" Type="http://schemas.openxmlformats.org/officeDocument/2006/relationships/slide" Target="slides/slide4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1.xml"/><Relationship Id="rId72" Type="http://schemas.openxmlformats.org/officeDocument/2006/relationships/slide" Target="slides/slide5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7.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1.xml"/><Relationship Id="rId2" Type="http://schemas.openxmlformats.org/officeDocument/2006/relationships/customXml" Target="../customXml/item2.xml"/><Relationship Id="rId29"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slide" Target="../slides/slide5.xml"/></Relationships>
</file>

<file path=ppt/diagrams/_rels/data3.xml.rels><?xml version="1.0" encoding="UTF-8" standalone="yes"?>
<Relationships xmlns="http://schemas.openxmlformats.org/package/2006/relationships"><Relationship Id="rId1" Type="http://schemas.openxmlformats.org/officeDocument/2006/relationships/slide" Target="../slides/slide22.xml"/></Relationships>
</file>

<file path=ppt/diagrams/_rels/data4.xml.rels><?xml version="1.0" encoding="UTF-8" standalone="yes"?>
<Relationships xmlns="http://schemas.openxmlformats.org/package/2006/relationships"><Relationship Id="rId1" Type="http://schemas.openxmlformats.org/officeDocument/2006/relationships/slide" Target="../slides/slide30.xml"/></Relationships>
</file>

<file path=ppt/diagrams/_rels/data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slide" Target="../slides/slide42.xml"/></Relationships>
</file>

<file path=ppt/diagrams/_rels/data6.xml.rels><?xml version="1.0" encoding="UTF-8" standalone="yes"?>
<Relationships xmlns="http://schemas.openxmlformats.org/package/2006/relationships"><Relationship Id="rId1"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2C837-994A-4315-9890-66C7998BDD33}" type="doc">
      <dgm:prSet loTypeId="urn:microsoft.com/office/officeart/2005/8/layout/chevron1" loCatId="process" qsTypeId="urn:microsoft.com/office/officeart/2005/8/quickstyle/simple1" qsCatId="simple" csTypeId="urn:microsoft.com/office/officeart/2005/8/colors/accent2_2" csCatId="accent2" phldr="1"/>
      <dgm:spPr/>
    </dgm:pt>
    <dgm:pt modelId="{7FA71398-47CB-454A-B8D4-9E90153E6590}">
      <dgm:prSet phldrT="[Text]" custT="1"/>
      <dgm:spPr>
        <a:solidFill>
          <a:srgbClr val="007681"/>
        </a:solidFill>
      </dgm:spPr>
      <dgm:t>
        <a:bodyPr/>
        <a:lstStyle/>
        <a:p>
          <a:r>
            <a:rPr lang="en-US" sz="1400" b="1" dirty="0">
              <a:latin typeface="Helvetica" panose="020B0604020202020204" pitchFamily="34" charset="0"/>
              <a:cs typeface="Helvetica" panose="020B0604020202020204" pitchFamily="34" charset="0"/>
            </a:rPr>
            <a:t>Ariba Network </a:t>
          </a:r>
          <a:r>
            <a:rPr lang="en-US" sz="1400" b="1" dirty="0" err="1">
              <a:latin typeface="Helvetica" panose="020B0604020202020204" pitchFamily="34" charset="0"/>
              <a:cs typeface="Helvetica" panose="020B0604020202020204" pitchFamily="34" charset="0"/>
            </a:rPr>
            <a:t>là</a:t>
          </a:r>
          <a:r>
            <a:rPr lang="en-US" sz="1400" b="1" dirty="0">
              <a:latin typeface="Helvetica" panose="020B0604020202020204" pitchFamily="34" charset="0"/>
              <a:cs typeface="Helvetica" panose="020B0604020202020204" pitchFamily="34" charset="0"/>
            </a:rPr>
            <a:t> </a:t>
          </a:r>
          <a:r>
            <a:rPr lang="en-US" sz="1400" b="1" dirty="0" err="1">
              <a:latin typeface="Helvetica" panose="020B0604020202020204" pitchFamily="34" charset="0"/>
              <a:cs typeface="Helvetica" panose="020B0604020202020204" pitchFamily="34" charset="0"/>
            </a:rPr>
            <a:t>gì</a:t>
          </a:r>
          <a:r>
            <a:rPr lang="en-US" sz="1400" b="1" dirty="0">
              <a:latin typeface="Helvetica" panose="020B0604020202020204" pitchFamily="34" charset="0"/>
              <a:cs typeface="Helvetica" panose="020B0604020202020204" pitchFamily="34" charset="0"/>
            </a:rPr>
            <a:t>?</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063297A-804A-4584-B7BE-6FAD96ADA7A6}" type="parTrans" cxnId="{723659D2-6B15-4B77-9205-88838A1D6BC0}">
      <dgm:prSet/>
      <dgm:spPr/>
      <dgm:t>
        <a:bodyPr/>
        <a:lstStyle/>
        <a:p>
          <a:endParaRPr lang="en-US"/>
        </a:p>
      </dgm:t>
    </dgm:pt>
    <dgm:pt modelId="{F17EB813-A36C-41CA-BB8A-ECCCDB3343CB}" type="sibTrans" cxnId="{723659D2-6B15-4B77-9205-88838A1D6BC0}">
      <dgm:prSet/>
      <dgm:spPr/>
      <dgm:t>
        <a:bodyPr/>
        <a:lstStyle/>
        <a:p>
          <a:endParaRPr lang="en-US"/>
        </a:p>
      </dgm:t>
    </dgm:pt>
    <dgm:pt modelId="{A36B008E-346B-4092-97A4-7EB4BC6781EA}">
      <dgm:prSet phldrT="[Text]" custT="1"/>
      <dgm:spPr>
        <a:solidFill>
          <a:srgbClr val="007681"/>
        </a:solidFill>
      </dgm:spPr>
      <dgm:t>
        <a:bodyPr/>
        <a:lstStyle/>
        <a:p>
          <a:r>
            <a:rPr lang="en-US" altLang="zh-CN" sz="1400" b="1" dirty="0" err="1">
              <a:latin typeface="Helvetica" panose="020B0604020202020204" pitchFamily="34" charset="0"/>
              <a:cs typeface="Helvetica" panose="020B0604020202020204" pitchFamily="34" charset="0"/>
            </a:rPr>
            <a:t>Thông</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điệp</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từ</a:t>
          </a:r>
          <a:r>
            <a:rPr lang="en-US" altLang="zh-CN" sz="1400" b="1" dirty="0">
              <a:latin typeface="Helvetica" panose="020B0604020202020204" pitchFamily="34" charset="0"/>
              <a:cs typeface="Helvetica" panose="020B0604020202020204" pitchFamily="34" charset="0"/>
            </a:rPr>
            <a:t> Cargill</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074C067-17D3-4D93-AF39-E165868B1DF5}" type="parTrans" cxnId="{C7B797F1-4604-4A7F-BE2B-326A17FFE972}">
      <dgm:prSet/>
      <dgm:spPr/>
      <dgm:t>
        <a:bodyPr/>
        <a:lstStyle/>
        <a:p>
          <a:endParaRPr lang="en-US"/>
        </a:p>
      </dgm:t>
    </dgm:pt>
    <dgm:pt modelId="{D3C81B80-9B03-4BDC-A67B-060E82DEA2B1}" type="sibTrans" cxnId="{C7B797F1-4604-4A7F-BE2B-326A17FFE972}">
      <dgm:prSet/>
      <dgm:spPr/>
      <dgm:t>
        <a:bodyPr/>
        <a:lstStyle/>
        <a:p>
          <a:endParaRPr lang="en-US"/>
        </a:p>
      </dgm:t>
    </dgm:pt>
    <dgm:pt modelId="{B8317F8D-39EB-4341-A99B-FC073584BD9C}">
      <dgm:prSet phldrT="[Text]" custT="1"/>
      <dgm:spPr>
        <a:solidFill>
          <a:srgbClr val="007681"/>
        </a:solidFill>
      </dgm:spPr>
      <dgm:t>
        <a:bodyPr/>
        <a:lstStyle/>
        <a:p>
          <a:r>
            <a:rPr lang="en-US" altLang="zh-CN" sz="1400" b="1" dirty="0" err="1">
              <a:latin typeface="Helvetica" panose="020B0604020202020204" pitchFamily="34" charset="0"/>
              <a:cs typeface="Helvetica" panose="020B0604020202020204" pitchFamily="34" charset="0"/>
            </a:rPr>
            <a:t>Giá</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trị</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của</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nhà</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cung</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cấp</a:t>
          </a:r>
          <a:endParaRPr lang="en-US" altLang="zh-CN" sz="1400" b="1" dirty="0">
            <a:latin typeface="Helvetica" panose="020B0604020202020204" pitchFamily="34" charset="0"/>
            <a:cs typeface="Helvetica"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3542B3C-1E96-4759-9D97-61A30F0F9EEA}" type="parTrans" cxnId="{14CA18A6-EF5D-4C7E-8DCA-C7E978438F1F}">
      <dgm:prSet/>
      <dgm:spPr/>
      <dgm:t>
        <a:bodyPr/>
        <a:lstStyle/>
        <a:p>
          <a:endParaRPr lang="en-US"/>
        </a:p>
      </dgm:t>
    </dgm:pt>
    <dgm:pt modelId="{B4BE327C-E703-43C3-A6CE-20FB01AF7FFA}" type="sibTrans" cxnId="{14CA18A6-EF5D-4C7E-8DCA-C7E978438F1F}">
      <dgm:prSet/>
      <dgm:spPr/>
      <dgm:t>
        <a:bodyPr/>
        <a:lstStyle/>
        <a:p>
          <a:endParaRPr lang="en-US"/>
        </a:p>
      </dgm:t>
    </dgm:pt>
    <dgm:pt modelId="{DD35AC26-728D-4844-B419-F273ABE153AB}" type="pres">
      <dgm:prSet presAssocID="{1092C837-994A-4315-9890-66C7998BDD33}" presName="Name0" presStyleCnt="0">
        <dgm:presLayoutVars>
          <dgm:dir/>
          <dgm:animLvl val="lvl"/>
          <dgm:resizeHandles val="exact"/>
        </dgm:presLayoutVars>
      </dgm:prSet>
      <dgm:spPr/>
    </dgm:pt>
    <dgm:pt modelId="{654F99BE-D0D5-4E7D-914C-101B4137B411}" type="pres">
      <dgm:prSet presAssocID="{7FA71398-47CB-454A-B8D4-9E90153E6590}" presName="parTxOnly" presStyleLbl="node1" presStyleIdx="0" presStyleCnt="3" custLinFactNeighborX="64401" custLinFactNeighborY="-268">
        <dgm:presLayoutVars>
          <dgm:chMax val="0"/>
          <dgm:chPref val="0"/>
          <dgm:bulletEnabled val="1"/>
        </dgm:presLayoutVars>
      </dgm:prSet>
      <dgm:spPr/>
    </dgm:pt>
    <dgm:pt modelId="{D452B076-F2C4-421E-AE2D-D9E05BBCBA41}" type="pres">
      <dgm:prSet presAssocID="{F17EB813-A36C-41CA-BB8A-ECCCDB3343CB}" presName="parTxOnlySpace" presStyleCnt="0"/>
      <dgm:spPr/>
    </dgm:pt>
    <dgm:pt modelId="{6A302059-EC50-4128-9B69-9C1F09A32C5B}" type="pres">
      <dgm:prSet presAssocID="{A36B008E-346B-4092-97A4-7EB4BC6781EA}" presName="parTxOnly" presStyleLbl="node1" presStyleIdx="1" presStyleCnt="3">
        <dgm:presLayoutVars>
          <dgm:chMax val="0"/>
          <dgm:chPref val="0"/>
          <dgm:bulletEnabled val="1"/>
        </dgm:presLayoutVars>
      </dgm:prSet>
      <dgm:spPr/>
    </dgm:pt>
    <dgm:pt modelId="{DB5F2932-071C-4F64-BF2A-770C77A40301}" type="pres">
      <dgm:prSet presAssocID="{D3C81B80-9B03-4BDC-A67B-060E82DEA2B1}" presName="parTxOnlySpace" presStyleCnt="0"/>
      <dgm:spPr/>
    </dgm:pt>
    <dgm:pt modelId="{CD4CE8A1-F4D9-49B7-A1E9-99569D46B260}" type="pres">
      <dgm:prSet presAssocID="{B8317F8D-39EB-4341-A99B-FC073584BD9C}" presName="parTxOnly" presStyleLbl="node1" presStyleIdx="2" presStyleCnt="3">
        <dgm:presLayoutVars>
          <dgm:chMax val="0"/>
          <dgm:chPref val="0"/>
          <dgm:bulletEnabled val="1"/>
        </dgm:presLayoutVars>
      </dgm:prSet>
      <dgm:spPr/>
    </dgm:pt>
  </dgm:ptLst>
  <dgm:cxnLst>
    <dgm:cxn modelId="{1304C626-98E3-4335-9477-B4F961745916}" type="presOf" srcId="{B8317F8D-39EB-4341-A99B-FC073584BD9C}" destId="{CD4CE8A1-F4D9-49B7-A1E9-99569D46B260}" srcOrd="0" destOrd="0" presId="urn:microsoft.com/office/officeart/2005/8/layout/chevron1"/>
    <dgm:cxn modelId="{F9EB8464-19F8-4753-BF61-4E1CF470E4C7}" type="presOf" srcId="{7FA71398-47CB-454A-B8D4-9E90153E6590}" destId="{654F99BE-D0D5-4E7D-914C-101B4137B411}" srcOrd="0" destOrd="0" presId="urn:microsoft.com/office/officeart/2005/8/layout/chevron1"/>
    <dgm:cxn modelId="{14CA18A6-EF5D-4C7E-8DCA-C7E978438F1F}" srcId="{1092C837-994A-4315-9890-66C7998BDD33}" destId="{B8317F8D-39EB-4341-A99B-FC073584BD9C}" srcOrd="2" destOrd="0" parTransId="{73542B3C-1E96-4759-9D97-61A30F0F9EEA}" sibTransId="{B4BE327C-E703-43C3-A6CE-20FB01AF7FFA}"/>
    <dgm:cxn modelId="{723659D2-6B15-4B77-9205-88838A1D6BC0}" srcId="{1092C837-994A-4315-9890-66C7998BDD33}" destId="{7FA71398-47CB-454A-B8D4-9E90153E6590}" srcOrd="0" destOrd="0" parTransId="{C063297A-804A-4584-B7BE-6FAD96ADA7A6}" sibTransId="{F17EB813-A36C-41CA-BB8A-ECCCDB3343CB}"/>
    <dgm:cxn modelId="{FECFFED4-AD2B-4D27-8F36-2601D15F2D8B}" type="presOf" srcId="{A36B008E-346B-4092-97A4-7EB4BC6781EA}" destId="{6A302059-EC50-4128-9B69-9C1F09A32C5B}" srcOrd="0" destOrd="0" presId="urn:microsoft.com/office/officeart/2005/8/layout/chevron1"/>
    <dgm:cxn modelId="{3455C0D9-0353-4F97-8C66-245681E58FA0}" type="presOf" srcId="{1092C837-994A-4315-9890-66C7998BDD33}" destId="{DD35AC26-728D-4844-B419-F273ABE153AB}" srcOrd="0" destOrd="0" presId="urn:microsoft.com/office/officeart/2005/8/layout/chevron1"/>
    <dgm:cxn modelId="{C7B797F1-4604-4A7F-BE2B-326A17FFE972}" srcId="{1092C837-994A-4315-9890-66C7998BDD33}" destId="{A36B008E-346B-4092-97A4-7EB4BC6781EA}" srcOrd="1" destOrd="0" parTransId="{A074C067-17D3-4D93-AF39-E165868B1DF5}" sibTransId="{D3C81B80-9B03-4BDC-A67B-060E82DEA2B1}"/>
    <dgm:cxn modelId="{2C4082E2-4966-4A63-A9DE-ABD6D07E904B}" type="presParOf" srcId="{DD35AC26-728D-4844-B419-F273ABE153AB}" destId="{654F99BE-D0D5-4E7D-914C-101B4137B411}" srcOrd="0" destOrd="0" presId="urn:microsoft.com/office/officeart/2005/8/layout/chevron1"/>
    <dgm:cxn modelId="{E17AE1BE-83C9-404E-BCB8-F6D7E8220576}" type="presParOf" srcId="{DD35AC26-728D-4844-B419-F273ABE153AB}" destId="{D452B076-F2C4-421E-AE2D-D9E05BBCBA41}" srcOrd="1" destOrd="0" presId="urn:microsoft.com/office/officeart/2005/8/layout/chevron1"/>
    <dgm:cxn modelId="{7942F3C8-07D3-4B48-BEC2-EE4A1D568491}" type="presParOf" srcId="{DD35AC26-728D-4844-B419-F273ABE153AB}" destId="{6A302059-EC50-4128-9B69-9C1F09A32C5B}" srcOrd="2" destOrd="0" presId="urn:microsoft.com/office/officeart/2005/8/layout/chevron1"/>
    <dgm:cxn modelId="{9FD88F6B-F705-4AC3-B2A4-642D9956867E}" type="presParOf" srcId="{DD35AC26-728D-4844-B419-F273ABE153AB}" destId="{DB5F2932-071C-4F64-BF2A-770C77A40301}" srcOrd="3" destOrd="0" presId="urn:microsoft.com/office/officeart/2005/8/layout/chevron1"/>
    <dgm:cxn modelId="{82F0C3F6-0386-446F-A463-854AEB9AAB76}" type="presParOf" srcId="{DD35AC26-728D-4844-B419-F273ABE153AB}" destId="{CD4CE8A1-F4D9-49B7-A1E9-99569D46B26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BC853-D5E2-47E3-93FE-7019CAF7A9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B6D0A4D-D9D0-410C-8983-CE3C3C30101B}">
      <dgm:prSet custT="1"/>
      <dgm:spPr>
        <a:solidFill>
          <a:srgbClr val="007681"/>
        </a:solidFill>
      </dgm:spPr>
      <dgm:t>
        <a:bodyPr/>
        <a:lstStyle/>
        <a:p>
          <a:pPr rtl="0"/>
          <a:r>
            <a:rPr lang="en-US" altLang="en-US" sz="1600" b="1" dirty="0" err="1">
              <a:solidFill>
                <a:schemeClr val="bg1"/>
              </a:solidFill>
              <a:latin typeface="Helvetica" panose="020B0604020202020204" pitchFamily="34" charset="0"/>
              <a:cs typeface="Helvetica" panose="020B0604020202020204" pitchFamily="34" charset="0"/>
            </a:rPr>
            <a:t>Đăng</a:t>
          </a:r>
          <a:r>
            <a:rPr lang="en-US" altLang="en-US" sz="1600" b="1" dirty="0">
              <a:solidFill>
                <a:schemeClr val="bg1"/>
              </a:solidFill>
              <a:latin typeface="Helvetica" panose="020B0604020202020204" pitchFamily="34" charset="0"/>
              <a:cs typeface="Helvetica" panose="020B0604020202020204" pitchFamily="34" charset="0"/>
            </a:rPr>
            <a:t> </a:t>
          </a:r>
          <a:r>
            <a:rPr lang="en-US" altLang="en-US" sz="1600" b="1" dirty="0" err="1">
              <a:solidFill>
                <a:schemeClr val="bg1"/>
              </a:solidFill>
              <a:latin typeface="Helvetica" panose="020B0604020202020204" pitchFamily="34" charset="0"/>
              <a:cs typeface="Helvetica" panose="020B0604020202020204" pitchFamily="34" charset="0"/>
            </a:rPr>
            <a:t>ký</a:t>
          </a:r>
          <a:r>
            <a:rPr lang="en-US" altLang="en-US" sz="1600" b="1" dirty="0">
              <a:solidFill>
                <a:schemeClr val="bg1"/>
              </a:solidFill>
              <a:latin typeface="Helvetica" panose="020B0604020202020204" pitchFamily="34" charset="0"/>
              <a:cs typeface="Helvetica" panose="020B0604020202020204" pitchFamily="34" charset="0"/>
            </a:rPr>
            <a:t> </a:t>
          </a:r>
          <a:r>
            <a:rPr lang="en-US" altLang="en-US" sz="1600" b="1" dirty="0" err="1">
              <a:solidFill>
                <a:schemeClr val="bg1"/>
              </a:solidFill>
              <a:latin typeface="Helvetica" panose="020B0604020202020204" pitchFamily="34" charset="0"/>
              <a:cs typeface="Helvetica" panose="020B0604020202020204" pitchFamily="34" charset="0"/>
            </a:rPr>
            <a:t>và</a:t>
          </a:r>
          <a:r>
            <a:rPr lang="en-US" altLang="en-US" sz="1600" b="1" dirty="0">
              <a:solidFill>
                <a:schemeClr val="bg1"/>
              </a:solidFill>
              <a:latin typeface="Helvetica" panose="020B0604020202020204" pitchFamily="34" charset="0"/>
              <a:cs typeface="Helvetica" panose="020B0604020202020204" pitchFamily="34" charset="0"/>
            </a:rPr>
            <a:t> </a:t>
          </a:r>
          <a:r>
            <a:rPr lang="en-US" altLang="en-US" sz="1600" b="1" dirty="0" err="1">
              <a:solidFill>
                <a:schemeClr val="bg1"/>
              </a:solidFill>
              <a:latin typeface="Helvetica" panose="020B0604020202020204" pitchFamily="34" charset="0"/>
              <a:cs typeface="Helvetica" panose="020B0604020202020204" pitchFamily="34" charset="0"/>
            </a:rPr>
            <a:t>Cấu</a:t>
          </a:r>
          <a:r>
            <a:rPr lang="en-US" altLang="en-US" sz="1600" b="1" dirty="0">
              <a:solidFill>
                <a:schemeClr val="bg1"/>
              </a:solidFill>
              <a:latin typeface="Helvetica" panose="020B0604020202020204" pitchFamily="34" charset="0"/>
              <a:cs typeface="Helvetica" panose="020B0604020202020204" pitchFamily="34" charset="0"/>
            </a:rPr>
            <a:t> </a:t>
          </a:r>
          <a:r>
            <a:rPr lang="en-US" altLang="en-US" sz="1600" b="1" dirty="0" err="1">
              <a:solidFill>
                <a:schemeClr val="bg1"/>
              </a:solidFill>
              <a:latin typeface="Helvetica" panose="020B0604020202020204" pitchFamily="34" charset="0"/>
              <a:cs typeface="Helvetica" panose="020B0604020202020204" pitchFamily="34" charset="0"/>
            </a:rPr>
            <a:t>hình</a:t>
          </a:r>
          <a:r>
            <a:rPr lang="en-US" altLang="en-US" sz="1600" b="1" dirty="0">
              <a:solidFill>
                <a:schemeClr val="bg1"/>
              </a:solidFill>
              <a:latin typeface="Helvetica" panose="020B0604020202020204" pitchFamily="34" charset="0"/>
              <a:cs typeface="Helvetica" panose="020B0604020202020204" pitchFamily="34" charset="0"/>
            </a:rPr>
            <a:t> Basic Account</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4F3F155-0115-4797-B355-A9BBB5B73190}" type="parTrans" cxnId="{FA2A5B1C-518F-4899-9CA9-A57135B3FDAC}">
      <dgm:prSet/>
      <dgm:spPr/>
      <dgm:t>
        <a:bodyPr/>
        <a:lstStyle/>
        <a:p>
          <a:endParaRPr lang="en-US"/>
        </a:p>
      </dgm:t>
    </dgm:pt>
    <dgm:pt modelId="{74E3CD3F-39CE-44EE-AABB-C70A9BB94F80}" type="sibTrans" cxnId="{FA2A5B1C-518F-4899-9CA9-A57135B3FDAC}">
      <dgm:prSet/>
      <dgm:spPr/>
      <dgm:t>
        <a:bodyPr/>
        <a:lstStyle/>
        <a:p>
          <a:endParaRPr lang="en-US"/>
        </a:p>
      </dgm:t>
    </dgm:pt>
    <dgm:pt modelId="{7A31491D-8884-4085-B621-4081D664D7E5}" type="pres">
      <dgm:prSet presAssocID="{930BC853-D5E2-47E3-93FE-7019CAF7A9C2}" presName="Name0" presStyleCnt="0">
        <dgm:presLayoutVars>
          <dgm:dir/>
          <dgm:animLvl val="lvl"/>
          <dgm:resizeHandles val="exact"/>
        </dgm:presLayoutVars>
      </dgm:prSet>
      <dgm:spPr/>
    </dgm:pt>
    <dgm:pt modelId="{5F674F37-073A-4BE2-A9ED-E6DB100C820F}" type="pres">
      <dgm:prSet presAssocID="{2B6D0A4D-D9D0-410C-8983-CE3C3C30101B}" presName="parTxOnly" presStyleLbl="node1" presStyleIdx="0" presStyleCnt="1" custScaleX="98439" custScaleY="86118" custLinFactNeighborX="10194" custLinFactNeighborY="1001">
        <dgm:presLayoutVars>
          <dgm:chMax val="0"/>
          <dgm:chPref val="0"/>
          <dgm:bulletEnabled val="1"/>
        </dgm:presLayoutVars>
      </dgm:prSet>
      <dgm:spPr/>
    </dgm:pt>
  </dgm:ptLst>
  <dgm:cxnLst>
    <dgm:cxn modelId="{954E5102-BFE1-4F0B-B9B8-6470BC703D96}" type="presOf" srcId="{2B6D0A4D-D9D0-410C-8983-CE3C3C30101B}" destId="{5F674F37-073A-4BE2-A9ED-E6DB100C820F}" srcOrd="0" destOrd="0" presId="urn:microsoft.com/office/officeart/2005/8/layout/chevron1"/>
    <dgm:cxn modelId="{FA2A5B1C-518F-4899-9CA9-A57135B3FDAC}" srcId="{930BC853-D5E2-47E3-93FE-7019CAF7A9C2}" destId="{2B6D0A4D-D9D0-410C-8983-CE3C3C30101B}" srcOrd="0" destOrd="0" parTransId="{94F3F155-0115-4797-B355-A9BBB5B73190}" sibTransId="{74E3CD3F-39CE-44EE-AABB-C70A9BB94F80}"/>
    <dgm:cxn modelId="{1121719E-9ECF-41AD-A43C-CEA16394E243}" type="presOf" srcId="{930BC853-D5E2-47E3-93FE-7019CAF7A9C2}" destId="{7A31491D-8884-4085-B621-4081D664D7E5}" srcOrd="0" destOrd="0" presId="urn:microsoft.com/office/officeart/2005/8/layout/chevron1"/>
    <dgm:cxn modelId="{C44BA85A-449A-4A8D-96AA-9BF246F916F1}" type="presParOf" srcId="{7A31491D-8884-4085-B621-4081D664D7E5}" destId="{5F674F37-073A-4BE2-A9ED-E6DB100C820F}"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0BC853-D5E2-47E3-93FE-7019CAF7A9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B6D0A4D-D9D0-410C-8983-CE3C3C30101B}">
      <dgm:prSet custT="1"/>
      <dgm:spPr>
        <a:solidFill>
          <a:srgbClr val="007681"/>
        </a:solidFill>
      </dgm:spPr>
      <dgm:t>
        <a:bodyPr/>
        <a:lstStyle/>
        <a:p>
          <a:pPr rtl="0"/>
          <a:r>
            <a:rPr lang="en-US" sz="1400" b="1" dirty="0" err="1">
              <a:solidFill>
                <a:schemeClr val="bg1"/>
              </a:solidFill>
            </a:rPr>
            <a:t>Xác</a:t>
          </a:r>
          <a:r>
            <a:rPr lang="en-US" sz="1400" b="1" dirty="0">
              <a:solidFill>
                <a:schemeClr val="bg1"/>
              </a:solidFill>
            </a:rPr>
            <a:t> </a:t>
          </a:r>
          <a:r>
            <a:rPr lang="en-US" sz="1400" b="1" dirty="0" err="1">
              <a:solidFill>
                <a:schemeClr val="bg1"/>
              </a:solidFill>
            </a:rPr>
            <a:t>nhận</a:t>
          </a:r>
          <a:r>
            <a:rPr lang="en-US" sz="1400" b="1" dirty="0">
              <a:solidFill>
                <a:schemeClr val="bg1"/>
              </a:solidFill>
            </a:rPr>
            <a:t> </a:t>
          </a:r>
        </a:p>
        <a:p>
          <a:pPr rtl="0"/>
          <a:r>
            <a:rPr lang="en-US" sz="1400" b="1" dirty="0" err="1">
              <a:solidFill>
                <a:schemeClr val="bg1"/>
              </a:solidFill>
            </a:rPr>
            <a:t>đặt</a:t>
          </a:r>
          <a:r>
            <a:rPr lang="en-US" sz="1400" b="1" dirty="0">
              <a:solidFill>
                <a:schemeClr val="bg1"/>
              </a:solidFill>
            </a:rPr>
            <a:t> </a:t>
          </a:r>
          <a:r>
            <a:rPr lang="en-US" sz="1400" b="1" dirty="0" err="1">
              <a:solidFill>
                <a:schemeClr val="bg1"/>
              </a:solidFill>
            </a:rPr>
            <a:t>hàng</a:t>
          </a:r>
          <a:endParaRPr lang="en-US" sz="14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4F3F155-0115-4797-B355-A9BBB5B73190}" type="parTrans" cxnId="{FA2A5B1C-518F-4899-9CA9-A57135B3FDAC}">
      <dgm:prSet/>
      <dgm:spPr/>
      <dgm:t>
        <a:bodyPr/>
        <a:lstStyle/>
        <a:p>
          <a:endParaRPr lang="en-US"/>
        </a:p>
      </dgm:t>
    </dgm:pt>
    <dgm:pt modelId="{74E3CD3F-39CE-44EE-AABB-C70A9BB94F80}" type="sibTrans" cxnId="{FA2A5B1C-518F-4899-9CA9-A57135B3FDAC}">
      <dgm:prSet/>
      <dgm:spPr/>
      <dgm:t>
        <a:bodyPr/>
        <a:lstStyle/>
        <a:p>
          <a:endParaRPr lang="en-US"/>
        </a:p>
      </dgm:t>
    </dgm:pt>
    <dgm:pt modelId="{7A31491D-8884-4085-B621-4081D664D7E5}" type="pres">
      <dgm:prSet presAssocID="{930BC853-D5E2-47E3-93FE-7019CAF7A9C2}" presName="Name0" presStyleCnt="0">
        <dgm:presLayoutVars>
          <dgm:dir/>
          <dgm:animLvl val="lvl"/>
          <dgm:resizeHandles val="exact"/>
        </dgm:presLayoutVars>
      </dgm:prSet>
      <dgm:spPr/>
    </dgm:pt>
    <dgm:pt modelId="{5F674F37-073A-4BE2-A9ED-E6DB100C820F}" type="pres">
      <dgm:prSet presAssocID="{2B6D0A4D-D9D0-410C-8983-CE3C3C30101B}" presName="parTxOnly" presStyleLbl="node1" presStyleIdx="0" presStyleCnt="1" custScaleX="47019" custScaleY="87885" custLinFactNeighborX="-29369" custLinFactNeighborY="728">
        <dgm:presLayoutVars>
          <dgm:chMax val="0"/>
          <dgm:chPref val="0"/>
          <dgm:bulletEnabled val="1"/>
        </dgm:presLayoutVars>
      </dgm:prSet>
      <dgm:spPr/>
    </dgm:pt>
  </dgm:ptLst>
  <dgm:cxnLst>
    <dgm:cxn modelId="{96ECA917-9C1D-4B41-9556-E85E19160813}" type="presOf" srcId="{930BC853-D5E2-47E3-93FE-7019CAF7A9C2}" destId="{7A31491D-8884-4085-B621-4081D664D7E5}" srcOrd="0" destOrd="0" presId="urn:microsoft.com/office/officeart/2005/8/layout/chevron1"/>
    <dgm:cxn modelId="{FA2A5B1C-518F-4899-9CA9-A57135B3FDAC}" srcId="{930BC853-D5E2-47E3-93FE-7019CAF7A9C2}" destId="{2B6D0A4D-D9D0-410C-8983-CE3C3C30101B}" srcOrd="0" destOrd="0" parTransId="{94F3F155-0115-4797-B355-A9BBB5B73190}" sibTransId="{74E3CD3F-39CE-44EE-AABB-C70A9BB94F80}"/>
    <dgm:cxn modelId="{93476CA6-3887-4B1A-8BD3-6B1B30828408}" type="presOf" srcId="{2B6D0A4D-D9D0-410C-8983-CE3C3C30101B}" destId="{5F674F37-073A-4BE2-A9ED-E6DB100C820F}" srcOrd="0" destOrd="0" presId="urn:microsoft.com/office/officeart/2005/8/layout/chevron1"/>
    <dgm:cxn modelId="{ADB53973-EBD3-4718-BBA1-AC0C5E1C67FE}" type="presParOf" srcId="{7A31491D-8884-4085-B621-4081D664D7E5}" destId="{5F674F37-073A-4BE2-A9ED-E6DB100C820F}"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0BC853-D5E2-47E3-93FE-7019CAF7A9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B6D0A4D-D9D0-410C-8983-CE3C3C30101B}">
      <dgm:prSet custT="1"/>
      <dgm:spPr>
        <a:solidFill>
          <a:srgbClr val="007681"/>
        </a:solidFill>
      </dgm:spPr>
      <dgm:t>
        <a:bodyPr/>
        <a:lstStyle/>
        <a:p>
          <a:pPr rtl="0"/>
          <a:r>
            <a:rPr lang="en-US" sz="1600" b="1" dirty="0" err="1">
              <a:solidFill>
                <a:schemeClr val="bg1"/>
              </a:solidFill>
            </a:rPr>
            <a:t>Thông</a:t>
          </a:r>
          <a:r>
            <a:rPr lang="en-US" sz="1600" b="1" dirty="0">
              <a:solidFill>
                <a:schemeClr val="bg1"/>
              </a:solidFill>
            </a:rPr>
            <a:t> tin </a:t>
          </a:r>
          <a:r>
            <a:rPr lang="en-US" sz="1600" b="1" dirty="0" err="1">
              <a:solidFill>
                <a:schemeClr val="bg1"/>
              </a:solidFill>
            </a:rPr>
            <a:t>hóa</a:t>
          </a:r>
          <a:r>
            <a:rPr lang="en-US" sz="1600" b="1" dirty="0">
              <a:solidFill>
                <a:schemeClr val="bg1"/>
              </a:solidFill>
            </a:rPr>
            <a:t> </a:t>
          </a:r>
          <a:r>
            <a:rPr lang="en-US" sz="1600" b="1" dirty="0" err="1">
              <a:solidFill>
                <a:schemeClr val="bg1"/>
              </a:solidFill>
            </a:rPr>
            <a:t>đơn</a:t>
          </a:r>
          <a:endParaRPr lang="en-US" sz="16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4F3F155-0115-4797-B355-A9BBB5B73190}" type="parTrans" cxnId="{FA2A5B1C-518F-4899-9CA9-A57135B3FDAC}">
      <dgm:prSet/>
      <dgm:spPr/>
      <dgm:t>
        <a:bodyPr/>
        <a:lstStyle/>
        <a:p>
          <a:endParaRPr lang="en-US"/>
        </a:p>
      </dgm:t>
    </dgm:pt>
    <dgm:pt modelId="{74E3CD3F-39CE-44EE-AABB-C70A9BB94F80}" type="sibTrans" cxnId="{FA2A5B1C-518F-4899-9CA9-A57135B3FDAC}">
      <dgm:prSet/>
      <dgm:spPr/>
      <dgm:t>
        <a:bodyPr/>
        <a:lstStyle/>
        <a:p>
          <a:endParaRPr lang="en-US"/>
        </a:p>
      </dgm:t>
    </dgm:pt>
    <dgm:pt modelId="{03AD538F-E74D-4D08-BB75-93AC6B32158B}">
      <dgm:prSet custT="1"/>
      <dgm:spPr>
        <a:solidFill>
          <a:srgbClr val="007681"/>
        </a:solidFill>
      </dgm:spPr>
      <dgm:t>
        <a:bodyPr/>
        <a:lstStyle/>
        <a:p>
          <a:pPr rtl="0"/>
          <a:r>
            <a:rPr lang="en-US" sz="1600" b="1" dirty="0" err="1">
              <a:solidFill>
                <a:schemeClr val="bg1"/>
              </a:solidFill>
            </a:rPr>
            <a:t>Phương</a:t>
          </a:r>
          <a:r>
            <a:rPr lang="en-US" sz="1600" b="1" dirty="0">
              <a:solidFill>
                <a:schemeClr val="bg1"/>
              </a:solidFill>
            </a:rPr>
            <a:t> </a:t>
          </a:r>
          <a:r>
            <a:rPr lang="en-US" sz="1600" b="1" dirty="0" err="1">
              <a:solidFill>
                <a:schemeClr val="bg1"/>
              </a:solidFill>
            </a:rPr>
            <a:t>thức</a:t>
          </a:r>
          <a:r>
            <a:rPr lang="en-US" sz="1600" b="1" dirty="0">
              <a:solidFill>
                <a:schemeClr val="bg1"/>
              </a:solidFill>
            </a:rPr>
            <a:t> </a:t>
          </a:r>
          <a:r>
            <a:rPr lang="en-US" sz="1600" b="1" dirty="0" err="1">
              <a:solidFill>
                <a:schemeClr val="bg1"/>
              </a:solidFill>
            </a:rPr>
            <a:t>hóa</a:t>
          </a:r>
          <a:r>
            <a:rPr lang="en-US" sz="1600" b="1" dirty="0">
              <a:solidFill>
                <a:schemeClr val="bg1"/>
              </a:solidFill>
            </a:rPr>
            <a:t> </a:t>
          </a:r>
          <a:r>
            <a:rPr lang="en-US" sz="1600" b="1" dirty="0" err="1">
              <a:solidFill>
                <a:schemeClr val="bg1"/>
              </a:solidFill>
            </a:rPr>
            <a:t>đơn</a:t>
          </a:r>
          <a:endParaRPr lang="en-US" sz="16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29D31EA-A81F-42AE-81BC-0DF0AB1D6B4E}" type="parTrans" cxnId="{E1F43AD8-5EC3-44E0-BBAB-88A81B0A22F2}">
      <dgm:prSet/>
      <dgm:spPr/>
      <dgm:t>
        <a:bodyPr/>
        <a:lstStyle/>
        <a:p>
          <a:endParaRPr lang="en-US"/>
        </a:p>
      </dgm:t>
    </dgm:pt>
    <dgm:pt modelId="{60A93318-BC37-4929-8203-663B71B13015}" type="sibTrans" cxnId="{E1F43AD8-5EC3-44E0-BBAB-88A81B0A22F2}">
      <dgm:prSet/>
      <dgm:spPr/>
      <dgm:t>
        <a:bodyPr/>
        <a:lstStyle/>
        <a:p>
          <a:endParaRPr lang="en-US"/>
        </a:p>
      </dgm:t>
    </dgm:pt>
    <dgm:pt modelId="{2D016CBF-FA89-4C73-A7B9-E5B82793CA1E}">
      <dgm:prSet custT="1"/>
      <dgm:spPr>
        <a:solidFill>
          <a:srgbClr val="007681"/>
        </a:solidFill>
      </dgm:spPr>
      <dgm:t>
        <a:bodyPr/>
        <a:lstStyle/>
        <a:p>
          <a:pPr rtl="0"/>
          <a:r>
            <a:rPr lang="en-US" sz="1600" b="1" dirty="0" err="1">
              <a:solidFill>
                <a:schemeClr val="bg1"/>
              </a:solidFill>
            </a:rPr>
            <a:t>Quản</a:t>
          </a:r>
          <a:r>
            <a:rPr lang="en-US" sz="1600" b="1" dirty="0">
              <a:solidFill>
                <a:schemeClr val="bg1"/>
              </a:solidFill>
            </a:rPr>
            <a:t> </a:t>
          </a:r>
          <a:r>
            <a:rPr lang="en-US" sz="1600" b="1" dirty="0" err="1">
              <a:solidFill>
                <a:schemeClr val="bg1"/>
              </a:solidFill>
            </a:rPr>
            <a:t>lý</a:t>
          </a:r>
          <a:r>
            <a:rPr lang="en-US" sz="1600" b="1" dirty="0">
              <a:solidFill>
                <a:schemeClr val="bg1"/>
              </a:solidFill>
            </a:rPr>
            <a:t> </a:t>
          </a:r>
          <a:r>
            <a:rPr lang="en-US" sz="1600" b="1" dirty="0" err="1">
              <a:solidFill>
                <a:schemeClr val="bg1"/>
              </a:solidFill>
            </a:rPr>
            <a:t>hóa</a:t>
          </a:r>
          <a:r>
            <a:rPr lang="en-US" sz="1600" b="1" dirty="0">
              <a:solidFill>
                <a:schemeClr val="bg1"/>
              </a:solidFill>
            </a:rPr>
            <a:t> </a:t>
          </a:r>
          <a:r>
            <a:rPr lang="en-US" sz="1600" b="1" dirty="0" err="1">
              <a:solidFill>
                <a:schemeClr val="bg1"/>
              </a:solidFill>
            </a:rPr>
            <a:t>đơn</a:t>
          </a:r>
          <a:endParaRPr lang="en-US" sz="16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8F2ECE25-27ED-4AB2-9698-8C6156DCD863}" type="parTrans" cxnId="{AC78A998-005C-4B3D-8A8F-C8A38FEA2498}">
      <dgm:prSet/>
      <dgm:spPr/>
      <dgm:t>
        <a:bodyPr/>
        <a:lstStyle/>
        <a:p>
          <a:endParaRPr lang="en-US"/>
        </a:p>
      </dgm:t>
    </dgm:pt>
    <dgm:pt modelId="{1037712D-BAA2-45EE-928F-2FBCDF6B6BD0}" type="sibTrans" cxnId="{AC78A998-005C-4B3D-8A8F-C8A38FEA2498}">
      <dgm:prSet/>
      <dgm:spPr/>
      <dgm:t>
        <a:bodyPr/>
        <a:lstStyle/>
        <a:p>
          <a:endParaRPr lang="en-US"/>
        </a:p>
      </dgm:t>
    </dgm:pt>
    <dgm:pt modelId="{7A31491D-8884-4085-B621-4081D664D7E5}" type="pres">
      <dgm:prSet presAssocID="{930BC853-D5E2-47E3-93FE-7019CAF7A9C2}" presName="Name0" presStyleCnt="0">
        <dgm:presLayoutVars>
          <dgm:dir/>
          <dgm:animLvl val="lvl"/>
          <dgm:resizeHandles val="exact"/>
        </dgm:presLayoutVars>
      </dgm:prSet>
      <dgm:spPr/>
    </dgm:pt>
    <dgm:pt modelId="{5F674F37-073A-4BE2-A9ED-E6DB100C820F}" type="pres">
      <dgm:prSet presAssocID="{2B6D0A4D-D9D0-410C-8983-CE3C3C30101B}" presName="parTxOnly" presStyleLbl="node1" presStyleIdx="0" presStyleCnt="3" custScaleY="87885">
        <dgm:presLayoutVars>
          <dgm:chMax val="0"/>
          <dgm:chPref val="0"/>
          <dgm:bulletEnabled val="1"/>
        </dgm:presLayoutVars>
      </dgm:prSet>
      <dgm:spPr/>
    </dgm:pt>
    <dgm:pt modelId="{28EE2C24-3DE5-46C3-97B6-CB8872AEE97C}" type="pres">
      <dgm:prSet presAssocID="{74E3CD3F-39CE-44EE-AABB-C70A9BB94F80}" presName="parTxOnlySpace" presStyleCnt="0"/>
      <dgm:spPr/>
    </dgm:pt>
    <dgm:pt modelId="{C8A35C76-C229-4C4E-9271-FDF277D06D03}" type="pres">
      <dgm:prSet presAssocID="{03AD538F-E74D-4D08-BB75-93AC6B32158B}" presName="parTxOnly" presStyleLbl="node1" presStyleIdx="1" presStyleCnt="3" custScaleY="87885">
        <dgm:presLayoutVars>
          <dgm:chMax val="0"/>
          <dgm:chPref val="0"/>
          <dgm:bulletEnabled val="1"/>
        </dgm:presLayoutVars>
      </dgm:prSet>
      <dgm:spPr/>
    </dgm:pt>
    <dgm:pt modelId="{BEB5AFAD-69AC-4F52-B838-601855C9A426}" type="pres">
      <dgm:prSet presAssocID="{60A93318-BC37-4929-8203-663B71B13015}" presName="parTxOnlySpace" presStyleCnt="0"/>
      <dgm:spPr/>
    </dgm:pt>
    <dgm:pt modelId="{4F1FB101-3897-408E-AC5C-5B189D488BC5}" type="pres">
      <dgm:prSet presAssocID="{2D016CBF-FA89-4C73-A7B9-E5B82793CA1E}" presName="parTxOnly" presStyleLbl="node1" presStyleIdx="2" presStyleCnt="3" custScaleY="87885">
        <dgm:presLayoutVars>
          <dgm:chMax val="0"/>
          <dgm:chPref val="0"/>
          <dgm:bulletEnabled val="1"/>
        </dgm:presLayoutVars>
      </dgm:prSet>
      <dgm:spPr/>
    </dgm:pt>
  </dgm:ptLst>
  <dgm:cxnLst>
    <dgm:cxn modelId="{FA2A5B1C-518F-4899-9CA9-A57135B3FDAC}" srcId="{930BC853-D5E2-47E3-93FE-7019CAF7A9C2}" destId="{2B6D0A4D-D9D0-410C-8983-CE3C3C30101B}" srcOrd="0" destOrd="0" parTransId="{94F3F155-0115-4797-B355-A9BBB5B73190}" sibTransId="{74E3CD3F-39CE-44EE-AABB-C70A9BB94F80}"/>
    <dgm:cxn modelId="{377F944E-961A-4B82-9DBB-CBF128E729B1}" type="presOf" srcId="{03AD538F-E74D-4D08-BB75-93AC6B32158B}" destId="{C8A35C76-C229-4C4E-9271-FDF277D06D03}" srcOrd="0" destOrd="0" presId="urn:microsoft.com/office/officeart/2005/8/layout/chevron1"/>
    <dgm:cxn modelId="{11AEF392-758F-4F8E-97D5-E7579280AA9C}" type="presOf" srcId="{2B6D0A4D-D9D0-410C-8983-CE3C3C30101B}" destId="{5F674F37-073A-4BE2-A9ED-E6DB100C820F}" srcOrd="0" destOrd="0" presId="urn:microsoft.com/office/officeart/2005/8/layout/chevron1"/>
    <dgm:cxn modelId="{AC78A998-005C-4B3D-8A8F-C8A38FEA2498}" srcId="{930BC853-D5E2-47E3-93FE-7019CAF7A9C2}" destId="{2D016CBF-FA89-4C73-A7B9-E5B82793CA1E}" srcOrd="2" destOrd="0" parTransId="{8F2ECE25-27ED-4AB2-9698-8C6156DCD863}" sibTransId="{1037712D-BAA2-45EE-928F-2FBCDF6B6BD0}"/>
    <dgm:cxn modelId="{0E1823A1-75CC-4784-965D-575BF1FB6349}" type="presOf" srcId="{930BC853-D5E2-47E3-93FE-7019CAF7A9C2}" destId="{7A31491D-8884-4085-B621-4081D664D7E5}" srcOrd="0" destOrd="0" presId="urn:microsoft.com/office/officeart/2005/8/layout/chevron1"/>
    <dgm:cxn modelId="{E1F43AD8-5EC3-44E0-BBAB-88A81B0A22F2}" srcId="{930BC853-D5E2-47E3-93FE-7019CAF7A9C2}" destId="{03AD538F-E74D-4D08-BB75-93AC6B32158B}" srcOrd="1" destOrd="0" parTransId="{729D31EA-A81F-42AE-81BC-0DF0AB1D6B4E}" sibTransId="{60A93318-BC37-4929-8203-663B71B13015}"/>
    <dgm:cxn modelId="{B3B192DD-73DA-4216-A7A4-DDC73A559D3F}" type="presOf" srcId="{2D016CBF-FA89-4C73-A7B9-E5B82793CA1E}" destId="{4F1FB101-3897-408E-AC5C-5B189D488BC5}" srcOrd="0" destOrd="0" presId="urn:microsoft.com/office/officeart/2005/8/layout/chevron1"/>
    <dgm:cxn modelId="{FA460396-A580-4612-AED4-C1BE7EB2C920}" type="presParOf" srcId="{7A31491D-8884-4085-B621-4081D664D7E5}" destId="{5F674F37-073A-4BE2-A9ED-E6DB100C820F}" srcOrd="0" destOrd="0" presId="urn:microsoft.com/office/officeart/2005/8/layout/chevron1"/>
    <dgm:cxn modelId="{6F5D8EFD-183B-43C3-A11D-58684BEF017B}" type="presParOf" srcId="{7A31491D-8884-4085-B621-4081D664D7E5}" destId="{28EE2C24-3DE5-46C3-97B6-CB8872AEE97C}" srcOrd="1" destOrd="0" presId="urn:microsoft.com/office/officeart/2005/8/layout/chevron1"/>
    <dgm:cxn modelId="{6D5DE11D-AD43-44EA-8B1F-2BE7A60B0ACD}" type="presParOf" srcId="{7A31491D-8884-4085-B621-4081D664D7E5}" destId="{C8A35C76-C229-4C4E-9271-FDF277D06D03}" srcOrd="2" destOrd="0" presId="urn:microsoft.com/office/officeart/2005/8/layout/chevron1"/>
    <dgm:cxn modelId="{F8B862DC-D0E5-404E-A330-E727B9C351FC}" type="presParOf" srcId="{7A31491D-8884-4085-B621-4081D664D7E5}" destId="{BEB5AFAD-69AC-4F52-B838-601855C9A426}" srcOrd="3" destOrd="0" presId="urn:microsoft.com/office/officeart/2005/8/layout/chevron1"/>
    <dgm:cxn modelId="{F41A154A-CC14-45D5-9417-ECE2EC5E526A}" type="presParOf" srcId="{7A31491D-8884-4085-B621-4081D664D7E5}" destId="{4F1FB101-3897-408E-AC5C-5B189D488BC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0BC853-D5E2-47E3-93FE-7019CAF7A9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3AD538F-E74D-4D08-BB75-93AC6B32158B}">
      <dgm:prSet custT="1"/>
      <dgm:spPr>
        <a:solidFill>
          <a:srgbClr val="007681"/>
        </a:solidFill>
      </dgm:spPr>
      <dgm:t>
        <a:bodyPr/>
        <a:lstStyle/>
        <a:p>
          <a:pPr rtl="0"/>
          <a:r>
            <a:rPr lang="en-US" altLang="zh-CN" sz="1600" b="1" dirty="0" err="1">
              <a:solidFill>
                <a:schemeClr val="bg1"/>
              </a:solidFill>
            </a:rPr>
            <a:t>Xem</a:t>
          </a:r>
          <a:r>
            <a:rPr lang="en-US" altLang="zh-CN" sz="1600" b="1" dirty="0">
              <a:solidFill>
                <a:schemeClr val="bg1"/>
              </a:solidFill>
            </a:rPr>
            <a:t> </a:t>
          </a:r>
          <a:r>
            <a:rPr lang="en-US" altLang="zh-CN" sz="1600" b="1" dirty="0" err="1">
              <a:solidFill>
                <a:schemeClr val="bg1"/>
              </a:solidFill>
            </a:rPr>
            <a:t>lịch</a:t>
          </a:r>
          <a:r>
            <a:rPr lang="en-US" altLang="zh-CN" sz="1600" b="1" dirty="0">
              <a:solidFill>
                <a:schemeClr val="bg1"/>
              </a:solidFill>
            </a:rPr>
            <a:t> </a:t>
          </a:r>
          <a:r>
            <a:rPr lang="en-US" altLang="zh-CN" sz="1600" b="1" dirty="0" err="1">
              <a:solidFill>
                <a:schemeClr val="bg1"/>
              </a:solidFill>
            </a:rPr>
            <a:t>sử</a:t>
          </a:r>
          <a:r>
            <a:rPr lang="en-US" altLang="zh-CN" sz="1600" b="1" dirty="0">
              <a:solidFill>
                <a:schemeClr val="bg1"/>
              </a:solidFill>
            </a:rPr>
            <a:t> PO</a:t>
          </a:r>
          <a:endParaRPr lang="en-US" sz="16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29D31EA-A81F-42AE-81BC-0DF0AB1D6B4E}" type="parTrans" cxnId="{E1F43AD8-5EC3-44E0-BBAB-88A81B0A22F2}">
      <dgm:prSet/>
      <dgm:spPr/>
      <dgm:t>
        <a:bodyPr/>
        <a:lstStyle/>
        <a:p>
          <a:endParaRPr lang="en-US"/>
        </a:p>
      </dgm:t>
    </dgm:pt>
    <dgm:pt modelId="{60A93318-BC37-4929-8203-663B71B13015}" type="sibTrans" cxnId="{E1F43AD8-5EC3-44E0-BBAB-88A81B0A22F2}">
      <dgm:prSet/>
      <dgm:spPr/>
      <dgm:t>
        <a:bodyPr/>
        <a:lstStyle/>
        <a:p>
          <a:endParaRPr lang="en-US"/>
        </a:p>
      </dgm:t>
    </dgm:pt>
    <dgm:pt modelId="{2D016CBF-FA89-4C73-A7B9-E5B82793CA1E}">
      <dgm:prSet custT="1"/>
      <dgm:spPr>
        <a:solidFill>
          <a:srgbClr val="007681"/>
        </a:solidFill>
      </dgm:spPr>
      <dgm:t>
        <a:bodyPr/>
        <a:lstStyle/>
        <a:p>
          <a:pPr rtl="0"/>
          <a:r>
            <a:rPr lang="en-US" sz="1600" b="1" dirty="0">
              <a:solidFill>
                <a:schemeClr val="bg1"/>
              </a:solidFill>
            </a:rPr>
            <a:t>Download</a:t>
          </a:r>
          <a:r>
            <a:rPr lang="en-US" sz="1600" b="1" baseline="0" dirty="0">
              <a:solidFill>
                <a:schemeClr val="bg1"/>
              </a:solidFill>
            </a:rPr>
            <a:t> PDF PO</a:t>
          </a:r>
          <a:endParaRPr lang="en-US" sz="16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F2ECE25-27ED-4AB2-9698-8C6156DCD863}" type="parTrans" cxnId="{AC78A998-005C-4B3D-8A8F-C8A38FEA2498}">
      <dgm:prSet/>
      <dgm:spPr/>
      <dgm:t>
        <a:bodyPr/>
        <a:lstStyle/>
        <a:p>
          <a:endParaRPr lang="en-US"/>
        </a:p>
      </dgm:t>
    </dgm:pt>
    <dgm:pt modelId="{1037712D-BAA2-45EE-928F-2FBCDF6B6BD0}" type="sibTrans" cxnId="{AC78A998-005C-4B3D-8A8F-C8A38FEA2498}">
      <dgm:prSet/>
      <dgm:spPr/>
      <dgm:t>
        <a:bodyPr/>
        <a:lstStyle/>
        <a:p>
          <a:endParaRPr lang="en-US"/>
        </a:p>
      </dgm:t>
    </dgm:pt>
    <dgm:pt modelId="{7A31491D-8884-4085-B621-4081D664D7E5}" type="pres">
      <dgm:prSet presAssocID="{930BC853-D5E2-47E3-93FE-7019CAF7A9C2}" presName="Name0" presStyleCnt="0">
        <dgm:presLayoutVars>
          <dgm:dir/>
          <dgm:animLvl val="lvl"/>
          <dgm:resizeHandles val="exact"/>
        </dgm:presLayoutVars>
      </dgm:prSet>
      <dgm:spPr/>
    </dgm:pt>
    <dgm:pt modelId="{C8A35C76-C229-4C4E-9271-FDF277D06D03}" type="pres">
      <dgm:prSet presAssocID="{03AD538F-E74D-4D08-BB75-93AC6B32158B}" presName="parTxOnly" presStyleLbl="node1" presStyleIdx="0" presStyleCnt="2" custScaleY="87885">
        <dgm:presLayoutVars>
          <dgm:chMax val="0"/>
          <dgm:chPref val="0"/>
          <dgm:bulletEnabled val="1"/>
        </dgm:presLayoutVars>
      </dgm:prSet>
      <dgm:spPr/>
    </dgm:pt>
    <dgm:pt modelId="{BEB5AFAD-69AC-4F52-B838-601855C9A426}" type="pres">
      <dgm:prSet presAssocID="{60A93318-BC37-4929-8203-663B71B13015}" presName="parTxOnlySpace" presStyleCnt="0"/>
      <dgm:spPr/>
    </dgm:pt>
    <dgm:pt modelId="{4F1FB101-3897-408E-AC5C-5B189D488BC5}" type="pres">
      <dgm:prSet presAssocID="{2D016CBF-FA89-4C73-A7B9-E5B82793CA1E}" presName="parTxOnly" presStyleLbl="node1" presStyleIdx="1" presStyleCnt="2" custScaleY="87885">
        <dgm:presLayoutVars>
          <dgm:chMax val="0"/>
          <dgm:chPref val="0"/>
          <dgm:bulletEnabled val="1"/>
        </dgm:presLayoutVars>
      </dgm:prSet>
      <dgm:spPr/>
    </dgm:pt>
  </dgm:ptLst>
  <dgm:cxnLst>
    <dgm:cxn modelId="{17994F59-DAF9-4A6A-9DB8-CD1310A7D37C}" type="presOf" srcId="{930BC853-D5E2-47E3-93FE-7019CAF7A9C2}" destId="{7A31491D-8884-4085-B621-4081D664D7E5}" srcOrd="0" destOrd="0" presId="urn:microsoft.com/office/officeart/2005/8/layout/chevron1"/>
    <dgm:cxn modelId="{F505088E-6233-4C2D-AE91-11549308BFA2}" type="presOf" srcId="{2D016CBF-FA89-4C73-A7B9-E5B82793CA1E}" destId="{4F1FB101-3897-408E-AC5C-5B189D488BC5}" srcOrd="0" destOrd="0" presId="urn:microsoft.com/office/officeart/2005/8/layout/chevron1"/>
    <dgm:cxn modelId="{AC78A998-005C-4B3D-8A8F-C8A38FEA2498}" srcId="{930BC853-D5E2-47E3-93FE-7019CAF7A9C2}" destId="{2D016CBF-FA89-4C73-A7B9-E5B82793CA1E}" srcOrd="1" destOrd="0" parTransId="{8F2ECE25-27ED-4AB2-9698-8C6156DCD863}" sibTransId="{1037712D-BAA2-45EE-928F-2FBCDF6B6BD0}"/>
    <dgm:cxn modelId="{149318B3-85F3-4E15-88BB-90BB108A8F56}" type="presOf" srcId="{03AD538F-E74D-4D08-BB75-93AC6B32158B}" destId="{C8A35C76-C229-4C4E-9271-FDF277D06D03}" srcOrd="0" destOrd="0" presId="urn:microsoft.com/office/officeart/2005/8/layout/chevron1"/>
    <dgm:cxn modelId="{E1F43AD8-5EC3-44E0-BBAB-88A81B0A22F2}" srcId="{930BC853-D5E2-47E3-93FE-7019CAF7A9C2}" destId="{03AD538F-E74D-4D08-BB75-93AC6B32158B}" srcOrd="0" destOrd="0" parTransId="{729D31EA-A81F-42AE-81BC-0DF0AB1D6B4E}" sibTransId="{60A93318-BC37-4929-8203-663B71B13015}"/>
    <dgm:cxn modelId="{7EB902DB-02A7-4D6F-A5D3-49FF617C01B6}" type="presParOf" srcId="{7A31491D-8884-4085-B621-4081D664D7E5}" destId="{C8A35C76-C229-4C4E-9271-FDF277D06D03}" srcOrd="0" destOrd="0" presId="urn:microsoft.com/office/officeart/2005/8/layout/chevron1"/>
    <dgm:cxn modelId="{F4F98B2C-E79E-4F45-96AC-3772A051285D}" type="presParOf" srcId="{7A31491D-8884-4085-B621-4081D664D7E5}" destId="{BEB5AFAD-69AC-4F52-B838-601855C9A426}" srcOrd="1" destOrd="0" presId="urn:microsoft.com/office/officeart/2005/8/layout/chevron1"/>
    <dgm:cxn modelId="{19CAE2C3-B488-48B4-B935-DED382F3C92F}" type="presParOf" srcId="{7A31491D-8884-4085-B621-4081D664D7E5}" destId="{4F1FB101-3897-408E-AC5C-5B189D488BC5}"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0BC853-D5E2-47E3-93FE-7019CAF7A9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3AD538F-E74D-4D08-BB75-93AC6B32158B}">
      <dgm:prSet custT="1"/>
      <dgm:spPr>
        <a:solidFill>
          <a:srgbClr val="007681"/>
        </a:solidFill>
      </dgm:spPr>
      <dgm:t>
        <a:bodyPr/>
        <a:lstStyle/>
        <a:p>
          <a:pPr rtl="0"/>
          <a:r>
            <a:rPr lang="en-US" sz="1600" b="1" dirty="0" err="1">
              <a:solidFill>
                <a:schemeClr val="bg1"/>
              </a:solidFill>
            </a:rPr>
            <a:t>Cổng</a:t>
          </a:r>
          <a:r>
            <a:rPr lang="en-US" sz="1600" b="1" dirty="0">
              <a:solidFill>
                <a:schemeClr val="bg1"/>
              </a:solidFill>
            </a:rPr>
            <a:t> </a:t>
          </a:r>
          <a:r>
            <a:rPr lang="en-US" sz="1600" b="1" dirty="0" err="1">
              <a:solidFill>
                <a:schemeClr val="bg1"/>
              </a:solidFill>
            </a:rPr>
            <a:t>thông</a:t>
          </a:r>
          <a:r>
            <a:rPr lang="en-US" sz="1600" b="1" dirty="0">
              <a:solidFill>
                <a:schemeClr val="bg1"/>
              </a:solidFill>
            </a:rPr>
            <a:t> tin </a:t>
          </a:r>
          <a:r>
            <a:rPr lang="en-US" sz="1600" b="1" dirty="0" err="1">
              <a:solidFill>
                <a:schemeClr val="bg1"/>
              </a:solidFill>
            </a:rPr>
            <a:t>nhà</a:t>
          </a:r>
          <a:r>
            <a:rPr lang="en-US" sz="1600" b="1" dirty="0">
              <a:solidFill>
                <a:schemeClr val="bg1"/>
              </a:solidFill>
            </a:rPr>
            <a:t> </a:t>
          </a:r>
          <a:r>
            <a:rPr lang="en-US" sz="1600" b="1" dirty="0" err="1">
              <a:solidFill>
                <a:schemeClr val="bg1"/>
              </a:solidFill>
            </a:rPr>
            <a:t>cung</a:t>
          </a:r>
          <a:r>
            <a:rPr lang="en-US" sz="1600" b="1" dirty="0">
              <a:solidFill>
                <a:schemeClr val="bg1"/>
              </a:solidFill>
            </a:rPr>
            <a:t> </a:t>
          </a:r>
          <a:r>
            <a:rPr lang="en-US" sz="1600" b="1" dirty="0" err="1">
              <a:solidFill>
                <a:schemeClr val="bg1"/>
              </a:solidFill>
            </a:rPr>
            <a:t>cấp</a:t>
          </a:r>
          <a:endParaRPr lang="en-US" sz="16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29D31EA-A81F-42AE-81BC-0DF0AB1D6B4E}" type="parTrans" cxnId="{E1F43AD8-5EC3-44E0-BBAB-88A81B0A22F2}">
      <dgm:prSet/>
      <dgm:spPr/>
      <dgm:t>
        <a:bodyPr/>
        <a:lstStyle/>
        <a:p>
          <a:endParaRPr lang="en-US"/>
        </a:p>
      </dgm:t>
    </dgm:pt>
    <dgm:pt modelId="{60A93318-BC37-4929-8203-663B71B13015}" type="sibTrans" cxnId="{E1F43AD8-5EC3-44E0-BBAB-88A81B0A22F2}">
      <dgm:prSet/>
      <dgm:spPr/>
      <dgm:t>
        <a:bodyPr/>
        <a:lstStyle/>
        <a:p>
          <a:endParaRPr lang="en-US"/>
        </a:p>
      </dgm:t>
    </dgm:pt>
    <dgm:pt modelId="{2D016CBF-FA89-4C73-A7B9-E5B82793CA1E}">
      <dgm:prSet custT="1"/>
      <dgm:spPr>
        <a:solidFill>
          <a:srgbClr val="007681"/>
        </a:solidFill>
      </dgm:spPr>
      <dgm:t>
        <a:bodyPr/>
        <a:lstStyle/>
        <a:p>
          <a:pPr rtl="0"/>
          <a:r>
            <a:rPr lang="en-US" sz="1600" b="1" dirty="0" err="1">
              <a:solidFill>
                <a:schemeClr val="bg1"/>
              </a:solidFill>
            </a:rPr>
            <a:t>Tài</a:t>
          </a:r>
          <a:r>
            <a:rPr lang="en-US" sz="1600" b="1" dirty="0">
              <a:solidFill>
                <a:schemeClr val="bg1"/>
              </a:solidFill>
            </a:rPr>
            <a:t> </a:t>
          </a:r>
          <a:r>
            <a:rPr lang="en-US" sz="1600" b="1" dirty="0" err="1">
              <a:solidFill>
                <a:schemeClr val="bg1"/>
              </a:solidFill>
            </a:rPr>
            <a:t>liệu</a:t>
          </a:r>
          <a:r>
            <a:rPr lang="en-US" sz="1600" b="1" dirty="0">
              <a:solidFill>
                <a:schemeClr val="bg1"/>
              </a:solidFill>
            </a:rPr>
            <a:t> </a:t>
          </a:r>
          <a:r>
            <a:rPr lang="en-US" sz="1600" b="1" dirty="0" err="1">
              <a:solidFill>
                <a:schemeClr val="bg1"/>
              </a:solidFill>
            </a:rPr>
            <a:t>bổ</a:t>
          </a:r>
          <a:r>
            <a:rPr lang="en-US" sz="1600" b="1" dirty="0">
              <a:solidFill>
                <a:schemeClr val="bg1"/>
              </a:solidFill>
            </a:rPr>
            <a:t> sung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F2ECE25-27ED-4AB2-9698-8C6156DCD863}" type="parTrans" cxnId="{AC78A998-005C-4B3D-8A8F-C8A38FEA2498}">
      <dgm:prSet/>
      <dgm:spPr/>
      <dgm:t>
        <a:bodyPr/>
        <a:lstStyle/>
        <a:p>
          <a:endParaRPr lang="en-US"/>
        </a:p>
      </dgm:t>
    </dgm:pt>
    <dgm:pt modelId="{1037712D-BAA2-45EE-928F-2FBCDF6B6BD0}" type="sibTrans" cxnId="{AC78A998-005C-4B3D-8A8F-C8A38FEA2498}">
      <dgm:prSet/>
      <dgm:spPr/>
      <dgm:t>
        <a:bodyPr/>
        <a:lstStyle/>
        <a:p>
          <a:endParaRPr lang="en-US"/>
        </a:p>
      </dgm:t>
    </dgm:pt>
    <dgm:pt modelId="{2B6D0A4D-D9D0-410C-8983-CE3C3C30101B}">
      <dgm:prSet custT="1"/>
      <dgm:spPr>
        <a:solidFill>
          <a:srgbClr val="007681"/>
        </a:solidFill>
      </dgm:spPr>
      <dgm:t>
        <a:bodyPr/>
        <a:lstStyle/>
        <a:p>
          <a:pPr rtl="0"/>
          <a:r>
            <a:rPr lang="en-US" sz="1600" b="1" dirty="0" err="1">
              <a:solidFill>
                <a:schemeClr val="bg1"/>
              </a:solidFill>
            </a:rPr>
            <a:t>Hỗ</a:t>
          </a:r>
          <a:r>
            <a:rPr lang="en-US" sz="1600" b="1" dirty="0">
              <a:solidFill>
                <a:schemeClr val="bg1"/>
              </a:solidFill>
            </a:rPr>
            <a:t> </a:t>
          </a:r>
          <a:r>
            <a:rPr lang="en-US" sz="1600" b="1" dirty="0" err="1">
              <a:solidFill>
                <a:schemeClr val="bg1"/>
              </a:solidFill>
            </a:rPr>
            <a:t>trợ</a:t>
          </a:r>
          <a:r>
            <a:rPr lang="en-US" sz="1600" b="1" dirty="0">
              <a:solidFill>
                <a:schemeClr val="bg1"/>
              </a:solidFill>
            </a:rPr>
            <a:t> </a:t>
          </a:r>
          <a:r>
            <a:rPr lang="en-US" sz="1600" b="1" dirty="0" err="1">
              <a:solidFill>
                <a:schemeClr val="bg1"/>
              </a:solidFill>
            </a:rPr>
            <a:t>khách</a:t>
          </a:r>
          <a:r>
            <a:rPr lang="en-US" sz="1600" b="1" dirty="0">
              <a:solidFill>
                <a:schemeClr val="bg1"/>
              </a:solidFill>
            </a:rPr>
            <a:t> </a:t>
          </a:r>
          <a:r>
            <a:rPr lang="en-US" sz="1600" b="1" dirty="0" err="1">
              <a:solidFill>
                <a:schemeClr val="bg1"/>
              </a:solidFill>
            </a:rPr>
            <a:t>hàng</a:t>
          </a:r>
          <a:endParaRPr lang="en-US" sz="16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4E3CD3F-39CE-44EE-AABB-C70A9BB94F80}" type="sibTrans" cxnId="{FA2A5B1C-518F-4899-9CA9-A57135B3FDAC}">
      <dgm:prSet/>
      <dgm:spPr/>
      <dgm:t>
        <a:bodyPr/>
        <a:lstStyle/>
        <a:p>
          <a:endParaRPr lang="en-US"/>
        </a:p>
      </dgm:t>
    </dgm:pt>
    <dgm:pt modelId="{94F3F155-0115-4797-B355-A9BBB5B73190}" type="parTrans" cxnId="{FA2A5B1C-518F-4899-9CA9-A57135B3FDAC}">
      <dgm:prSet/>
      <dgm:spPr/>
      <dgm:t>
        <a:bodyPr/>
        <a:lstStyle/>
        <a:p>
          <a:endParaRPr lang="en-US"/>
        </a:p>
      </dgm:t>
    </dgm:pt>
    <dgm:pt modelId="{7A31491D-8884-4085-B621-4081D664D7E5}" type="pres">
      <dgm:prSet presAssocID="{930BC853-D5E2-47E3-93FE-7019CAF7A9C2}" presName="Name0" presStyleCnt="0">
        <dgm:presLayoutVars>
          <dgm:dir/>
          <dgm:animLvl val="lvl"/>
          <dgm:resizeHandles val="exact"/>
        </dgm:presLayoutVars>
      </dgm:prSet>
      <dgm:spPr/>
    </dgm:pt>
    <dgm:pt modelId="{5F674F37-073A-4BE2-A9ED-E6DB100C820F}" type="pres">
      <dgm:prSet presAssocID="{2B6D0A4D-D9D0-410C-8983-CE3C3C30101B}" presName="parTxOnly" presStyleLbl="node1" presStyleIdx="0" presStyleCnt="3" custScaleY="87885">
        <dgm:presLayoutVars>
          <dgm:chMax val="0"/>
          <dgm:chPref val="0"/>
          <dgm:bulletEnabled val="1"/>
        </dgm:presLayoutVars>
      </dgm:prSet>
      <dgm:spPr/>
    </dgm:pt>
    <dgm:pt modelId="{28EE2C24-3DE5-46C3-97B6-CB8872AEE97C}" type="pres">
      <dgm:prSet presAssocID="{74E3CD3F-39CE-44EE-AABB-C70A9BB94F80}" presName="parTxOnlySpace" presStyleCnt="0"/>
      <dgm:spPr/>
    </dgm:pt>
    <dgm:pt modelId="{C8A35C76-C229-4C4E-9271-FDF277D06D03}" type="pres">
      <dgm:prSet presAssocID="{03AD538F-E74D-4D08-BB75-93AC6B32158B}" presName="parTxOnly" presStyleLbl="node1" presStyleIdx="1" presStyleCnt="3" custScaleY="87885">
        <dgm:presLayoutVars>
          <dgm:chMax val="0"/>
          <dgm:chPref val="0"/>
          <dgm:bulletEnabled val="1"/>
        </dgm:presLayoutVars>
      </dgm:prSet>
      <dgm:spPr/>
    </dgm:pt>
    <dgm:pt modelId="{BEB5AFAD-69AC-4F52-B838-601855C9A426}" type="pres">
      <dgm:prSet presAssocID="{60A93318-BC37-4929-8203-663B71B13015}" presName="parTxOnlySpace" presStyleCnt="0"/>
      <dgm:spPr/>
    </dgm:pt>
    <dgm:pt modelId="{4F1FB101-3897-408E-AC5C-5B189D488BC5}" type="pres">
      <dgm:prSet presAssocID="{2D016CBF-FA89-4C73-A7B9-E5B82793CA1E}" presName="parTxOnly" presStyleLbl="node1" presStyleIdx="2" presStyleCnt="3" custScaleY="87885">
        <dgm:presLayoutVars>
          <dgm:chMax val="0"/>
          <dgm:chPref val="0"/>
          <dgm:bulletEnabled val="1"/>
        </dgm:presLayoutVars>
      </dgm:prSet>
      <dgm:spPr/>
    </dgm:pt>
  </dgm:ptLst>
  <dgm:cxnLst>
    <dgm:cxn modelId="{559F5A05-0869-4DBE-AC02-AD05DD31D36E}" type="presOf" srcId="{930BC853-D5E2-47E3-93FE-7019CAF7A9C2}" destId="{7A31491D-8884-4085-B621-4081D664D7E5}" srcOrd="0" destOrd="0" presId="urn:microsoft.com/office/officeart/2005/8/layout/chevron1"/>
    <dgm:cxn modelId="{FA2A5B1C-518F-4899-9CA9-A57135B3FDAC}" srcId="{930BC853-D5E2-47E3-93FE-7019CAF7A9C2}" destId="{2B6D0A4D-D9D0-410C-8983-CE3C3C30101B}" srcOrd="0" destOrd="0" parTransId="{94F3F155-0115-4797-B355-A9BBB5B73190}" sibTransId="{74E3CD3F-39CE-44EE-AABB-C70A9BB94F80}"/>
    <dgm:cxn modelId="{8354903A-2AE6-40DC-9C16-E2A360F1D8B3}" type="presOf" srcId="{2D016CBF-FA89-4C73-A7B9-E5B82793CA1E}" destId="{4F1FB101-3897-408E-AC5C-5B189D488BC5}" srcOrd="0" destOrd="0" presId="urn:microsoft.com/office/officeart/2005/8/layout/chevron1"/>
    <dgm:cxn modelId="{AC78A998-005C-4B3D-8A8F-C8A38FEA2498}" srcId="{930BC853-D5E2-47E3-93FE-7019CAF7A9C2}" destId="{2D016CBF-FA89-4C73-A7B9-E5B82793CA1E}" srcOrd="2" destOrd="0" parTransId="{8F2ECE25-27ED-4AB2-9698-8C6156DCD863}" sibTransId="{1037712D-BAA2-45EE-928F-2FBCDF6B6BD0}"/>
    <dgm:cxn modelId="{4AA714AD-8240-48D3-971E-9713000D2B2E}" type="presOf" srcId="{03AD538F-E74D-4D08-BB75-93AC6B32158B}" destId="{C8A35C76-C229-4C4E-9271-FDF277D06D03}" srcOrd="0" destOrd="0" presId="urn:microsoft.com/office/officeart/2005/8/layout/chevron1"/>
    <dgm:cxn modelId="{E1F43AD8-5EC3-44E0-BBAB-88A81B0A22F2}" srcId="{930BC853-D5E2-47E3-93FE-7019CAF7A9C2}" destId="{03AD538F-E74D-4D08-BB75-93AC6B32158B}" srcOrd="1" destOrd="0" parTransId="{729D31EA-A81F-42AE-81BC-0DF0AB1D6B4E}" sibTransId="{60A93318-BC37-4929-8203-663B71B13015}"/>
    <dgm:cxn modelId="{964EBAEB-6C7B-4000-B3D4-2A7184C85745}" type="presOf" srcId="{2B6D0A4D-D9D0-410C-8983-CE3C3C30101B}" destId="{5F674F37-073A-4BE2-A9ED-E6DB100C820F}" srcOrd="0" destOrd="0" presId="urn:microsoft.com/office/officeart/2005/8/layout/chevron1"/>
    <dgm:cxn modelId="{C5D5CA4B-47CF-4A38-B4D9-23828EA8532F}" type="presParOf" srcId="{7A31491D-8884-4085-B621-4081D664D7E5}" destId="{5F674F37-073A-4BE2-A9ED-E6DB100C820F}" srcOrd="0" destOrd="0" presId="urn:microsoft.com/office/officeart/2005/8/layout/chevron1"/>
    <dgm:cxn modelId="{862D6D75-F3C5-44B2-94BC-0C127202783F}" type="presParOf" srcId="{7A31491D-8884-4085-B621-4081D664D7E5}" destId="{28EE2C24-3DE5-46C3-97B6-CB8872AEE97C}" srcOrd="1" destOrd="0" presId="urn:microsoft.com/office/officeart/2005/8/layout/chevron1"/>
    <dgm:cxn modelId="{E0CF243E-CC08-4CDC-A0EA-A0EB0A532500}" type="presParOf" srcId="{7A31491D-8884-4085-B621-4081D664D7E5}" destId="{C8A35C76-C229-4C4E-9271-FDF277D06D03}" srcOrd="2" destOrd="0" presId="urn:microsoft.com/office/officeart/2005/8/layout/chevron1"/>
    <dgm:cxn modelId="{22238350-3A77-4E93-9D80-1AA769950637}" type="presParOf" srcId="{7A31491D-8884-4085-B621-4081D664D7E5}" destId="{BEB5AFAD-69AC-4F52-B838-601855C9A426}" srcOrd="3" destOrd="0" presId="urn:microsoft.com/office/officeart/2005/8/layout/chevron1"/>
    <dgm:cxn modelId="{0ED78CAE-CA97-43D4-911D-91BB68AE7F26}" type="presParOf" srcId="{7A31491D-8884-4085-B621-4081D664D7E5}" destId="{4F1FB101-3897-408E-AC5C-5B189D488BC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F99BE-D0D5-4E7D-914C-101B4137B411}">
      <dsp:nvSpPr>
        <dsp:cNvPr id="0" name=""/>
        <dsp:cNvSpPr/>
      </dsp:nvSpPr>
      <dsp:spPr>
        <a:xfrm>
          <a:off x="149749" y="683696"/>
          <a:ext cx="2295996" cy="918398"/>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Helvetica" panose="020B0604020202020204" pitchFamily="34" charset="0"/>
              <a:cs typeface="Helvetica" panose="020B0604020202020204" pitchFamily="34" charset="0"/>
            </a:rPr>
            <a:t>Ariba Network </a:t>
          </a:r>
          <a:r>
            <a:rPr lang="en-US" sz="1400" b="1" kern="1200" dirty="0" err="1">
              <a:latin typeface="Helvetica" panose="020B0604020202020204" pitchFamily="34" charset="0"/>
              <a:cs typeface="Helvetica" panose="020B0604020202020204" pitchFamily="34" charset="0"/>
            </a:rPr>
            <a:t>là</a:t>
          </a:r>
          <a:r>
            <a:rPr lang="en-US" sz="1400" b="1" kern="1200" dirty="0">
              <a:latin typeface="Helvetica" panose="020B0604020202020204" pitchFamily="34" charset="0"/>
              <a:cs typeface="Helvetica" panose="020B0604020202020204" pitchFamily="34" charset="0"/>
            </a:rPr>
            <a:t> </a:t>
          </a:r>
          <a:r>
            <a:rPr lang="en-US" sz="1400" b="1" kern="1200" dirty="0" err="1">
              <a:latin typeface="Helvetica" panose="020B0604020202020204" pitchFamily="34" charset="0"/>
              <a:cs typeface="Helvetica" panose="020B0604020202020204" pitchFamily="34" charset="0"/>
            </a:rPr>
            <a:t>gì</a:t>
          </a:r>
          <a:r>
            <a:rPr lang="en-US" sz="1400" b="1" kern="1200" dirty="0">
              <a:latin typeface="Helvetica" panose="020B0604020202020204" pitchFamily="34" charset="0"/>
              <a:cs typeface="Helvetica" panose="020B0604020202020204" pitchFamily="34" charset="0"/>
            </a:rPr>
            <a:t>?</a:t>
          </a:r>
        </a:p>
      </dsp:txBody>
      <dsp:txXfrm>
        <a:off x="608948" y="683696"/>
        <a:ext cx="1377598" cy="918398"/>
      </dsp:txXfrm>
    </dsp:sp>
    <dsp:sp modelId="{6A302059-EC50-4128-9B69-9C1F09A32C5B}">
      <dsp:nvSpPr>
        <dsp:cNvPr id="0" name=""/>
        <dsp:cNvSpPr/>
      </dsp:nvSpPr>
      <dsp:spPr>
        <a:xfrm>
          <a:off x="2068281" y="686157"/>
          <a:ext cx="2295996" cy="918398"/>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err="1">
              <a:latin typeface="Helvetica" panose="020B0604020202020204" pitchFamily="34" charset="0"/>
              <a:cs typeface="Helvetica" panose="020B0604020202020204" pitchFamily="34" charset="0"/>
            </a:rPr>
            <a:t>Thông</a:t>
          </a:r>
          <a:r>
            <a:rPr lang="en-US" altLang="zh-CN" sz="1400" b="1" kern="1200" dirty="0">
              <a:latin typeface="Helvetica" panose="020B0604020202020204" pitchFamily="34" charset="0"/>
              <a:cs typeface="Helvetica" panose="020B0604020202020204" pitchFamily="34" charset="0"/>
            </a:rPr>
            <a:t> </a:t>
          </a:r>
          <a:r>
            <a:rPr lang="en-US" altLang="zh-CN" sz="1400" b="1" kern="1200" dirty="0" err="1">
              <a:latin typeface="Helvetica" panose="020B0604020202020204" pitchFamily="34" charset="0"/>
              <a:cs typeface="Helvetica" panose="020B0604020202020204" pitchFamily="34" charset="0"/>
            </a:rPr>
            <a:t>điệp</a:t>
          </a:r>
          <a:r>
            <a:rPr lang="en-US" altLang="zh-CN" sz="1400" b="1" kern="1200" dirty="0">
              <a:latin typeface="Helvetica" panose="020B0604020202020204" pitchFamily="34" charset="0"/>
              <a:cs typeface="Helvetica" panose="020B0604020202020204" pitchFamily="34" charset="0"/>
            </a:rPr>
            <a:t> </a:t>
          </a:r>
          <a:r>
            <a:rPr lang="en-US" altLang="zh-CN" sz="1400" b="1" kern="1200" dirty="0" err="1">
              <a:latin typeface="Helvetica" panose="020B0604020202020204" pitchFamily="34" charset="0"/>
              <a:cs typeface="Helvetica" panose="020B0604020202020204" pitchFamily="34" charset="0"/>
            </a:rPr>
            <a:t>từ</a:t>
          </a:r>
          <a:r>
            <a:rPr lang="en-US" altLang="zh-CN" sz="1400" b="1" kern="1200" dirty="0">
              <a:latin typeface="Helvetica" panose="020B0604020202020204" pitchFamily="34" charset="0"/>
              <a:cs typeface="Helvetica" panose="020B0604020202020204" pitchFamily="34" charset="0"/>
            </a:rPr>
            <a:t> Cargill</a:t>
          </a:r>
        </a:p>
      </dsp:txBody>
      <dsp:txXfrm>
        <a:off x="2527480" y="686157"/>
        <a:ext cx="1377598" cy="918398"/>
      </dsp:txXfrm>
    </dsp:sp>
    <dsp:sp modelId="{CD4CE8A1-F4D9-49B7-A1E9-99569D46B260}">
      <dsp:nvSpPr>
        <dsp:cNvPr id="0" name=""/>
        <dsp:cNvSpPr/>
      </dsp:nvSpPr>
      <dsp:spPr>
        <a:xfrm>
          <a:off x="4134678" y="686157"/>
          <a:ext cx="2295996" cy="918398"/>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err="1">
              <a:latin typeface="Helvetica" panose="020B0604020202020204" pitchFamily="34" charset="0"/>
              <a:cs typeface="Helvetica" panose="020B0604020202020204" pitchFamily="34" charset="0"/>
            </a:rPr>
            <a:t>Giá</a:t>
          </a:r>
          <a:r>
            <a:rPr lang="en-US" altLang="zh-CN" sz="1400" b="1" kern="1200" dirty="0">
              <a:latin typeface="Helvetica" panose="020B0604020202020204" pitchFamily="34" charset="0"/>
              <a:cs typeface="Helvetica" panose="020B0604020202020204" pitchFamily="34" charset="0"/>
            </a:rPr>
            <a:t> </a:t>
          </a:r>
          <a:r>
            <a:rPr lang="en-US" altLang="zh-CN" sz="1400" b="1" kern="1200" dirty="0" err="1">
              <a:latin typeface="Helvetica" panose="020B0604020202020204" pitchFamily="34" charset="0"/>
              <a:cs typeface="Helvetica" panose="020B0604020202020204" pitchFamily="34" charset="0"/>
            </a:rPr>
            <a:t>trị</a:t>
          </a:r>
          <a:r>
            <a:rPr lang="en-US" altLang="zh-CN" sz="1400" b="1" kern="1200" dirty="0">
              <a:latin typeface="Helvetica" panose="020B0604020202020204" pitchFamily="34" charset="0"/>
              <a:cs typeface="Helvetica" panose="020B0604020202020204" pitchFamily="34" charset="0"/>
            </a:rPr>
            <a:t> </a:t>
          </a:r>
          <a:r>
            <a:rPr lang="en-US" altLang="zh-CN" sz="1400" b="1" kern="1200" dirty="0" err="1">
              <a:latin typeface="Helvetica" panose="020B0604020202020204" pitchFamily="34" charset="0"/>
              <a:cs typeface="Helvetica" panose="020B0604020202020204" pitchFamily="34" charset="0"/>
            </a:rPr>
            <a:t>của</a:t>
          </a:r>
          <a:r>
            <a:rPr lang="en-US" altLang="zh-CN" sz="1400" b="1" kern="1200" dirty="0">
              <a:latin typeface="Helvetica" panose="020B0604020202020204" pitchFamily="34" charset="0"/>
              <a:cs typeface="Helvetica" panose="020B0604020202020204" pitchFamily="34" charset="0"/>
            </a:rPr>
            <a:t> </a:t>
          </a:r>
          <a:r>
            <a:rPr lang="en-US" altLang="zh-CN" sz="1400" b="1" kern="1200" dirty="0" err="1">
              <a:latin typeface="Helvetica" panose="020B0604020202020204" pitchFamily="34" charset="0"/>
              <a:cs typeface="Helvetica" panose="020B0604020202020204" pitchFamily="34" charset="0"/>
            </a:rPr>
            <a:t>nhà</a:t>
          </a:r>
          <a:r>
            <a:rPr lang="en-US" altLang="zh-CN" sz="1400" b="1" kern="1200" dirty="0">
              <a:latin typeface="Helvetica" panose="020B0604020202020204" pitchFamily="34" charset="0"/>
              <a:cs typeface="Helvetica" panose="020B0604020202020204" pitchFamily="34" charset="0"/>
            </a:rPr>
            <a:t> </a:t>
          </a:r>
          <a:r>
            <a:rPr lang="en-US" altLang="zh-CN" sz="1400" b="1" kern="1200" dirty="0" err="1">
              <a:latin typeface="Helvetica" panose="020B0604020202020204" pitchFamily="34" charset="0"/>
              <a:cs typeface="Helvetica" panose="020B0604020202020204" pitchFamily="34" charset="0"/>
            </a:rPr>
            <a:t>cung</a:t>
          </a:r>
          <a:r>
            <a:rPr lang="en-US" altLang="zh-CN" sz="1400" b="1" kern="1200" dirty="0">
              <a:latin typeface="Helvetica" panose="020B0604020202020204" pitchFamily="34" charset="0"/>
              <a:cs typeface="Helvetica" panose="020B0604020202020204" pitchFamily="34" charset="0"/>
            </a:rPr>
            <a:t> </a:t>
          </a:r>
          <a:r>
            <a:rPr lang="en-US" altLang="zh-CN" sz="1400" b="1" kern="1200" dirty="0" err="1">
              <a:latin typeface="Helvetica" panose="020B0604020202020204" pitchFamily="34" charset="0"/>
              <a:cs typeface="Helvetica" panose="020B0604020202020204" pitchFamily="34" charset="0"/>
            </a:rPr>
            <a:t>cấp</a:t>
          </a:r>
          <a:endParaRPr lang="en-US" altLang="zh-CN" sz="1400" b="1" kern="1200" dirty="0">
            <a:latin typeface="Helvetica" panose="020B0604020202020204" pitchFamily="34" charset="0"/>
            <a:cs typeface="Helvetica" panose="020B0604020202020204" pitchFamily="34" charset="0"/>
          </a:endParaRPr>
        </a:p>
      </dsp:txBody>
      <dsp:txXfrm>
        <a:off x="4593877" y="686157"/>
        <a:ext cx="1377598" cy="918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4F37-073A-4BE2-A9ED-E6DB100C820F}">
      <dsp:nvSpPr>
        <dsp:cNvPr id="0" name=""/>
        <dsp:cNvSpPr/>
      </dsp:nvSpPr>
      <dsp:spPr>
        <a:xfrm>
          <a:off x="58066" y="0"/>
          <a:ext cx="3445989" cy="810703"/>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altLang="en-US" sz="1600" b="1" kern="1200" dirty="0" err="1">
              <a:solidFill>
                <a:schemeClr val="bg1"/>
              </a:solidFill>
              <a:latin typeface="Helvetica" panose="020B0604020202020204" pitchFamily="34" charset="0"/>
              <a:cs typeface="Helvetica" panose="020B0604020202020204" pitchFamily="34" charset="0"/>
            </a:rPr>
            <a:t>Đăng</a:t>
          </a:r>
          <a:r>
            <a:rPr lang="en-US" altLang="en-US" sz="1600" b="1" kern="1200" dirty="0">
              <a:solidFill>
                <a:schemeClr val="bg1"/>
              </a:solidFill>
              <a:latin typeface="Helvetica" panose="020B0604020202020204" pitchFamily="34" charset="0"/>
              <a:cs typeface="Helvetica" panose="020B0604020202020204" pitchFamily="34" charset="0"/>
            </a:rPr>
            <a:t> </a:t>
          </a:r>
          <a:r>
            <a:rPr lang="en-US" altLang="en-US" sz="1600" b="1" kern="1200" dirty="0" err="1">
              <a:solidFill>
                <a:schemeClr val="bg1"/>
              </a:solidFill>
              <a:latin typeface="Helvetica" panose="020B0604020202020204" pitchFamily="34" charset="0"/>
              <a:cs typeface="Helvetica" panose="020B0604020202020204" pitchFamily="34" charset="0"/>
            </a:rPr>
            <a:t>ký</a:t>
          </a:r>
          <a:r>
            <a:rPr lang="en-US" altLang="en-US" sz="1600" b="1" kern="1200" dirty="0">
              <a:solidFill>
                <a:schemeClr val="bg1"/>
              </a:solidFill>
              <a:latin typeface="Helvetica" panose="020B0604020202020204" pitchFamily="34" charset="0"/>
              <a:cs typeface="Helvetica" panose="020B0604020202020204" pitchFamily="34" charset="0"/>
            </a:rPr>
            <a:t> </a:t>
          </a:r>
          <a:r>
            <a:rPr lang="en-US" altLang="en-US" sz="1600" b="1" kern="1200" dirty="0" err="1">
              <a:solidFill>
                <a:schemeClr val="bg1"/>
              </a:solidFill>
              <a:latin typeface="Helvetica" panose="020B0604020202020204" pitchFamily="34" charset="0"/>
              <a:cs typeface="Helvetica" panose="020B0604020202020204" pitchFamily="34" charset="0"/>
            </a:rPr>
            <a:t>và</a:t>
          </a:r>
          <a:r>
            <a:rPr lang="en-US" altLang="en-US" sz="1600" b="1" kern="1200" dirty="0">
              <a:solidFill>
                <a:schemeClr val="bg1"/>
              </a:solidFill>
              <a:latin typeface="Helvetica" panose="020B0604020202020204" pitchFamily="34" charset="0"/>
              <a:cs typeface="Helvetica" panose="020B0604020202020204" pitchFamily="34" charset="0"/>
            </a:rPr>
            <a:t> </a:t>
          </a:r>
          <a:r>
            <a:rPr lang="en-US" altLang="en-US" sz="1600" b="1" kern="1200" dirty="0" err="1">
              <a:solidFill>
                <a:schemeClr val="bg1"/>
              </a:solidFill>
              <a:latin typeface="Helvetica" panose="020B0604020202020204" pitchFamily="34" charset="0"/>
              <a:cs typeface="Helvetica" panose="020B0604020202020204" pitchFamily="34" charset="0"/>
            </a:rPr>
            <a:t>Cấu</a:t>
          </a:r>
          <a:r>
            <a:rPr lang="en-US" altLang="en-US" sz="1600" b="1" kern="1200" dirty="0">
              <a:solidFill>
                <a:schemeClr val="bg1"/>
              </a:solidFill>
              <a:latin typeface="Helvetica" panose="020B0604020202020204" pitchFamily="34" charset="0"/>
              <a:cs typeface="Helvetica" panose="020B0604020202020204" pitchFamily="34" charset="0"/>
            </a:rPr>
            <a:t> </a:t>
          </a:r>
          <a:r>
            <a:rPr lang="en-US" altLang="en-US" sz="1600" b="1" kern="1200" dirty="0" err="1">
              <a:solidFill>
                <a:schemeClr val="bg1"/>
              </a:solidFill>
              <a:latin typeface="Helvetica" panose="020B0604020202020204" pitchFamily="34" charset="0"/>
              <a:cs typeface="Helvetica" panose="020B0604020202020204" pitchFamily="34" charset="0"/>
            </a:rPr>
            <a:t>hình</a:t>
          </a:r>
          <a:r>
            <a:rPr lang="en-US" altLang="en-US" sz="1600" b="1" kern="1200" dirty="0">
              <a:solidFill>
                <a:schemeClr val="bg1"/>
              </a:solidFill>
              <a:latin typeface="Helvetica" panose="020B0604020202020204" pitchFamily="34" charset="0"/>
              <a:cs typeface="Helvetica" panose="020B0604020202020204" pitchFamily="34" charset="0"/>
            </a:rPr>
            <a:t> Basic Account</a:t>
          </a:r>
        </a:p>
      </dsp:txBody>
      <dsp:txXfrm>
        <a:off x="463418" y="0"/>
        <a:ext cx="2635286" cy="810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4F37-073A-4BE2-A9ED-E6DB100C820F}">
      <dsp:nvSpPr>
        <dsp:cNvPr id="0" name=""/>
        <dsp:cNvSpPr/>
      </dsp:nvSpPr>
      <dsp:spPr>
        <a:xfrm>
          <a:off x="0" y="0"/>
          <a:ext cx="2300231" cy="938526"/>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err="1">
              <a:solidFill>
                <a:schemeClr val="bg1"/>
              </a:solidFill>
            </a:rPr>
            <a:t>Xác</a:t>
          </a:r>
          <a:r>
            <a:rPr lang="en-US" sz="1400" b="1" kern="1200" dirty="0">
              <a:solidFill>
                <a:schemeClr val="bg1"/>
              </a:solidFill>
            </a:rPr>
            <a:t> </a:t>
          </a:r>
          <a:r>
            <a:rPr lang="en-US" sz="1400" b="1" kern="1200" dirty="0" err="1">
              <a:solidFill>
                <a:schemeClr val="bg1"/>
              </a:solidFill>
            </a:rPr>
            <a:t>nhận</a:t>
          </a:r>
          <a:r>
            <a:rPr lang="en-US" sz="1400" b="1" kern="1200" dirty="0">
              <a:solidFill>
                <a:schemeClr val="bg1"/>
              </a:solidFill>
            </a:rPr>
            <a:t> </a:t>
          </a:r>
        </a:p>
        <a:p>
          <a:pPr marL="0" lvl="0" indent="0" algn="ctr" defTabSz="622300" rtl="0">
            <a:lnSpc>
              <a:spcPct val="90000"/>
            </a:lnSpc>
            <a:spcBef>
              <a:spcPct val="0"/>
            </a:spcBef>
            <a:spcAft>
              <a:spcPct val="35000"/>
            </a:spcAft>
            <a:buNone/>
          </a:pPr>
          <a:r>
            <a:rPr lang="en-US" sz="1400" b="1" kern="1200" dirty="0" err="1">
              <a:solidFill>
                <a:schemeClr val="bg1"/>
              </a:solidFill>
            </a:rPr>
            <a:t>đặt</a:t>
          </a:r>
          <a:r>
            <a:rPr lang="en-US" sz="1400" b="1" kern="1200" dirty="0">
              <a:solidFill>
                <a:schemeClr val="bg1"/>
              </a:solidFill>
            </a:rPr>
            <a:t> </a:t>
          </a:r>
          <a:r>
            <a:rPr lang="en-US" sz="1400" b="1" kern="1200" dirty="0" err="1">
              <a:solidFill>
                <a:schemeClr val="bg1"/>
              </a:solidFill>
            </a:rPr>
            <a:t>hàng</a:t>
          </a:r>
          <a:endParaRPr lang="en-US" sz="1400" b="1" kern="1200" dirty="0">
            <a:solidFill>
              <a:schemeClr val="bg1"/>
            </a:solidFill>
          </a:endParaRPr>
        </a:p>
      </dsp:txBody>
      <dsp:txXfrm>
        <a:off x="469263" y="0"/>
        <a:ext cx="1361705" cy="938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4F37-073A-4BE2-A9ED-E6DB100C820F}">
      <dsp:nvSpPr>
        <dsp:cNvPr id="0" name=""/>
        <dsp:cNvSpPr/>
      </dsp:nvSpPr>
      <dsp:spPr>
        <a:xfrm>
          <a:off x="2134" y="677380"/>
          <a:ext cx="2601119" cy="914397"/>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solidFill>
                <a:schemeClr val="bg1"/>
              </a:solidFill>
            </a:rPr>
            <a:t>Thông</a:t>
          </a:r>
          <a:r>
            <a:rPr lang="en-US" sz="1600" b="1" kern="1200" dirty="0">
              <a:solidFill>
                <a:schemeClr val="bg1"/>
              </a:solidFill>
            </a:rPr>
            <a:t> tin </a:t>
          </a:r>
          <a:r>
            <a:rPr lang="en-US" sz="1600" b="1" kern="1200" dirty="0" err="1">
              <a:solidFill>
                <a:schemeClr val="bg1"/>
              </a:solidFill>
            </a:rPr>
            <a:t>hóa</a:t>
          </a:r>
          <a:r>
            <a:rPr lang="en-US" sz="1600" b="1" kern="1200" dirty="0">
              <a:solidFill>
                <a:schemeClr val="bg1"/>
              </a:solidFill>
            </a:rPr>
            <a:t> </a:t>
          </a:r>
          <a:r>
            <a:rPr lang="en-US" sz="1600" b="1" kern="1200" dirty="0" err="1">
              <a:solidFill>
                <a:schemeClr val="bg1"/>
              </a:solidFill>
            </a:rPr>
            <a:t>đơn</a:t>
          </a:r>
          <a:endParaRPr lang="en-US" sz="1600" b="1" kern="1200" dirty="0">
            <a:solidFill>
              <a:schemeClr val="bg1"/>
            </a:solidFill>
          </a:endParaRPr>
        </a:p>
      </dsp:txBody>
      <dsp:txXfrm>
        <a:off x="459333" y="677380"/>
        <a:ext cx="1686722" cy="914397"/>
      </dsp:txXfrm>
    </dsp:sp>
    <dsp:sp modelId="{C8A35C76-C229-4C4E-9271-FDF277D06D03}">
      <dsp:nvSpPr>
        <dsp:cNvPr id="0" name=""/>
        <dsp:cNvSpPr/>
      </dsp:nvSpPr>
      <dsp:spPr>
        <a:xfrm>
          <a:off x="2343142" y="677380"/>
          <a:ext cx="2601119" cy="914397"/>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solidFill>
                <a:schemeClr val="bg1"/>
              </a:solidFill>
            </a:rPr>
            <a:t>Phương</a:t>
          </a:r>
          <a:r>
            <a:rPr lang="en-US" sz="1600" b="1" kern="1200" dirty="0">
              <a:solidFill>
                <a:schemeClr val="bg1"/>
              </a:solidFill>
            </a:rPr>
            <a:t> </a:t>
          </a:r>
          <a:r>
            <a:rPr lang="en-US" sz="1600" b="1" kern="1200" dirty="0" err="1">
              <a:solidFill>
                <a:schemeClr val="bg1"/>
              </a:solidFill>
            </a:rPr>
            <a:t>thức</a:t>
          </a:r>
          <a:r>
            <a:rPr lang="en-US" sz="1600" b="1" kern="1200" dirty="0">
              <a:solidFill>
                <a:schemeClr val="bg1"/>
              </a:solidFill>
            </a:rPr>
            <a:t> </a:t>
          </a:r>
          <a:r>
            <a:rPr lang="en-US" sz="1600" b="1" kern="1200" dirty="0" err="1">
              <a:solidFill>
                <a:schemeClr val="bg1"/>
              </a:solidFill>
            </a:rPr>
            <a:t>hóa</a:t>
          </a:r>
          <a:r>
            <a:rPr lang="en-US" sz="1600" b="1" kern="1200" dirty="0">
              <a:solidFill>
                <a:schemeClr val="bg1"/>
              </a:solidFill>
            </a:rPr>
            <a:t> </a:t>
          </a:r>
          <a:r>
            <a:rPr lang="en-US" sz="1600" b="1" kern="1200" dirty="0" err="1">
              <a:solidFill>
                <a:schemeClr val="bg1"/>
              </a:solidFill>
            </a:rPr>
            <a:t>đơn</a:t>
          </a:r>
          <a:endParaRPr lang="en-US" sz="1600" b="1" kern="1200" dirty="0">
            <a:solidFill>
              <a:schemeClr val="bg1"/>
            </a:solidFill>
          </a:endParaRPr>
        </a:p>
      </dsp:txBody>
      <dsp:txXfrm>
        <a:off x="2800341" y="677380"/>
        <a:ext cx="1686722" cy="914397"/>
      </dsp:txXfrm>
    </dsp:sp>
    <dsp:sp modelId="{4F1FB101-3897-408E-AC5C-5B189D488BC5}">
      <dsp:nvSpPr>
        <dsp:cNvPr id="0" name=""/>
        <dsp:cNvSpPr/>
      </dsp:nvSpPr>
      <dsp:spPr>
        <a:xfrm>
          <a:off x="4684149" y="677380"/>
          <a:ext cx="2601119" cy="914397"/>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solidFill>
                <a:schemeClr val="bg1"/>
              </a:solidFill>
            </a:rPr>
            <a:t>Quản</a:t>
          </a:r>
          <a:r>
            <a:rPr lang="en-US" sz="1600" b="1" kern="1200" dirty="0">
              <a:solidFill>
                <a:schemeClr val="bg1"/>
              </a:solidFill>
            </a:rPr>
            <a:t> </a:t>
          </a:r>
          <a:r>
            <a:rPr lang="en-US" sz="1600" b="1" kern="1200" dirty="0" err="1">
              <a:solidFill>
                <a:schemeClr val="bg1"/>
              </a:solidFill>
            </a:rPr>
            <a:t>lý</a:t>
          </a:r>
          <a:r>
            <a:rPr lang="en-US" sz="1600" b="1" kern="1200" dirty="0">
              <a:solidFill>
                <a:schemeClr val="bg1"/>
              </a:solidFill>
            </a:rPr>
            <a:t> </a:t>
          </a:r>
          <a:r>
            <a:rPr lang="en-US" sz="1600" b="1" kern="1200" dirty="0" err="1">
              <a:solidFill>
                <a:schemeClr val="bg1"/>
              </a:solidFill>
            </a:rPr>
            <a:t>hóa</a:t>
          </a:r>
          <a:r>
            <a:rPr lang="en-US" sz="1600" b="1" kern="1200" dirty="0">
              <a:solidFill>
                <a:schemeClr val="bg1"/>
              </a:solidFill>
            </a:rPr>
            <a:t> </a:t>
          </a:r>
          <a:r>
            <a:rPr lang="en-US" sz="1600" b="1" kern="1200" dirty="0" err="1">
              <a:solidFill>
                <a:schemeClr val="bg1"/>
              </a:solidFill>
            </a:rPr>
            <a:t>đơn</a:t>
          </a:r>
          <a:endParaRPr lang="en-US" sz="1600" b="1" kern="1200" dirty="0">
            <a:solidFill>
              <a:schemeClr val="bg1"/>
            </a:solidFill>
          </a:endParaRPr>
        </a:p>
      </dsp:txBody>
      <dsp:txXfrm>
        <a:off x="5141348" y="677380"/>
        <a:ext cx="1686722" cy="9143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35C76-C229-4C4E-9271-FDF277D06D03}">
      <dsp:nvSpPr>
        <dsp:cNvPr id="0" name=""/>
        <dsp:cNvSpPr/>
      </dsp:nvSpPr>
      <dsp:spPr>
        <a:xfrm>
          <a:off x="4180" y="41554"/>
          <a:ext cx="2498791" cy="878425"/>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altLang="zh-CN" sz="1600" b="1" kern="1200" dirty="0" err="1">
              <a:solidFill>
                <a:schemeClr val="bg1"/>
              </a:solidFill>
            </a:rPr>
            <a:t>Xem</a:t>
          </a:r>
          <a:r>
            <a:rPr lang="en-US" altLang="zh-CN" sz="1600" b="1" kern="1200" dirty="0">
              <a:solidFill>
                <a:schemeClr val="bg1"/>
              </a:solidFill>
            </a:rPr>
            <a:t> </a:t>
          </a:r>
          <a:r>
            <a:rPr lang="en-US" altLang="zh-CN" sz="1600" b="1" kern="1200" dirty="0" err="1">
              <a:solidFill>
                <a:schemeClr val="bg1"/>
              </a:solidFill>
            </a:rPr>
            <a:t>lịch</a:t>
          </a:r>
          <a:r>
            <a:rPr lang="en-US" altLang="zh-CN" sz="1600" b="1" kern="1200" dirty="0">
              <a:solidFill>
                <a:schemeClr val="bg1"/>
              </a:solidFill>
            </a:rPr>
            <a:t> </a:t>
          </a:r>
          <a:r>
            <a:rPr lang="en-US" altLang="zh-CN" sz="1600" b="1" kern="1200" dirty="0" err="1">
              <a:solidFill>
                <a:schemeClr val="bg1"/>
              </a:solidFill>
            </a:rPr>
            <a:t>sử</a:t>
          </a:r>
          <a:r>
            <a:rPr lang="en-US" altLang="zh-CN" sz="1600" b="1" kern="1200" dirty="0">
              <a:solidFill>
                <a:schemeClr val="bg1"/>
              </a:solidFill>
            </a:rPr>
            <a:t> PO</a:t>
          </a:r>
          <a:endParaRPr lang="en-US" sz="1600" b="1" kern="1200" dirty="0">
            <a:solidFill>
              <a:schemeClr val="bg1"/>
            </a:solidFill>
          </a:endParaRPr>
        </a:p>
      </dsp:txBody>
      <dsp:txXfrm>
        <a:off x="443393" y="41554"/>
        <a:ext cx="1620366" cy="878425"/>
      </dsp:txXfrm>
    </dsp:sp>
    <dsp:sp modelId="{4F1FB101-3897-408E-AC5C-5B189D488BC5}">
      <dsp:nvSpPr>
        <dsp:cNvPr id="0" name=""/>
        <dsp:cNvSpPr/>
      </dsp:nvSpPr>
      <dsp:spPr>
        <a:xfrm>
          <a:off x="2253092" y="41554"/>
          <a:ext cx="2498791" cy="878425"/>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solidFill>
            </a:rPr>
            <a:t>Download</a:t>
          </a:r>
          <a:r>
            <a:rPr lang="en-US" sz="1600" b="1" kern="1200" baseline="0" dirty="0">
              <a:solidFill>
                <a:schemeClr val="bg1"/>
              </a:solidFill>
            </a:rPr>
            <a:t> PDF PO</a:t>
          </a:r>
          <a:endParaRPr lang="en-US" sz="1600" b="1" kern="1200" dirty="0">
            <a:solidFill>
              <a:schemeClr val="bg1"/>
            </a:solidFill>
          </a:endParaRPr>
        </a:p>
      </dsp:txBody>
      <dsp:txXfrm>
        <a:off x="2692305" y="41554"/>
        <a:ext cx="1620366" cy="878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4F37-073A-4BE2-A9ED-E6DB100C820F}">
      <dsp:nvSpPr>
        <dsp:cNvPr id="0" name=""/>
        <dsp:cNvSpPr/>
      </dsp:nvSpPr>
      <dsp:spPr>
        <a:xfrm>
          <a:off x="2134" y="677380"/>
          <a:ext cx="2601119" cy="914397"/>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solidFill>
                <a:schemeClr val="bg1"/>
              </a:solidFill>
            </a:rPr>
            <a:t>Hỗ</a:t>
          </a:r>
          <a:r>
            <a:rPr lang="en-US" sz="1600" b="1" kern="1200" dirty="0">
              <a:solidFill>
                <a:schemeClr val="bg1"/>
              </a:solidFill>
            </a:rPr>
            <a:t> </a:t>
          </a:r>
          <a:r>
            <a:rPr lang="en-US" sz="1600" b="1" kern="1200" dirty="0" err="1">
              <a:solidFill>
                <a:schemeClr val="bg1"/>
              </a:solidFill>
            </a:rPr>
            <a:t>trợ</a:t>
          </a:r>
          <a:r>
            <a:rPr lang="en-US" sz="1600" b="1" kern="1200" dirty="0">
              <a:solidFill>
                <a:schemeClr val="bg1"/>
              </a:solidFill>
            </a:rPr>
            <a:t> </a:t>
          </a:r>
          <a:r>
            <a:rPr lang="en-US" sz="1600" b="1" kern="1200" dirty="0" err="1">
              <a:solidFill>
                <a:schemeClr val="bg1"/>
              </a:solidFill>
            </a:rPr>
            <a:t>khách</a:t>
          </a:r>
          <a:r>
            <a:rPr lang="en-US" sz="1600" b="1" kern="1200" dirty="0">
              <a:solidFill>
                <a:schemeClr val="bg1"/>
              </a:solidFill>
            </a:rPr>
            <a:t> </a:t>
          </a:r>
          <a:r>
            <a:rPr lang="en-US" sz="1600" b="1" kern="1200" dirty="0" err="1">
              <a:solidFill>
                <a:schemeClr val="bg1"/>
              </a:solidFill>
            </a:rPr>
            <a:t>hàng</a:t>
          </a:r>
          <a:endParaRPr lang="en-US" sz="1600" b="1" kern="1200" dirty="0">
            <a:solidFill>
              <a:schemeClr val="bg1"/>
            </a:solidFill>
          </a:endParaRPr>
        </a:p>
      </dsp:txBody>
      <dsp:txXfrm>
        <a:off x="459333" y="677380"/>
        <a:ext cx="1686722" cy="914397"/>
      </dsp:txXfrm>
    </dsp:sp>
    <dsp:sp modelId="{C8A35C76-C229-4C4E-9271-FDF277D06D03}">
      <dsp:nvSpPr>
        <dsp:cNvPr id="0" name=""/>
        <dsp:cNvSpPr/>
      </dsp:nvSpPr>
      <dsp:spPr>
        <a:xfrm>
          <a:off x="2343142" y="677380"/>
          <a:ext cx="2601119" cy="914397"/>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solidFill>
                <a:schemeClr val="bg1"/>
              </a:solidFill>
            </a:rPr>
            <a:t>Cổng</a:t>
          </a:r>
          <a:r>
            <a:rPr lang="en-US" sz="1600" b="1" kern="1200" dirty="0">
              <a:solidFill>
                <a:schemeClr val="bg1"/>
              </a:solidFill>
            </a:rPr>
            <a:t> </a:t>
          </a:r>
          <a:r>
            <a:rPr lang="en-US" sz="1600" b="1" kern="1200" dirty="0" err="1">
              <a:solidFill>
                <a:schemeClr val="bg1"/>
              </a:solidFill>
            </a:rPr>
            <a:t>thông</a:t>
          </a:r>
          <a:r>
            <a:rPr lang="en-US" sz="1600" b="1" kern="1200" dirty="0">
              <a:solidFill>
                <a:schemeClr val="bg1"/>
              </a:solidFill>
            </a:rPr>
            <a:t> tin </a:t>
          </a:r>
          <a:r>
            <a:rPr lang="en-US" sz="1600" b="1" kern="1200" dirty="0" err="1">
              <a:solidFill>
                <a:schemeClr val="bg1"/>
              </a:solidFill>
            </a:rPr>
            <a:t>nhà</a:t>
          </a:r>
          <a:r>
            <a:rPr lang="en-US" sz="1600" b="1" kern="1200" dirty="0">
              <a:solidFill>
                <a:schemeClr val="bg1"/>
              </a:solidFill>
            </a:rPr>
            <a:t> </a:t>
          </a:r>
          <a:r>
            <a:rPr lang="en-US" sz="1600" b="1" kern="1200" dirty="0" err="1">
              <a:solidFill>
                <a:schemeClr val="bg1"/>
              </a:solidFill>
            </a:rPr>
            <a:t>cung</a:t>
          </a:r>
          <a:r>
            <a:rPr lang="en-US" sz="1600" b="1" kern="1200" dirty="0">
              <a:solidFill>
                <a:schemeClr val="bg1"/>
              </a:solidFill>
            </a:rPr>
            <a:t> </a:t>
          </a:r>
          <a:r>
            <a:rPr lang="en-US" sz="1600" b="1" kern="1200" dirty="0" err="1">
              <a:solidFill>
                <a:schemeClr val="bg1"/>
              </a:solidFill>
            </a:rPr>
            <a:t>cấp</a:t>
          </a:r>
          <a:endParaRPr lang="en-US" sz="1600" b="1" kern="1200" dirty="0">
            <a:solidFill>
              <a:schemeClr val="bg1"/>
            </a:solidFill>
          </a:endParaRPr>
        </a:p>
      </dsp:txBody>
      <dsp:txXfrm>
        <a:off x="2800341" y="677380"/>
        <a:ext cx="1686722" cy="914397"/>
      </dsp:txXfrm>
    </dsp:sp>
    <dsp:sp modelId="{4F1FB101-3897-408E-AC5C-5B189D488BC5}">
      <dsp:nvSpPr>
        <dsp:cNvPr id="0" name=""/>
        <dsp:cNvSpPr/>
      </dsp:nvSpPr>
      <dsp:spPr>
        <a:xfrm>
          <a:off x="4684149" y="677380"/>
          <a:ext cx="2601119" cy="914397"/>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solidFill>
                <a:schemeClr val="bg1"/>
              </a:solidFill>
            </a:rPr>
            <a:t>Tài</a:t>
          </a:r>
          <a:r>
            <a:rPr lang="en-US" sz="1600" b="1" kern="1200" dirty="0">
              <a:solidFill>
                <a:schemeClr val="bg1"/>
              </a:solidFill>
            </a:rPr>
            <a:t> </a:t>
          </a:r>
          <a:r>
            <a:rPr lang="en-US" sz="1600" b="1" kern="1200" dirty="0" err="1">
              <a:solidFill>
                <a:schemeClr val="bg1"/>
              </a:solidFill>
            </a:rPr>
            <a:t>liệu</a:t>
          </a:r>
          <a:r>
            <a:rPr lang="en-US" sz="1600" b="1" kern="1200" dirty="0">
              <a:solidFill>
                <a:schemeClr val="bg1"/>
              </a:solidFill>
            </a:rPr>
            <a:t> </a:t>
          </a:r>
          <a:r>
            <a:rPr lang="en-US" sz="1600" b="1" kern="1200" dirty="0" err="1">
              <a:solidFill>
                <a:schemeClr val="bg1"/>
              </a:solidFill>
            </a:rPr>
            <a:t>bổ</a:t>
          </a:r>
          <a:r>
            <a:rPr lang="en-US" sz="1600" b="1" kern="1200" dirty="0">
              <a:solidFill>
                <a:schemeClr val="bg1"/>
              </a:solidFill>
            </a:rPr>
            <a:t> sung</a:t>
          </a:r>
        </a:p>
      </dsp:txBody>
      <dsp:txXfrm>
        <a:off x="5141348" y="677380"/>
        <a:ext cx="1686722" cy="9143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136"/>
          </a:xfrm>
          <a:prstGeom prst="rect">
            <a:avLst/>
          </a:prstGeom>
        </p:spPr>
        <p:txBody>
          <a:bodyPr vert="horz" lIns="91440" tIns="45720" rIns="91440" bIns="45720" rtlCol="0"/>
          <a:lstStyle>
            <a:lvl1pPr algn="r">
              <a:defRPr sz="1200"/>
            </a:lvl1pPr>
          </a:lstStyle>
          <a:p>
            <a:fld id="{E4834114-9DF3-4F60-A0E0-014D40F7A82D}" type="datetimeFigureOut">
              <a:rPr lang="en-US" smtClean="0"/>
              <a:t>1/18/2021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CECAD257-0F09-4C96-AB0F-7ED28E8A1883}" type="slidenum">
              <a:rPr lang="en-US" smtClean="0"/>
              <a:t>‹#›</a:t>
            </a:fld>
            <a:endParaRPr lang="en-US"/>
          </a:p>
        </p:txBody>
      </p:sp>
    </p:spTree>
    <p:extLst>
      <p:ext uri="{BB962C8B-B14F-4D97-AF65-F5344CB8AC3E}">
        <p14:creationId xmlns:p14="http://schemas.microsoft.com/office/powerpoint/2010/main" val="398200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Cssp_Apac_Supplier_Enablement@cargill.com"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mailto:CSSP_NASUPPLIERENABLEMENT@CARGILL.COM" TargetMode="External"/><Relationship Id="rId5" Type="http://schemas.openxmlformats.org/officeDocument/2006/relationships/hyperlink" Target="mailto:suppliere_latam@cargill.com" TargetMode="External"/><Relationship Id="rId4" Type="http://schemas.openxmlformats.org/officeDocument/2006/relationships/hyperlink" Target="mailto:Supplier_Enablement_EMEA@cargill.com"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27357BB-3A83-4A1C-9E1D-3585CFB4EBC5}"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405182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will not need to register for an account before receiving your first PO. At the time of your first PO, you will have the ability to sign up for a new account or log into an existing account. If you are not the person who should be receiving POs, you can also forward the email to the right person in your organization, which should match your responses to our survey.”</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4195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657225"/>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5175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70546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5693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5890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02421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8543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regions/countries where invoicing is not required,</a:t>
            </a:r>
            <a:r>
              <a:rPr lang="en-US" baseline="0" dirty="0"/>
              <a:t> this section should be removed and a callout should be made that invoicing will be greyed out as invoice should be submitted through alternate methods.</a:t>
            </a:r>
          </a:p>
          <a:p>
            <a:endParaRPr lang="en-US" baseline="0" dirty="0"/>
          </a:p>
          <a:p>
            <a:r>
              <a:rPr lang="en-US" baseline="0" dirty="0"/>
              <a:t>For regions/countries where special invoicing actions are required in addition to flipping in Ariba, this should be called out during the live training session, as well as in this documentation.</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79715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775FEF9-6739-42E1-9C17-7C96CFEBF2A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6422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775FEF9-6739-42E1-9C17-7C96CFEBF2A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903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B53E66-CA09-4306-A2ED-94C6F7DB3B54}"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88502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168610E-BB18-4ABC-AAB2-3BCD35B1AB5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00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168610E-BB18-4ABC-AAB2-3BCD35B1AB5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30054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168610E-BB18-4ABC-AAB2-3BCD35B1AB5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8975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168610E-BB18-4ABC-AAB2-3BCD35B1AB5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8678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168610E-BB18-4ABC-AAB2-3BCD35B1AB5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9038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87273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AF0FBB0-610A-4CE3-B35E-E68272420254}"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74437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AF0FBB0-610A-4CE3-B35E-E68272420254}"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81104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6118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live</a:t>
            </a:r>
            <a:r>
              <a:rPr lang="en-US" baseline="0" dirty="0"/>
              <a:t> demo</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6417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44045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Callout: Add regional</a:t>
            </a:r>
            <a:r>
              <a:rPr lang="en-US" baseline="0" dirty="0"/>
              <a:t> Cargill supplier enablement mailbox:</a:t>
            </a:r>
          </a:p>
          <a:p>
            <a:r>
              <a:rPr lang="en-US" sz="1200" kern="1200" dirty="0">
                <a:solidFill>
                  <a:schemeClr val="tx1"/>
                </a:solidFill>
                <a:effectLst/>
                <a:latin typeface="+mn-lt"/>
                <a:ea typeface="+mn-ea"/>
                <a:cs typeface="+mn-cs"/>
              </a:rPr>
              <a:t>APAC: </a:t>
            </a:r>
            <a:r>
              <a:rPr lang="en-US" sz="1200" u="sng" kern="1200" cap="all" dirty="0">
                <a:solidFill>
                  <a:schemeClr val="tx1"/>
                </a:solidFill>
                <a:effectLst/>
                <a:latin typeface="+mn-lt"/>
                <a:ea typeface="+mn-ea"/>
                <a:cs typeface="+mn-cs"/>
                <a:hlinkClick r:id="rId3"/>
              </a:rPr>
              <a:t>Cssp_Apac_Supplier_Enablement@cargill.com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EMEA: </a:t>
            </a:r>
            <a:r>
              <a:rPr lang="en-US" sz="1200" u="sng" kern="1200" cap="all" dirty="0">
                <a:solidFill>
                  <a:schemeClr val="tx1"/>
                </a:solidFill>
                <a:effectLst/>
                <a:latin typeface="+mn-lt"/>
                <a:ea typeface="+mn-ea"/>
                <a:cs typeface="+mn-cs"/>
                <a:hlinkClick r:id="rId4"/>
              </a:rPr>
              <a:t>Supplier_Enablement_EMEA@cargill.com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LATAM: </a:t>
            </a:r>
            <a:r>
              <a:rPr lang="en-US" sz="1200" u="sng" kern="1200" dirty="0">
                <a:solidFill>
                  <a:schemeClr val="tx1"/>
                </a:solidFill>
                <a:effectLst/>
                <a:latin typeface="+mn-lt"/>
                <a:ea typeface="+mn-ea"/>
                <a:cs typeface="+mn-cs"/>
                <a:hlinkClick r:id="rId5"/>
              </a:rPr>
              <a:t>SUPPLIERE_LATAM@CARGILL.COM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 </a:t>
            </a:r>
            <a:r>
              <a:rPr lang="en-US" sz="1200" u="sng" kern="1200" dirty="0">
                <a:solidFill>
                  <a:schemeClr val="tx1"/>
                </a:solidFill>
                <a:effectLst/>
                <a:latin typeface="+mn-lt"/>
                <a:ea typeface="+mn-ea"/>
                <a:cs typeface="+mn-cs"/>
                <a:hlinkClick r:id="rId6"/>
              </a:rPr>
              <a:t>CSSP_NASUPPLIERENABLEMENT@CARGILL.COM</a:t>
            </a:r>
            <a:endParaRPr lang="en-US" sz="1200" kern="1200" dirty="0">
              <a:solidFill>
                <a:schemeClr val="tx1"/>
              </a:solidFill>
              <a:effectLst/>
              <a:latin typeface="+mn-lt"/>
              <a:ea typeface="+mn-ea"/>
              <a:cs typeface="+mn-cs"/>
            </a:endParaRPr>
          </a:p>
          <a:p>
            <a:endParaRPr lang="en-US" baseline="0" dirty="0"/>
          </a:p>
          <a:p>
            <a:r>
              <a:rPr lang="en-US" baseline="0" dirty="0"/>
              <a:t>For English speakers, we can also call out that Ariba hosts weekly trainings if they want live support</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68157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B53E66-CA09-4306-A2ED-94C6F7DB3B54}"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55650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Callout: This portal will only be available after a</a:t>
            </a:r>
            <a:r>
              <a:rPr lang="en-US" baseline="0" dirty="0"/>
              <a:t> supplier has registered for the first time.</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B53E66-CA09-4306-A2ED-94C6F7DB3B54}"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17192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FA8E321-336A-4C75-A8B8-0AE765CEE4C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19743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FA8E321-336A-4C75-A8B8-0AE765CEE4C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10869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FA8E321-336A-4C75-A8B8-0AE765CEE4C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77903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B53E66-CA09-4306-A2ED-94C6F7DB3B54}"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124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baseline="0" dirty="0">
                <a:ea typeface="Arial Unicode MS" pitchFamily="34" charset="-128"/>
                <a:cs typeface="Arial Unicode MS" pitchFamily="34" charset="-128"/>
              </a:rPr>
              <a:t>Talking point: “Through this transformation, Cargill will now be sending you all POs through the Ariba Network.” Callout which businesses/locations will be impacted.</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988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a:ea typeface="Arial Unicode MS" pitchFamily="34" charset="-128"/>
                <a:cs typeface="Arial Unicode MS" pitchFamily="34" charset="-128"/>
              </a:rPr>
              <a:t>Swap with slide 5.</a:t>
            </a:r>
            <a:endParaRPr lang="en-US" kern="0" dirty="0">
              <a:ea typeface="Arial Unicode MS" pitchFamily="34" charset="-128"/>
              <a:cs typeface="Arial Unicode MS" pitchFamily="34" charset="-128"/>
            </a:endParaRP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3093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441325"/>
            <a:ext cx="6043613" cy="4533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8172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training: start of demo</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979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training: start of demo</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353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Callout: “It is critical that you respond</a:t>
            </a:r>
            <a:r>
              <a:rPr lang="en-US" baseline="0" dirty="0"/>
              <a:t> to the survey we sent previously, so we send your POs to the right email address. If we do not have the right email address on file, you will no longer be able to receive POs from Cargill”.</a:t>
            </a:r>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8627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4.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7.xml"/></Relationships>
</file>

<file path=ppt/slideLayouts/_rels/slideLayout445.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7.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18684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0952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7723561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7024144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8530201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8821585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3019259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1606445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List_Green">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5B8F22"/>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5149946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8427366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055663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285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560448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459573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12049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46777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52322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39250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288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74309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809646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24564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109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9298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581099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34939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80335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55559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83376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74525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0578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95902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30619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129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28189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9652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42010620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9991034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976313"/>
            <a:ext cx="8188326" cy="81915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3075" y="1928814"/>
            <a:ext cx="8188326" cy="40036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2910549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568711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12055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19719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84821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46742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077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39025550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85344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43026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75285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852880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905884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88611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04863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15060762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02214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3959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23146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25418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36436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86336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9943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45659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2570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1630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296197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42446633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67644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15681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3"/>
            <a:ext cx="8904287" cy="323165"/>
          </a:xfrm>
        </p:spPr>
        <p:txBody>
          <a:bodyPr>
            <a:spAutoFit/>
          </a:bodyPr>
          <a:lstStyle>
            <a:lvl1pPr>
              <a:defRPr sz="2100"/>
            </a:lvl1pPr>
          </a:lstStyle>
          <a:p>
            <a:r>
              <a:rPr lang="en-US" dirty="0"/>
              <a:t>Click to edit Master title style</a:t>
            </a:r>
          </a:p>
        </p:txBody>
      </p:sp>
      <p:sp>
        <p:nvSpPr>
          <p:cNvPr id="4"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941006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FFCB42F7-1BC5-4436-BA2F-AED078AF7CB5}" type="slidenum">
              <a:rPr lang="en-US"/>
              <a:pPr>
                <a:defRPr/>
              </a:pPr>
              <a:t>‹#›</a:t>
            </a:fld>
            <a:endParaRPr lang="en-US"/>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a:p>
        </p:txBody>
      </p:sp>
      <p:sp>
        <p:nvSpPr>
          <p:cNvPr id="5" name="Rectangle 2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92523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5612146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6757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45419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84123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6246312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8189581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8871234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24459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74640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884947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1563019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837826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1275135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
        <p:nvSpPr>
          <p:cNvPr id="6" name="Round Diagonal Corner Rectangle 5"/>
          <p:cNvSpPr/>
          <p:nvPr userDrawn="1"/>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argill_Webinar_graphics-87.png"/>
          <p:cNvPicPr>
            <a:picLocks noChangeAspect="1"/>
          </p:cNvPicPr>
          <p:nvPr userDrawn="1"/>
        </p:nvPicPr>
        <p:blipFill>
          <a:blip r:embed="rId2" cstate="print"/>
          <a:stretch>
            <a:fillRect/>
          </a:stretch>
        </p:blipFill>
        <p:spPr>
          <a:xfrm>
            <a:off x="8402638" y="6322732"/>
            <a:ext cx="535376" cy="239135"/>
          </a:xfrm>
          <a:prstGeom prst="rect">
            <a:avLst/>
          </a:prstGeom>
        </p:spPr>
      </p:pic>
      <p:sp>
        <p:nvSpPr>
          <p:cNvPr id="13" name="TextBox 12"/>
          <p:cNvSpPr txBox="1"/>
          <p:nvPr userDrawn="1"/>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Maestro Gate</a:t>
            </a:r>
            <a:r>
              <a:rPr lang="en-US" sz="1200" b="1" baseline="0" dirty="0">
                <a:solidFill>
                  <a:srgbClr val="97999B"/>
                </a:solidFill>
              </a:rPr>
              <a:t> Review</a:t>
            </a:r>
            <a:endParaRPr lang="en-US" sz="1200" b="1" dirty="0">
              <a:solidFill>
                <a:srgbClr val="97999B"/>
              </a:solidFill>
            </a:endParaRPr>
          </a:p>
        </p:txBody>
      </p:sp>
      <p:sp>
        <p:nvSpPr>
          <p:cNvPr id="15" name="Slide Number Placeholder 5"/>
          <p:cNvSpPr txBox="1">
            <a:spLocks/>
          </p:cNvSpPr>
          <p:nvPr userDrawn="1"/>
        </p:nvSpPr>
        <p:spPr>
          <a:xfrm>
            <a:off x="239714" y="6278846"/>
            <a:ext cx="378392" cy="365125"/>
          </a:xfrm>
          <a:prstGeom prst="rect">
            <a:avLst/>
          </a:prstGeom>
        </p:spPr>
        <p:txBody>
          <a:bodyPr vert="horz" wrap="none"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0451296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2392687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6705167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63722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1503738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789437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27247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6070346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8033444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2931602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5996405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9757397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8695490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0D2F6CD8-E6B3-4E5B-8538-24F28A1F2B6C}" type="slidenum">
              <a:rPr lang="en-US"/>
              <a:pPr>
                <a:defRPr/>
              </a:pPr>
              <a:t>‹#›</a:t>
            </a:fld>
            <a:endParaRPr lang="en-US" dirty="0"/>
          </a:p>
        </p:txBody>
      </p:sp>
      <p:sp>
        <p:nvSpPr>
          <p:cNvPr id="5"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dirty="0"/>
          </a:p>
        </p:txBody>
      </p:sp>
      <p:sp>
        <p:nvSpPr>
          <p:cNvPr id="6" name="Rectangle 25"/>
          <p:cNvSpPr>
            <a:spLocks noGrp="1" noChangeArrowheads="1"/>
          </p:cNvSpPr>
          <p:nvPr>
            <p:ph type="ftr" sz="quarter" idx="12"/>
          </p:nvPr>
        </p:nvSpPr>
        <p:spPr>
          <a:xfrm>
            <a:off x="3124200" y="6094413"/>
            <a:ext cx="2895600" cy="45720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41861066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20400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Project status">
    <p:spTree>
      <p:nvGrpSpPr>
        <p:cNvPr id="1" name=""/>
        <p:cNvGrpSpPr/>
        <p:nvPr/>
      </p:nvGrpSpPr>
      <p:grpSpPr>
        <a:xfrm>
          <a:off x="0" y="0"/>
          <a:ext cx="0" cy="0"/>
          <a:chOff x="0" y="0"/>
          <a:chExt cx="0" cy="0"/>
        </a:xfrm>
      </p:grpSpPr>
      <p:sp>
        <p:nvSpPr>
          <p:cNvPr id="8" name="Round Diagonal Corner Rectangle 7"/>
          <p:cNvSpPr/>
          <p:nvPr userDrawn="1"/>
        </p:nvSpPr>
        <p:spPr>
          <a:xfrm>
            <a:off x="239714" y="146561"/>
            <a:ext cx="6962470" cy="644549"/>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bwMode="gray">
          <a:xfrm>
            <a:off x="618106" y="234892"/>
            <a:ext cx="5947812" cy="367301"/>
          </a:xfrm>
          <a:prstGeom prst="rect">
            <a:avLst/>
          </a:prstGeom>
        </p:spPr>
        <p:txBody>
          <a:bodyPr anchor="ctr"/>
          <a:lstStyle>
            <a:lvl1pPr>
              <a:lnSpc>
                <a:spcPts val="5500"/>
              </a:lnSpc>
              <a:defRPr sz="1800" baseline="0">
                <a:solidFill>
                  <a:schemeClr val="bg1"/>
                </a:solidFill>
              </a:defRPr>
            </a:lvl1pPr>
          </a:lstStyle>
          <a:p>
            <a:r>
              <a:rPr lang="en-US" dirty="0"/>
              <a:t>Project Title</a:t>
            </a:r>
          </a:p>
        </p:txBody>
      </p:sp>
      <p:sp>
        <p:nvSpPr>
          <p:cNvPr id="10" name="Round Diagonal Corner Rectangle 9"/>
          <p:cNvSpPr/>
          <p:nvPr userDrawn="1"/>
        </p:nvSpPr>
        <p:spPr>
          <a:xfrm>
            <a:off x="7313162" y="108417"/>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313162" y="688368"/>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 Costs</a:t>
            </a:r>
          </a:p>
        </p:txBody>
      </p:sp>
      <p:sp>
        <p:nvSpPr>
          <p:cNvPr id="6"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7495971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Thrive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4065636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8364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NoThrive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44986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NoPhoto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9582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LowInk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84128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reakerLarge_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8034938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BreakerLarge_Light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42857356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a:defRPr/>
            </a:pPr>
            <a:endParaRPr lang="en-US"/>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5139425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BreakerBullet_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a:defRPr/>
            </a:pPr>
            <a:endParaRPr lang="en-US"/>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1424703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BreakerBullet_Light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6144785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BreakerBullet_Aqua">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a:defRPr/>
            </a:pPr>
            <a:endParaRPr lang="en-US"/>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40136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6853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30840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975766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reakerMosaicBullet_Blue">
    <p:spTree>
      <p:nvGrpSpPr>
        <p:cNvPr id="1" name=""/>
        <p:cNvGrpSpPr/>
        <p:nvPr/>
      </p:nvGrpSpPr>
      <p:grpSpPr>
        <a:xfrm>
          <a:off x="0" y="0"/>
          <a:ext cx="0" cy="0"/>
          <a:chOff x="0" y="0"/>
          <a:chExt cx="0" cy="0"/>
        </a:xfrm>
      </p:grpSpPr>
      <p:sp>
        <p:nvSpPr>
          <p:cNvPr id="8" name="Round Diagonal Corner Rectangle 7"/>
          <p:cNvSpPr/>
          <p:nvPr/>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a:xfrm>
            <a:off x="744538" y="6281477"/>
            <a:ext cx="4572000" cy="365125"/>
          </a:xfrm>
          <a:prstGeom prst="rect">
            <a:avLst/>
          </a:prstGeom>
        </p:spPr>
        <p:txBody>
          <a:bodyPr/>
          <a:lstStyle/>
          <a:p>
            <a:pPr>
              <a:defRPr/>
            </a:pP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97132679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73736" indent="-173736">
              <a:lnSpc>
                <a:spcPts val="1900"/>
              </a:lnSpc>
              <a:spcBef>
                <a:spcPts val="0"/>
              </a:spcBef>
              <a:spcAft>
                <a:spcPts val="900"/>
              </a:spcAft>
              <a:buFont typeface="Arial" pitchFamily="34" charset="0"/>
              <a:buChar char="•"/>
              <a:defRPr sz="1400" b="0">
                <a:solidFill>
                  <a:schemeClr val="tx1"/>
                </a:solidFill>
              </a:defRPr>
            </a:lvl1pPr>
            <a:lvl2pPr marL="173736" indent="-173736">
              <a:lnSpc>
                <a:spcPts val="1900"/>
              </a:lnSpc>
              <a:spcBef>
                <a:spcPts val="0"/>
              </a:spcBef>
              <a:spcAft>
                <a:spcPts val="900"/>
              </a:spcAft>
              <a:buFont typeface="Arial" pitchFamily="34" charset="0"/>
              <a:buChar char="•"/>
              <a:defRPr sz="1400" b="0">
                <a:solidFill>
                  <a:schemeClr val="tx1"/>
                </a:solidFill>
              </a:defRPr>
            </a:lvl2pPr>
            <a:lvl3pPr marL="173736" indent="-173736">
              <a:lnSpc>
                <a:spcPts val="1900"/>
              </a:lnSpc>
              <a:spcBef>
                <a:spcPts val="0"/>
              </a:spcBef>
              <a:spcAft>
                <a:spcPts val="900"/>
              </a:spcAft>
              <a:buFont typeface="Arial" pitchFamily="34" charset="0"/>
              <a:buChar char="•"/>
              <a:defRPr sz="1400" b="0">
                <a:solidFill>
                  <a:schemeClr val="tx1"/>
                </a:solidFill>
              </a:defRPr>
            </a:lvl3pPr>
            <a:lvl4pPr marL="173736" indent="-173736">
              <a:lnSpc>
                <a:spcPts val="1900"/>
              </a:lnSpc>
              <a:spcBef>
                <a:spcPts val="0"/>
              </a:spcBef>
              <a:spcAft>
                <a:spcPts val="900"/>
              </a:spcAft>
              <a:buFont typeface="Arial" pitchFamily="34" charset="0"/>
              <a:buChar char="•"/>
              <a:defRPr sz="1400" b="0">
                <a:solidFill>
                  <a:schemeClr val="tx1"/>
                </a:solidFill>
              </a:defRPr>
            </a:lvl4pPr>
            <a:lvl5pPr marL="173736" indent="-173736">
              <a:lnSpc>
                <a:spcPts val="1900"/>
              </a:lnSpc>
              <a:spcBef>
                <a:spcPts val="0"/>
              </a:spcBef>
              <a:spcAft>
                <a:spcPts val="900"/>
              </a:spcAft>
              <a:buFont typeface="Arial" pitchFamily="34" charset="0"/>
              <a:buChar char="•"/>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35189377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3937977"/>
            <a:ext cx="7567611" cy="1426464"/>
          </a:xfrm>
        </p:spPr>
        <p:txBody>
          <a:bodyPr>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a:lvl2pPr>
            <a:lvl3pPr marL="0" indent="0">
              <a:lnSpc>
                <a:spcPts val="1800"/>
              </a:lnSpc>
              <a:spcBef>
                <a:spcPts val="0"/>
              </a:spcBef>
              <a:buFontTx/>
              <a:buNone/>
              <a:tabLst/>
              <a:defRPr sz="1400"/>
            </a:lvl3pPr>
            <a:lvl4pPr marL="0" indent="0">
              <a:lnSpc>
                <a:spcPts val="1800"/>
              </a:lnSpc>
              <a:spcBef>
                <a:spcPts val="0"/>
              </a:spcBef>
              <a:buFontTx/>
              <a:buNone/>
              <a:tabLst/>
              <a:defRPr sz="1400"/>
            </a:lvl4pPr>
            <a:lvl5pPr marL="0" indent="0">
              <a:lnSpc>
                <a:spcPts val="1800"/>
              </a:lnSpc>
              <a:spcBef>
                <a:spcPts val="0"/>
              </a:spcBef>
              <a:buFontTx/>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561421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b="0">
                <a:solidFill>
                  <a:schemeClr val="tx1"/>
                </a:solidFill>
              </a:defRPr>
            </a:lvl2pPr>
            <a:lvl3pPr marL="0" indent="0">
              <a:lnSpc>
                <a:spcPts val="1800"/>
              </a:lnSpc>
              <a:spcBef>
                <a:spcPts val="0"/>
              </a:spcBef>
              <a:buFontTx/>
              <a:buNone/>
              <a:tabLst/>
              <a:defRPr sz="1400" b="0">
                <a:solidFill>
                  <a:schemeClr val="tx1"/>
                </a:solidFill>
              </a:defRPr>
            </a:lvl3pPr>
            <a:lvl4pPr marL="0" indent="0">
              <a:lnSpc>
                <a:spcPts val="1800"/>
              </a:lnSpc>
              <a:spcBef>
                <a:spcPts val="0"/>
              </a:spcBef>
              <a:buFontTx/>
              <a:buNone/>
              <a:tabLst/>
              <a:defRPr sz="1400" b="0">
                <a:solidFill>
                  <a:schemeClr val="tx1"/>
                </a:solidFill>
              </a:defRPr>
            </a:lvl4pPr>
            <a:lvl5pPr marL="0" indent="0">
              <a:lnSpc>
                <a:spcPts val="1800"/>
              </a:lnSpc>
              <a:spcBef>
                <a:spcPts val="0"/>
              </a:spcBef>
              <a:buFontTx/>
              <a:buNone/>
              <a:tabLst/>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a:lvl2pPr>
            <a:lvl3pPr marL="0" indent="0">
              <a:lnSpc>
                <a:spcPts val="1800"/>
              </a:lnSpc>
              <a:spcBef>
                <a:spcPts val="0"/>
              </a:spcBef>
              <a:buFontTx/>
              <a:buNone/>
              <a:defRPr sz="1400"/>
            </a:lvl3pPr>
            <a:lvl4pPr marL="0" indent="0">
              <a:lnSpc>
                <a:spcPts val="1800"/>
              </a:lnSpc>
              <a:spcBef>
                <a:spcPts val="0"/>
              </a:spcBef>
              <a:buFontTx/>
              <a:buNone/>
              <a:defRPr sz="1400"/>
            </a:lvl4pPr>
            <a:lvl5pPr marL="0" indent="0">
              <a:lnSpc>
                <a:spcPts val="1800"/>
              </a:lnSpc>
              <a:spcBef>
                <a:spcPts val="0"/>
              </a:spcBef>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3449720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800"/>
              </a:lnSpc>
              <a:spcBef>
                <a:spcPts val="0"/>
              </a:spcBef>
              <a:spcAft>
                <a:spcPts val="0"/>
              </a:spcAft>
              <a:buFontTx/>
              <a:buNone/>
              <a:defRPr sz="1400" b="1">
                <a:solidFill>
                  <a:schemeClr val="tx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791083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8556697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2743825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3580387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0455215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MosaicFourColumn_Blue">
    <p:spTree>
      <p:nvGrpSpPr>
        <p:cNvPr id="1" name=""/>
        <p:cNvGrpSpPr/>
        <p:nvPr/>
      </p:nvGrpSpPr>
      <p:grpSpPr>
        <a:xfrm>
          <a:off x="0" y="0"/>
          <a:ext cx="0" cy="0"/>
          <a:chOff x="0" y="0"/>
          <a:chExt cx="0" cy="0"/>
        </a:xfrm>
      </p:grpSpPr>
      <p:sp>
        <p:nvSpPr>
          <p:cNvPr id="36" name="Round Diagonal Corner Rectangle 35"/>
          <p:cNvSpPr/>
          <p:nvPr/>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435970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986899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MosaicThreeColumn_Blue">
    <p:spTree>
      <p:nvGrpSpPr>
        <p:cNvPr id="1" name=""/>
        <p:cNvGrpSpPr/>
        <p:nvPr/>
      </p:nvGrpSpPr>
      <p:grpSpPr>
        <a:xfrm>
          <a:off x="0" y="0"/>
          <a:ext cx="0" cy="0"/>
          <a:chOff x="0" y="0"/>
          <a:chExt cx="0" cy="0"/>
        </a:xfrm>
      </p:grpSpPr>
      <p:sp>
        <p:nvSpPr>
          <p:cNvPr id="36" name="Round Diagonal Corner Rectangle 35"/>
          <p:cNvSpPr/>
          <p:nvPr/>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41586252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MosaicTwoColumn_Blue">
    <p:spTree>
      <p:nvGrpSpPr>
        <p:cNvPr id="1" name=""/>
        <p:cNvGrpSpPr/>
        <p:nvPr/>
      </p:nvGrpSpPr>
      <p:grpSpPr>
        <a:xfrm>
          <a:off x="0" y="0"/>
          <a:ext cx="0" cy="0"/>
          <a:chOff x="0" y="0"/>
          <a:chExt cx="0" cy="0"/>
        </a:xfrm>
      </p:grpSpPr>
      <p:sp>
        <p:nvSpPr>
          <p:cNvPr id="37" name="Round Diagonal Corner Rectangle 36"/>
          <p:cNvSpPr/>
          <p:nvPr/>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9"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a:defRPr/>
            </a:pPr>
            <a:endParaRPr lang="en-US"/>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8687919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gill_Webinar_graphics-8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31450620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Subtitle 2"/>
          <p:cNvSpPr>
            <a:spLocks noGrp="1"/>
          </p:cNvSpPr>
          <p:nvPr userDrawn="1">
            <p:ph type="subTitle" idx="1"/>
          </p:nvPr>
        </p:nvSpPr>
        <p:spPr>
          <a:xfrm>
            <a:off x="1447800" y="3956364"/>
            <a:ext cx="6400800" cy="878186"/>
          </a:xfrm>
        </p:spPr>
        <p:txBody>
          <a:bodyPr>
            <a:normAutofit/>
          </a:bodyPr>
          <a:lstStyle>
            <a:lvl1pPr marL="0" indent="0" algn="ctr">
              <a:buNone/>
              <a:defRPr lang="en-GB" sz="2000" kern="1200" dirty="0">
                <a:solidFill>
                  <a:schemeClr val="tx2"/>
                </a:solidFill>
                <a:latin typeface="Arial" charset="0"/>
                <a:ea typeface="+mn-ea"/>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Rectangle 22"/>
          <p:cNvSpPr>
            <a:spLocks noGrp="1" noChangeArrowheads="1"/>
          </p:cNvSpPr>
          <p:nvPr>
            <p:ph type="sldNum" sz="quarter" idx="11"/>
          </p:nvPr>
        </p:nvSpPr>
        <p:spPr>
          <a:xfrm>
            <a:off x="239714" y="6286104"/>
            <a:ext cx="378392" cy="365125"/>
          </a:xfrm>
          <a:ln/>
        </p:spPr>
        <p:txBody>
          <a:bodyPr/>
          <a:lstStyle>
            <a:lvl1pPr>
              <a:defRPr/>
            </a:lvl1pPr>
          </a:lstStyle>
          <a:p>
            <a:pPr>
              <a:defRPr/>
            </a:pPr>
            <a:fld id="{FFCB42F7-1BC5-4436-BA2F-AED078AF7CB5}" type="slidenum">
              <a:rPr lang="en-US"/>
              <a:pPr>
                <a:defRPr/>
              </a:pPr>
              <a:t>‹#›</a:t>
            </a:fld>
            <a:endParaRPr lang="en-US"/>
          </a:p>
        </p:txBody>
      </p:sp>
    </p:spTree>
    <p:extLst>
      <p:ext uri="{BB962C8B-B14F-4D97-AF65-F5344CB8AC3E}">
        <p14:creationId xmlns:p14="http://schemas.microsoft.com/office/powerpoint/2010/main" val="17602573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FFCB42F7-1BC5-4436-BA2F-AED078AF7CB5}" type="slidenum">
              <a:rPr lang="en-US"/>
              <a:pPr>
                <a:defRPr/>
              </a:pPr>
              <a:t>‹#›</a:t>
            </a:fld>
            <a:endParaRPr lang="en-US"/>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426175898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56E0FF23-D086-4821-B275-7B151A753CC8}" type="slidenum">
              <a:rPr lang="en-US" smtClean="0"/>
              <a:pPr/>
              <a:t>‹#›</a:t>
            </a:fld>
            <a:endParaRPr lang="en-US" dirty="0"/>
          </a:p>
        </p:txBody>
      </p:sp>
      <p:sp>
        <p:nvSpPr>
          <p:cNvPr id="5" name="Text Placeholder 2"/>
          <p:cNvSpPr>
            <a:spLocks noGrp="1"/>
          </p:cNvSpPr>
          <p:nvPr>
            <p:ph idx="1"/>
          </p:nvPr>
        </p:nvSpPr>
        <p:spPr>
          <a:xfrm>
            <a:off x="473075" y="1928814"/>
            <a:ext cx="8188326" cy="40036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96297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976313"/>
            <a:ext cx="8188326" cy="81915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3075" y="1928814"/>
            <a:ext cx="8188326" cy="40036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9675202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solidFill>
                  <a:schemeClr val="bg1"/>
                </a:solidFill>
              </a:defRPr>
            </a:lvl1pPr>
          </a:lstStyle>
          <a:p>
            <a:pPr>
              <a:defRPr/>
            </a:pPr>
            <a:fld id="{8B5BC45E-9DE7-43C0-B9B2-A3A26EDD083E}" type="slidenum">
              <a:rPr lang="en-US" smtClean="0"/>
              <a:pPr>
                <a:defRPr/>
              </a:pPr>
              <a:t>‹#›</a:t>
            </a:fld>
            <a:endParaRPr lang="en-US" dirty="0"/>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lgn="l" defTabSz="457200">
              <a:defRPr/>
            </a:pPr>
            <a:endParaRPr lang="en-US" sz="1800" dirty="0">
              <a:solidFill>
                <a:srgbClr val="392D28"/>
              </a:solidFill>
              <a:cs typeface="Arial" charset="0"/>
            </a:endParaRPr>
          </a:p>
        </p:txBody>
      </p:sp>
      <p:sp>
        <p:nvSpPr>
          <p:cNvPr id="5" name="Rectangle 25"/>
          <p:cNvSpPr>
            <a:spLocks noGrp="1" noChangeArrowheads="1"/>
          </p:cNvSpPr>
          <p:nvPr>
            <p:ph type="ftr" sz="quarter" idx="12"/>
          </p:nvPr>
        </p:nvSpPr>
        <p:spPr>
          <a:xfrm>
            <a:off x="3124200" y="6094413"/>
            <a:ext cx="2895600" cy="457200"/>
          </a:xfrm>
          <a:prstGeom prst="rect">
            <a:avLst/>
          </a:prstGeom>
          <a:ln/>
        </p:spPr>
        <p:txBody>
          <a:bodyPr/>
          <a:lstStyle>
            <a:lvl1pPr>
              <a:defRPr/>
            </a:lvl1pPr>
          </a:lstStyle>
          <a:p>
            <a:pPr algn="l" defTabSz="457200">
              <a:defRPr/>
            </a:pPr>
            <a:endParaRPr lang="en-US" sz="1800" dirty="0">
              <a:solidFill>
                <a:srgbClr val="392D28"/>
              </a:solidFill>
              <a:cs typeface="Arial" charset="0"/>
            </a:endParaRPr>
          </a:p>
        </p:txBody>
      </p:sp>
      <p:sp>
        <p:nvSpPr>
          <p:cNvPr id="7" name="Text Placeholder 2"/>
          <p:cNvSpPr>
            <a:spLocks noGrp="1"/>
          </p:cNvSpPr>
          <p:nvPr>
            <p:ph idx="1"/>
          </p:nvPr>
        </p:nvSpPr>
        <p:spPr>
          <a:xfrm>
            <a:off x="473075" y="1928814"/>
            <a:ext cx="8188326" cy="40036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032386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14422"/>
            <a:ext cx="7329510" cy="4911741"/>
          </a:xfrm>
          <a:prstGeom prst="rect">
            <a:avLst/>
          </a:prstGeom>
        </p:spPr>
        <p:txBody>
          <a:bodyPr/>
          <a:lstStyle>
            <a:lvl1pPr marL="363538" indent="-363538">
              <a:buFont typeface="Wingdings" pitchFamily="2" charset="2"/>
              <a:buChar char="q"/>
              <a:defRPr sz="2000">
                <a:latin typeface="Arial" pitchFamily="34" charset="0"/>
                <a:cs typeface="Arial" pitchFamily="34" charset="0"/>
              </a:defRPr>
            </a:lvl1pPr>
            <a:lvl2pPr marL="711200" indent="-347663">
              <a:buFont typeface="Courier New" pitchFamily="49" charset="0"/>
              <a:buChar char="o"/>
              <a:defRPr sz="1800">
                <a:latin typeface="Arial" pitchFamily="34" charset="0"/>
                <a:cs typeface="Arial" pitchFamily="34" charset="0"/>
              </a:defRPr>
            </a:lvl2pPr>
            <a:lvl3pPr marL="1074738" indent="-363538">
              <a:defRPr sz="160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5535528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188042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654616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6648430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2511061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16853826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435076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693914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31377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80755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92180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4500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99643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916060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822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003833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07309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630977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38846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35554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02103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013744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004894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0623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29160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12141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27968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49095492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6382511" y="2697482"/>
            <a:ext cx="2249424" cy="1619459"/>
          </a:xfrm>
        </p:spPr>
        <p:txBody>
          <a:bodyPr lIns="0" tIns="0" rIns="0" bIns="0" anchor="t" anchorCtr="0">
            <a:noAutofit/>
          </a:bodyPr>
          <a:lstStyle>
            <a:lvl1pPr marL="0" indent="0" algn="l">
              <a:lnSpc>
                <a:spcPts val="2400"/>
              </a:lnSpc>
              <a:spcBef>
                <a:spcPts val="0"/>
              </a:spcBef>
              <a:buNone/>
              <a:defRPr sz="18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2"/>
            <a:ext cx="2249424" cy="1317625"/>
          </a:xfrm>
        </p:spPr>
        <p:txBody>
          <a:bodyPr tIns="0" bIns="0">
            <a:noAutofit/>
          </a:bodyPr>
          <a:lstStyle>
            <a:lvl1pPr>
              <a:buFontTx/>
              <a:buNone/>
              <a:defRPr sz="105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133091411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6382511" y="2697482"/>
            <a:ext cx="2249424" cy="1619459"/>
          </a:xfrm>
        </p:spPr>
        <p:txBody>
          <a:bodyPr lIns="0" tIns="0" rIns="0" bIns="0" anchor="t" anchorCtr="0">
            <a:noAutofit/>
          </a:bodyPr>
          <a:lstStyle>
            <a:lvl1pPr marL="0" indent="0" algn="l">
              <a:lnSpc>
                <a:spcPts val="2400"/>
              </a:lnSpc>
              <a:spcBef>
                <a:spcPts val="0"/>
              </a:spcBef>
              <a:buNone/>
              <a:defRPr sz="18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2"/>
            <a:ext cx="2249424" cy="1317625"/>
          </a:xfrm>
        </p:spPr>
        <p:txBody>
          <a:bodyPr tIns="0" bIns="0">
            <a:noAutofit/>
          </a:bodyPr>
          <a:lstStyle>
            <a:lvl1pPr>
              <a:buFontTx/>
              <a:buNone/>
              <a:defRPr sz="105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7"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09609453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Round Diagonal Corner Rectangle 10"/>
          <p:cNvSpPr/>
          <p:nvPr userDrawn="1"/>
        </p:nvSpPr>
        <p:spPr>
          <a:xfrm>
            <a:off x="230188" y="228601"/>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3750"/>
              </a:lnSpc>
              <a:spcBef>
                <a:spcPts val="0"/>
              </a:spcBef>
              <a:buNone/>
              <a:defRPr sz="36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2250"/>
              </a:lnSpc>
              <a:buFontTx/>
              <a:buNone/>
              <a:defRPr sz="18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85652540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5925"/>
              </a:lnSpc>
              <a:spcBef>
                <a:spcPts val="0"/>
              </a:spcBef>
              <a:buNone/>
              <a:defRPr sz="5175" b="1">
                <a:solidFill>
                  <a:srgbClr val="005C84"/>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510644"/>
            <a:ext cx="3331030" cy="143629"/>
          </a:xfrm>
          <a:prstGeom prst="rect">
            <a:avLst/>
          </a:prstGeom>
          <a:noFill/>
        </p:spPr>
        <p:txBody>
          <a:bodyPr wrap="square" lIns="0" tIns="0" rIns="0" bIns="0" rtlCol="0" anchor="b">
            <a:no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2250"/>
              </a:lnSpc>
              <a:buFontTx/>
              <a:buNone/>
              <a:defRPr sz="18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Rectangle 11"/>
          <p:cNvSpPr/>
          <p:nvPr userDrawn="1"/>
        </p:nvSpPr>
        <p:spPr>
          <a:xfrm>
            <a:off x="758952" y="4562858"/>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4793051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675078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76036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7659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9066562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801892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934915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59734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3750"/>
              </a:lnSpc>
              <a:defRPr sz="34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6111607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9" y="3026664"/>
            <a:ext cx="7567612" cy="3142404"/>
          </a:xfrm>
        </p:spPr>
        <p:txBody>
          <a:bodyPr numCol="1">
            <a:noAutofit/>
          </a:bodyPr>
          <a:lstStyle>
            <a:lvl1pPr marL="130302" indent="-130302">
              <a:lnSpc>
                <a:spcPts val="2400"/>
              </a:lnSpc>
              <a:spcBef>
                <a:spcPts val="0"/>
              </a:spcBef>
              <a:buFont typeface="Arial" pitchFamily="34" charset="0"/>
              <a:buChar char="•"/>
              <a:defRPr sz="1800" b="1">
                <a:solidFill>
                  <a:schemeClr val="tx1"/>
                </a:solidFill>
              </a:defRPr>
            </a:lvl1pPr>
            <a:lvl2pPr marL="130302" indent="-130302">
              <a:lnSpc>
                <a:spcPts val="2400"/>
              </a:lnSpc>
              <a:spcBef>
                <a:spcPts val="0"/>
              </a:spcBef>
              <a:buFont typeface="Arial" pitchFamily="34" charset="0"/>
              <a:buChar char="•"/>
              <a:defRPr sz="1800" b="1">
                <a:solidFill>
                  <a:schemeClr val="tx1"/>
                </a:solidFill>
              </a:defRPr>
            </a:lvl2pPr>
            <a:lvl3pPr marL="130302" indent="-130302">
              <a:lnSpc>
                <a:spcPts val="2400"/>
              </a:lnSpc>
              <a:spcBef>
                <a:spcPts val="0"/>
              </a:spcBef>
              <a:buFont typeface="Arial" pitchFamily="34" charset="0"/>
              <a:buChar char="•"/>
              <a:defRPr sz="1800" b="1">
                <a:solidFill>
                  <a:schemeClr val="tx1"/>
                </a:solidFill>
              </a:defRPr>
            </a:lvl3pPr>
            <a:lvl4pPr marL="130302" indent="-130302">
              <a:lnSpc>
                <a:spcPts val="2400"/>
              </a:lnSpc>
              <a:spcBef>
                <a:spcPts val="0"/>
              </a:spcBef>
              <a:buFont typeface="Arial" pitchFamily="34" charset="0"/>
              <a:buChar char="•"/>
              <a:defRPr sz="1800" b="1">
                <a:solidFill>
                  <a:schemeClr val="tx1"/>
                </a:solidFill>
              </a:defRPr>
            </a:lvl4pPr>
            <a:lvl5pPr marL="130302" indent="-130302">
              <a:lnSpc>
                <a:spcPts val="2400"/>
              </a:lnSpc>
              <a:spcBef>
                <a:spcPts val="0"/>
              </a:spcBef>
              <a:buFont typeface="Arial" pitchFamily="34" charset="0"/>
              <a:buChar char="•"/>
              <a:defRPr sz="18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9385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2"/>
            <a:ext cx="7567612"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945300"/>
            <a:ext cx="7571488" cy="397952"/>
          </a:xfrm>
        </p:spPr>
        <p:txBody>
          <a:bodyPr/>
          <a:lstStyle>
            <a:lvl1pPr marL="0" indent="0">
              <a:lnSpc>
                <a:spcPts val="1575"/>
              </a:lnSpc>
              <a:spcBef>
                <a:spcPts val="0"/>
              </a:spcBef>
              <a:buFontTx/>
              <a:buNone/>
              <a:defRPr sz="15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9" y="2347637"/>
            <a:ext cx="7567612" cy="3592789"/>
          </a:xfrm>
        </p:spPr>
        <p:txBody>
          <a:bodyPr numCol="1">
            <a:noAutofit/>
          </a:bodyPr>
          <a:lstStyle>
            <a:lvl1pPr marL="137160" indent="-137160">
              <a:lnSpc>
                <a:spcPts val="1650"/>
              </a:lnSpc>
              <a:spcBef>
                <a:spcPts val="0"/>
              </a:spcBef>
              <a:spcAft>
                <a:spcPts val="750"/>
              </a:spcAft>
              <a:buFont typeface="Arial" pitchFamily="34" charset="0"/>
              <a:buChar char="•"/>
              <a:defRPr sz="1500" b="0">
                <a:solidFill>
                  <a:schemeClr val="tx1"/>
                </a:solidFill>
              </a:defRPr>
            </a:lvl1pPr>
            <a:lvl2pPr marL="340519" indent="-137160">
              <a:lnSpc>
                <a:spcPts val="1650"/>
              </a:lnSpc>
              <a:spcBef>
                <a:spcPts val="0"/>
              </a:spcBef>
              <a:spcAft>
                <a:spcPts val="750"/>
              </a:spcAft>
              <a:buFont typeface="Arial" pitchFamily="34" charset="0"/>
              <a:buChar char="•"/>
              <a:defRPr sz="1500" b="0">
                <a:solidFill>
                  <a:schemeClr val="tx1"/>
                </a:solidFill>
              </a:defRPr>
            </a:lvl2pPr>
            <a:lvl3pPr marL="548640" indent="-137160">
              <a:lnSpc>
                <a:spcPts val="1650"/>
              </a:lnSpc>
              <a:spcBef>
                <a:spcPts val="0"/>
              </a:spcBef>
              <a:spcAft>
                <a:spcPts val="750"/>
              </a:spcAft>
              <a:buFont typeface="Arial" pitchFamily="34" charset="0"/>
              <a:buChar char="•"/>
              <a:defRPr sz="1500" b="0">
                <a:solidFill>
                  <a:schemeClr val="tx1"/>
                </a:solidFill>
              </a:defRPr>
            </a:lvl3pPr>
            <a:lvl4pPr marL="754380" indent="-137160">
              <a:lnSpc>
                <a:spcPts val="1650"/>
              </a:lnSpc>
              <a:spcBef>
                <a:spcPts val="0"/>
              </a:spcBef>
              <a:spcAft>
                <a:spcPts val="750"/>
              </a:spcAft>
              <a:buFont typeface="Arial" pitchFamily="34" charset="0"/>
              <a:buChar char="•"/>
              <a:defRPr sz="1500" b="0">
                <a:solidFill>
                  <a:schemeClr val="tx1"/>
                </a:solidFill>
              </a:defRPr>
            </a:lvl4pPr>
            <a:lvl5pPr marL="960120" indent="-137160">
              <a:lnSpc>
                <a:spcPts val="1650"/>
              </a:lnSpc>
              <a:spcBef>
                <a:spcPts val="0"/>
              </a:spcBef>
              <a:spcAft>
                <a:spcPts val="750"/>
              </a:spcAft>
              <a:buFont typeface="Arial" pitchFamily="34" charset="0"/>
              <a:buChar char="•"/>
              <a:defRPr sz="15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ound Diagonal Corner Rectangle 5"/>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ound Diagonal Corner Rectangle 8"/>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10" name="Picture 9" descr="Cargill_Webinar_graphics-87.png"/>
          <p:cNvPicPr>
            <a:picLocks noChangeAspect="1"/>
          </p:cNvPicPr>
          <p:nvPr userDrawn="1"/>
        </p:nvPicPr>
        <p:blipFill>
          <a:blip r:embed="rId2" cstate="print"/>
          <a:stretch>
            <a:fillRect/>
          </a:stretch>
        </p:blipFill>
        <p:spPr>
          <a:xfrm>
            <a:off x="8402638" y="6322734"/>
            <a:ext cx="535376" cy="239135"/>
          </a:xfrm>
          <a:prstGeom prst="rect">
            <a:avLst/>
          </a:prstGeom>
        </p:spPr>
      </p:pic>
      <p:sp>
        <p:nvSpPr>
          <p:cNvPr id="15" name="Slide Number Placeholder 5"/>
          <p:cNvSpPr txBox="1">
            <a:spLocks/>
          </p:cNvSpPr>
          <p:nvPr userDrawn="1"/>
        </p:nvSpPr>
        <p:spPr>
          <a:xfrm>
            <a:off x="239715" y="6278848"/>
            <a:ext cx="378392" cy="365125"/>
          </a:xfrm>
          <a:prstGeom prst="rect">
            <a:avLst/>
          </a:prstGeom>
        </p:spPr>
        <p:txBody>
          <a:bodyPr vert="horz" wrap="none"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z="12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244545149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9" y="2410930"/>
            <a:ext cx="7567612" cy="1425258"/>
          </a:xfrm>
        </p:spPr>
        <p:txBody>
          <a:bodyPr numCol="1">
            <a:noAutofit/>
          </a:bodyPr>
          <a:lstStyle>
            <a:lvl1pPr marL="0" indent="0">
              <a:lnSpc>
                <a:spcPts val="1650"/>
              </a:lnSpc>
              <a:spcBef>
                <a:spcPts val="0"/>
              </a:spcBef>
              <a:spcAft>
                <a:spcPts val="675"/>
              </a:spcAft>
              <a:buFontTx/>
              <a:buNone/>
              <a:defRPr sz="1500" b="1" cap="all" baseline="0">
                <a:solidFill>
                  <a:srgbClr val="007A87"/>
                </a:solidFill>
              </a:defRPr>
            </a:lvl1pPr>
            <a:lvl2pPr marL="0" indent="0">
              <a:lnSpc>
                <a:spcPts val="1650"/>
              </a:lnSpc>
              <a:spcBef>
                <a:spcPts val="0"/>
              </a:spcBef>
              <a:buFontTx/>
              <a:buNone/>
              <a:defRPr sz="1500" b="0">
                <a:solidFill>
                  <a:schemeClr val="tx1"/>
                </a:solidFill>
              </a:defRPr>
            </a:lvl2pPr>
            <a:lvl3pPr marL="0" indent="0">
              <a:lnSpc>
                <a:spcPts val="1650"/>
              </a:lnSpc>
              <a:spcBef>
                <a:spcPts val="0"/>
              </a:spcBef>
              <a:buFontTx/>
              <a:buNone/>
              <a:defRPr sz="1500" b="0">
                <a:solidFill>
                  <a:schemeClr val="tx1"/>
                </a:solidFill>
              </a:defRPr>
            </a:lvl3pPr>
            <a:lvl4pPr marL="0" indent="0">
              <a:lnSpc>
                <a:spcPts val="1650"/>
              </a:lnSpc>
              <a:spcBef>
                <a:spcPts val="0"/>
              </a:spcBef>
              <a:buFontTx/>
              <a:buNone/>
              <a:defRPr sz="1500" b="0">
                <a:solidFill>
                  <a:schemeClr val="tx1"/>
                </a:solidFill>
              </a:defRPr>
            </a:lvl4pPr>
            <a:lvl5pPr marL="0" indent="0">
              <a:lnSpc>
                <a:spcPts val="1650"/>
              </a:lnSpc>
              <a:spcBef>
                <a:spcPts val="0"/>
              </a:spcBef>
              <a:buFontTx/>
              <a:buNone/>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1650"/>
              </a:lnSpc>
              <a:spcBef>
                <a:spcPts val="0"/>
              </a:spcBef>
              <a:spcAft>
                <a:spcPts val="675"/>
              </a:spcAft>
              <a:buFontTx/>
              <a:buNone/>
              <a:tabLst/>
              <a:defRPr sz="1500" b="1" cap="all" baseline="0">
                <a:solidFill>
                  <a:srgbClr val="007A87"/>
                </a:solidFill>
              </a:defRPr>
            </a:lvl1pPr>
            <a:lvl2pPr marL="0" indent="0">
              <a:lnSpc>
                <a:spcPts val="1650"/>
              </a:lnSpc>
              <a:spcBef>
                <a:spcPts val="0"/>
              </a:spcBef>
              <a:buFontTx/>
              <a:buNone/>
              <a:tabLst/>
              <a:defRPr sz="1500"/>
            </a:lvl2pPr>
            <a:lvl3pPr marL="0" indent="0">
              <a:lnSpc>
                <a:spcPts val="1650"/>
              </a:lnSpc>
              <a:spcBef>
                <a:spcPts val="0"/>
              </a:spcBef>
              <a:buFontTx/>
              <a:buNone/>
              <a:tabLst/>
              <a:defRPr sz="1500"/>
            </a:lvl3pPr>
            <a:lvl4pPr marL="0" indent="0">
              <a:lnSpc>
                <a:spcPts val="1650"/>
              </a:lnSpc>
              <a:spcBef>
                <a:spcPts val="0"/>
              </a:spcBef>
              <a:buFontTx/>
              <a:buNone/>
              <a:tabLst/>
              <a:defRPr sz="1500"/>
            </a:lvl4pPr>
            <a:lvl5pPr marL="0" indent="0">
              <a:lnSpc>
                <a:spcPts val="1650"/>
              </a:lnSpc>
              <a:spcBef>
                <a:spcPts val="0"/>
              </a:spcBef>
              <a:buFontTx/>
              <a:buNone/>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453556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3639312" cy="3529495"/>
          </a:xfrm>
        </p:spPr>
        <p:txBody>
          <a:bodyPr numCol="1">
            <a:noAutofit/>
          </a:bodyPr>
          <a:lstStyle>
            <a:lvl1pPr marL="0" indent="0">
              <a:lnSpc>
                <a:spcPts val="1650"/>
              </a:lnSpc>
              <a:spcBef>
                <a:spcPts val="0"/>
              </a:spcBef>
              <a:spcAft>
                <a:spcPts val="675"/>
              </a:spcAft>
              <a:buFontTx/>
              <a:buNone/>
              <a:tabLst/>
              <a:defRPr sz="1500" b="1" cap="all" baseline="0">
                <a:solidFill>
                  <a:srgbClr val="007A87"/>
                </a:solidFill>
              </a:defRPr>
            </a:lvl1pPr>
            <a:lvl2pPr marL="0" indent="0">
              <a:lnSpc>
                <a:spcPts val="1650"/>
              </a:lnSpc>
              <a:spcBef>
                <a:spcPts val="0"/>
              </a:spcBef>
              <a:buFontTx/>
              <a:buNone/>
              <a:tabLst/>
              <a:defRPr sz="1500" b="0">
                <a:solidFill>
                  <a:schemeClr val="tx1"/>
                </a:solidFill>
              </a:defRPr>
            </a:lvl2pPr>
            <a:lvl3pPr marL="0" indent="0">
              <a:lnSpc>
                <a:spcPts val="1650"/>
              </a:lnSpc>
              <a:spcBef>
                <a:spcPts val="0"/>
              </a:spcBef>
              <a:buFontTx/>
              <a:buNone/>
              <a:tabLst/>
              <a:defRPr sz="1500" b="0">
                <a:solidFill>
                  <a:schemeClr val="tx1"/>
                </a:solidFill>
              </a:defRPr>
            </a:lvl3pPr>
            <a:lvl4pPr marL="0" indent="0">
              <a:lnSpc>
                <a:spcPts val="1650"/>
              </a:lnSpc>
              <a:spcBef>
                <a:spcPts val="0"/>
              </a:spcBef>
              <a:buFontTx/>
              <a:buNone/>
              <a:tabLst/>
              <a:defRPr sz="1500" b="0">
                <a:solidFill>
                  <a:schemeClr val="tx1"/>
                </a:solidFill>
              </a:defRPr>
            </a:lvl4pPr>
            <a:lvl5pPr marL="0" indent="0">
              <a:lnSpc>
                <a:spcPts val="1650"/>
              </a:lnSpc>
              <a:spcBef>
                <a:spcPts val="0"/>
              </a:spcBef>
              <a:buFontTx/>
              <a:buNone/>
              <a:tabLst/>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5" y="2409724"/>
            <a:ext cx="3640265" cy="3530703"/>
          </a:xfrm>
        </p:spPr>
        <p:txBody>
          <a:bodyPr>
            <a:noAutofit/>
          </a:bodyPr>
          <a:lstStyle>
            <a:lvl1pPr marL="0" indent="0">
              <a:lnSpc>
                <a:spcPts val="1650"/>
              </a:lnSpc>
              <a:spcBef>
                <a:spcPts val="0"/>
              </a:spcBef>
              <a:spcAft>
                <a:spcPts val="675"/>
              </a:spcAft>
              <a:buFontTx/>
              <a:buNone/>
              <a:defRPr sz="1500" b="1" cap="all" baseline="0">
                <a:solidFill>
                  <a:srgbClr val="007A87"/>
                </a:solidFill>
              </a:defRPr>
            </a:lvl1pPr>
            <a:lvl2pPr marL="0" indent="0">
              <a:lnSpc>
                <a:spcPts val="1650"/>
              </a:lnSpc>
              <a:spcBef>
                <a:spcPts val="0"/>
              </a:spcBef>
              <a:buFontTx/>
              <a:buNone/>
              <a:defRPr sz="1500"/>
            </a:lvl2pPr>
            <a:lvl3pPr marL="0" indent="0">
              <a:lnSpc>
                <a:spcPts val="1650"/>
              </a:lnSpc>
              <a:spcBef>
                <a:spcPts val="0"/>
              </a:spcBef>
              <a:buFontTx/>
              <a:buNone/>
              <a:defRPr sz="1500"/>
            </a:lvl3pPr>
            <a:lvl4pPr marL="0" indent="0">
              <a:lnSpc>
                <a:spcPts val="1650"/>
              </a:lnSpc>
              <a:spcBef>
                <a:spcPts val="0"/>
              </a:spcBef>
              <a:buFontTx/>
              <a:buNone/>
              <a:defRPr sz="1500"/>
            </a:lvl4pPr>
            <a:lvl5pPr marL="0" indent="0">
              <a:lnSpc>
                <a:spcPts val="1650"/>
              </a:lnSpc>
              <a:spcBef>
                <a:spcPts val="0"/>
              </a:spcBef>
              <a:buFontTx/>
              <a:buNone/>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002428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650"/>
              </a:lnSpc>
              <a:spcBef>
                <a:spcPts val="0"/>
              </a:spcBef>
              <a:spcAft>
                <a:spcPts val="0"/>
              </a:spcAft>
              <a:buFontTx/>
              <a:buNone/>
              <a:defRPr sz="1500" b="1">
                <a:solidFill>
                  <a:schemeClr val="tx1"/>
                </a:solidFill>
              </a:defRPr>
            </a:lvl1pPr>
            <a:lvl2pPr marL="0" indent="0">
              <a:lnSpc>
                <a:spcPts val="1650"/>
              </a:lnSpc>
              <a:spcBef>
                <a:spcPts val="0"/>
              </a:spcBef>
              <a:buFontTx/>
              <a:buNone/>
              <a:defRPr sz="1500" b="0">
                <a:solidFill>
                  <a:schemeClr val="tx1"/>
                </a:solidFill>
              </a:defRPr>
            </a:lvl2pPr>
            <a:lvl3pPr marL="0" indent="0">
              <a:lnSpc>
                <a:spcPts val="1650"/>
              </a:lnSpc>
              <a:spcBef>
                <a:spcPts val="0"/>
              </a:spcBef>
              <a:buFontTx/>
              <a:buNone/>
              <a:defRPr sz="1500" b="0">
                <a:solidFill>
                  <a:schemeClr val="tx1"/>
                </a:solidFill>
              </a:defRPr>
            </a:lvl3pPr>
            <a:lvl4pPr marL="0" indent="0">
              <a:lnSpc>
                <a:spcPts val="1650"/>
              </a:lnSpc>
              <a:spcBef>
                <a:spcPts val="0"/>
              </a:spcBef>
              <a:buFontTx/>
              <a:buNone/>
              <a:defRPr sz="1500" b="0">
                <a:solidFill>
                  <a:schemeClr val="tx1"/>
                </a:solidFill>
              </a:defRPr>
            </a:lvl4pPr>
            <a:lvl5pPr marL="0" indent="0">
              <a:lnSpc>
                <a:spcPts val="1650"/>
              </a:lnSpc>
              <a:spcBef>
                <a:spcPts val="0"/>
              </a:spcBef>
              <a:buFontTx/>
              <a:buNone/>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7" y="2494885"/>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712613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7317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42719839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2"/>
            <a:ext cx="7567612"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4" y="1839320"/>
            <a:ext cx="7571488" cy="397952"/>
          </a:xfrm>
        </p:spPr>
        <p:txBody>
          <a:bodyPr>
            <a:noAutofit/>
          </a:bodyPr>
          <a:lstStyle>
            <a:lvl1pPr marL="0" indent="0">
              <a:lnSpc>
                <a:spcPts val="135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687394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2"/>
            <a:ext cx="7658101"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714715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008840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175"/>
              </a:lnSpc>
              <a:spcBef>
                <a:spcPts val="0"/>
              </a:spcBef>
              <a:buNone/>
              <a:defRPr sz="18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20"/>
            <a:ext cx="1600200" cy="1747381"/>
          </a:xfrm>
        </p:spPr>
        <p:txBody>
          <a:bodyPr tIns="0" bIns="0" anchor="b">
            <a:noAutofit/>
          </a:bodyPr>
          <a:lstStyle>
            <a:lvl1pPr marL="0" indent="0">
              <a:lnSpc>
                <a:spcPts val="4425"/>
              </a:lnSpc>
              <a:spcBef>
                <a:spcPts val="0"/>
              </a:spcBef>
              <a:buNone/>
              <a:defRPr sz="5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7"/>
            <a:ext cx="16002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3"/>
            <a:ext cx="16002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20"/>
            <a:ext cx="1600200" cy="1747381"/>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7"/>
            <a:ext cx="1757580" cy="801415"/>
          </a:xfrm>
        </p:spPr>
        <p:txBody>
          <a:bodyPr tIns="0" bIns="0">
            <a:noAutofit/>
          </a:bodyPr>
          <a:lstStyle>
            <a:lvl1pPr marL="0" indent="0">
              <a:lnSpc>
                <a:spcPts val="1275"/>
              </a:lnSpc>
              <a:spcBef>
                <a:spcPts val="0"/>
              </a:spcBef>
              <a:buNone/>
              <a:defRPr lang="en-US" sz="12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8441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3"/>
            <a:ext cx="2286000" cy="563671"/>
          </a:xfrm>
        </p:spPr>
        <p:txBody>
          <a:bodyPr tIns="0" bIns="0" anchor="b">
            <a:noAutofit/>
          </a:bodyPr>
          <a:lstStyle>
            <a:lvl1pPr marL="0" indent="0">
              <a:lnSpc>
                <a:spcPts val="2175"/>
              </a:lnSpc>
              <a:spcBef>
                <a:spcPts val="0"/>
              </a:spcBef>
              <a:buNone/>
              <a:defRPr sz="1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9"/>
            <a:ext cx="22860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6"/>
            <a:ext cx="2286000" cy="1283919"/>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8"/>
            <a:ext cx="2286000" cy="1069723"/>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1500"/>
              </a:lnSpc>
              <a:spcBef>
                <a:spcPts val="0"/>
              </a:spcBef>
              <a:buNone/>
              <a:defRPr sz="135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643472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3"/>
            <a:ext cx="3840480" cy="463169"/>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6"/>
            <a:ext cx="3840480" cy="688933"/>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40"/>
            <a:ext cx="3840480" cy="67402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r>
              <a:rPr lang="en-US" dirty="0">
                <a:solidFill>
                  <a:prstClr val="white"/>
                </a:solidFill>
              </a:rPr>
              <a:t>#</a:t>
            </a:r>
          </a:p>
        </p:txBody>
      </p:sp>
    </p:spTree>
    <p:extLst>
      <p:ext uri="{BB962C8B-B14F-4D97-AF65-F5344CB8AC3E}">
        <p14:creationId xmlns:p14="http://schemas.microsoft.com/office/powerpoint/2010/main" val="171757683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4" y="2816404"/>
            <a:ext cx="2742973" cy="1225195"/>
          </a:xfrm>
          <a:prstGeom prst="rect">
            <a:avLst/>
          </a:prstGeom>
        </p:spPr>
      </p:pic>
    </p:spTree>
    <p:extLst>
      <p:ext uri="{BB962C8B-B14F-4D97-AF65-F5344CB8AC3E}">
        <p14:creationId xmlns:p14="http://schemas.microsoft.com/office/powerpoint/2010/main" val="136098201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dirty="0">
              <a:solidFill>
                <a:prstClr val="black"/>
              </a:solidFill>
            </a:endParaRPr>
          </a:p>
        </p:txBody>
      </p:sp>
      <p:sp>
        <p:nvSpPr>
          <p:cNvPr id="6" name="Rectangle 25"/>
          <p:cNvSpPr>
            <a:spLocks noGrp="1" noChangeArrowheads="1"/>
          </p:cNvSpPr>
          <p:nvPr>
            <p:ph type="ftr" sz="quarter" idx="12"/>
          </p:nvPr>
        </p:nvSpPr>
        <p:spPr>
          <a:xfrm>
            <a:off x="3124200" y="6094413"/>
            <a:ext cx="2895600" cy="457200"/>
          </a:xfrm>
          <a:prstGeom prst="rect">
            <a:avLst/>
          </a:prstGeom>
          <a:ln/>
        </p:spPr>
        <p:txBody>
          <a:bodyPr/>
          <a:lstStyle>
            <a:lvl1pPr>
              <a:defRPr/>
            </a:lvl1pPr>
          </a:lstStyle>
          <a:p>
            <a:pPr>
              <a:defRPr/>
            </a:pPr>
            <a:endParaRPr lang="en-US" dirty="0">
              <a:solidFill>
                <a:prstClr val="black"/>
              </a:solidFill>
            </a:endParaRPr>
          </a:p>
        </p:txBody>
      </p:sp>
      <p:sp>
        <p:nvSpPr>
          <p:cNvPr id="7" name="Slide Number Placeholder 5"/>
          <p:cNvSpPr>
            <a:spLocks noGrp="1"/>
          </p:cNvSpPr>
          <p:nvPr>
            <p:ph type="sldNum" sz="quarter" idx="13"/>
          </p:nvPr>
        </p:nvSpPr>
        <p:spPr>
          <a:xfrm>
            <a:off x="239714" y="6286104"/>
            <a:ext cx="378392" cy="365125"/>
          </a:xfrm>
        </p:spPr>
        <p:txBody>
          <a:bodyPr/>
          <a:lstStyle>
            <a:lvl1pPr>
              <a:defRPr sz="1200">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201508453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2"/>
          </p:nvPr>
        </p:nvSpPr>
        <p:spPr>
          <a:xfrm>
            <a:off x="239714" y="6286104"/>
            <a:ext cx="378392" cy="365125"/>
          </a:xfrm>
        </p:spPr>
        <p:txBody>
          <a:bodyPr/>
          <a:lstStyle>
            <a:lvl1pPr>
              <a:defRPr sz="1200">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2549572064"/>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1856615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Thrive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413640671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4546174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363739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800813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736999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329933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081827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4643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346656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158882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21242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NoThrive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41211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274618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32802662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11411615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053505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945626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78162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671411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317031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32106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8428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NoPhoto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18751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808585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9555045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862155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145712240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498223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76060126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243795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7731758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7524892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247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06821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LowInk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731799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858708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335900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040465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26906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614099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3013918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81747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302164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161033835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9766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reakerLarge_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525384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278312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726685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582596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715714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725522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349519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79200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123289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782169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934438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reakerLarge_Light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04862513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783603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01835781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596448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187525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3991522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956299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775494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699231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252351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3334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9800273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702903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3826879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14574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944019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120237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996790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396906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302782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411047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191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reakerBullet_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08437449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10070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002371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765496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303416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66597046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15051766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68402756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68064634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273969479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8971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reakerBullet_Light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53009560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071504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372112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836348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437253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939935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3046879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996981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304396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88488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1081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reakerBullet_Aqua">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07865309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4808989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869243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004327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054434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117609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310598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671191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599622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48605127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954832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4683009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4965563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3358548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5262518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038160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887399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917410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910578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751923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069621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78385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reakerMosaicBullet_Blue">
    <p:spTree>
      <p:nvGrpSpPr>
        <p:cNvPr id="1" name=""/>
        <p:cNvGrpSpPr/>
        <p:nvPr/>
      </p:nvGrpSpPr>
      <p:grpSpPr>
        <a:xfrm>
          <a:off x="0" y="0"/>
          <a:ext cx="0" cy="0"/>
          <a:chOff x="0" y="0"/>
          <a:chExt cx="0" cy="0"/>
        </a:xfrm>
      </p:grpSpPr>
      <p:sp>
        <p:nvSpPr>
          <p:cNvPr id="8" name="Round Diagonal Corner Rectangle 7"/>
          <p:cNvSpPr/>
          <p:nvPr/>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411948743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075691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672973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420515807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434541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510151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42819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097815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230729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530609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544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73736" indent="-173736">
              <a:lnSpc>
                <a:spcPts val="1900"/>
              </a:lnSpc>
              <a:spcBef>
                <a:spcPts val="0"/>
              </a:spcBef>
              <a:spcAft>
                <a:spcPts val="900"/>
              </a:spcAft>
              <a:buFont typeface="Arial" pitchFamily="34" charset="0"/>
              <a:buChar char="•"/>
              <a:defRPr sz="1400" b="0">
                <a:solidFill>
                  <a:schemeClr val="tx1"/>
                </a:solidFill>
              </a:defRPr>
            </a:lvl1pPr>
            <a:lvl2pPr marL="173736" indent="-173736">
              <a:lnSpc>
                <a:spcPts val="1900"/>
              </a:lnSpc>
              <a:spcBef>
                <a:spcPts val="0"/>
              </a:spcBef>
              <a:spcAft>
                <a:spcPts val="900"/>
              </a:spcAft>
              <a:buFont typeface="Arial" pitchFamily="34" charset="0"/>
              <a:buChar char="•"/>
              <a:defRPr sz="1400" b="0">
                <a:solidFill>
                  <a:schemeClr val="tx1"/>
                </a:solidFill>
              </a:defRPr>
            </a:lvl2pPr>
            <a:lvl3pPr marL="173736" indent="-173736">
              <a:lnSpc>
                <a:spcPts val="1900"/>
              </a:lnSpc>
              <a:spcBef>
                <a:spcPts val="0"/>
              </a:spcBef>
              <a:spcAft>
                <a:spcPts val="900"/>
              </a:spcAft>
              <a:buFont typeface="Arial" pitchFamily="34" charset="0"/>
              <a:buChar char="•"/>
              <a:defRPr sz="1400" b="0">
                <a:solidFill>
                  <a:schemeClr val="tx1"/>
                </a:solidFill>
              </a:defRPr>
            </a:lvl3pPr>
            <a:lvl4pPr marL="173736" indent="-173736">
              <a:lnSpc>
                <a:spcPts val="1900"/>
              </a:lnSpc>
              <a:spcBef>
                <a:spcPts val="0"/>
              </a:spcBef>
              <a:spcAft>
                <a:spcPts val="900"/>
              </a:spcAft>
              <a:buFont typeface="Arial" pitchFamily="34" charset="0"/>
              <a:buChar char="•"/>
              <a:defRPr sz="1400" b="0">
                <a:solidFill>
                  <a:schemeClr val="tx1"/>
                </a:solidFill>
              </a:defRPr>
            </a:lvl4pPr>
            <a:lvl5pPr marL="173736" indent="-173736">
              <a:lnSpc>
                <a:spcPts val="1900"/>
              </a:lnSpc>
              <a:spcBef>
                <a:spcPts val="0"/>
              </a:spcBef>
              <a:spcAft>
                <a:spcPts val="900"/>
              </a:spcAft>
              <a:buFont typeface="Arial" pitchFamily="34" charset="0"/>
              <a:buChar char="•"/>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01781456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056013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33123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275671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409292029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94796857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976313"/>
            <a:ext cx="8188326" cy="81915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3075" y="1928814"/>
            <a:ext cx="8188326" cy="40036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265046886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676403"/>
            <a:ext cx="8439150" cy="46227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352425" y="736689"/>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2015579623"/>
      </p:ext>
    </p:extLst>
  </p:cSld>
  <p:clrMapOvr>
    <a:masterClrMapping/>
  </p:clrMapOvr>
  <p:transition>
    <p:fad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List_Green">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239714" y="6286105"/>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
        <p:nvSpPr>
          <p:cNvPr id="4" name="Title Placeholder 1"/>
          <p:cNvSpPr>
            <a:spLocks noGrp="1"/>
          </p:cNvSpPr>
          <p:nvPr>
            <p:ph type="title"/>
          </p:nvPr>
        </p:nvSpPr>
        <p:spPr>
          <a:xfrm>
            <a:off x="457200" y="306058"/>
            <a:ext cx="8229600" cy="379742"/>
          </a:xfrm>
          <a:prstGeom prst="rect">
            <a:avLst/>
          </a:prstGeom>
        </p:spPr>
        <p:txBody>
          <a:bodyPr vert="horz" lIns="0" tIns="0" rIns="0" bIns="0" rtlCol="0" anchor="ctr">
            <a:noAutofit/>
          </a:bodyPr>
          <a:lstStyle>
            <a:lvl1pPr>
              <a:defRPr sz="2400"/>
            </a:lvl1pPr>
          </a:lstStyle>
          <a:p>
            <a:r>
              <a:rPr lang="en-US" dirty="0"/>
              <a:t>Click to edit Master title style</a:t>
            </a:r>
          </a:p>
        </p:txBody>
      </p:sp>
      <p:sp>
        <p:nvSpPr>
          <p:cNvPr id="3" name="Text Placeholder 2"/>
          <p:cNvSpPr>
            <a:spLocks noGrp="1"/>
          </p:cNvSpPr>
          <p:nvPr>
            <p:ph type="body" sz="quarter" idx="10" hasCustomPrompt="1"/>
          </p:nvPr>
        </p:nvSpPr>
        <p:spPr>
          <a:xfrm>
            <a:off x="548640" y="685800"/>
            <a:ext cx="8138160" cy="304800"/>
          </a:xfrm>
        </p:spPr>
        <p:txBody>
          <a:bodyPr anchor="ctr"/>
          <a:lstStyle>
            <a:lvl1pPr marL="0" indent="0">
              <a:buNone/>
              <a:defRPr sz="1400"/>
            </a:lvl1pPr>
          </a:lstStyle>
          <a:p>
            <a:pPr lvl="0"/>
            <a:r>
              <a:rPr lang="en-US" dirty="0"/>
              <a:t>Edit</a:t>
            </a:r>
          </a:p>
        </p:txBody>
      </p:sp>
      <p:sp>
        <p:nvSpPr>
          <p:cNvPr id="9" name="Text Placeholder 8"/>
          <p:cNvSpPr>
            <a:spLocks noGrp="1"/>
          </p:cNvSpPr>
          <p:nvPr>
            <p:ph type="body" sz="quarter" idx="11"/>
          </p:nvPr>
        </p:nvSpPr>
        <p:spPr>
          <a:xfrm>
            <a:off x="548640" y="1295400"/>
            <a:ext cx="8138160" cy="9144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3817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3_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239716" y="193967"/>
            <a:ext cx="7567612" cy="456304"/>
          </a:xfrm>
        </p:spPr>
        <p:txBody>
          <a:bodyPr/>
          <a:lstStyle>
            <a:lvl1pPr>
              <a:lnSpc>
                <a:spcPts val="3000"/>
              </a:lnSpc>
              <a:defRPr sz="2600">
                <a:solidFill>
                  <a:srgbClr val="005C84"/>
                </a:solidFill>
              </a:defRPr>
            </a:lvl1pPr>
          </a:lstStyle>
          <a:p>
            <a:r>
              <a:rPr lang="en-US" dirty="0"/>
              <a:t>Click to edit Master title style</a:t>
            </a:r>
          </a:p>
        </p:txBody>
      </p:sp>
      <p:sp>
        <p:nvSpPr>
          <p:cNvPr id="6" name="Slide Number Placeholder 5"/>
          <p:cNvSpPr>
            <a:spLocks noGrp="1"/>
          </p:cNvSpPr>
          <p:nvPr>
            <p:ph type="sldNum" sz="quarter" idx="4"/>
          </p:nvPr>
        </p:nvSpPr>
        <p:spPr>
          <a:xfrm>
            <a:off x="239716" y="6286110"/>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101131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6382511" y="2697482"/>
            <a:ext cx="2249424" cy="1619459"/>
          </a:xfrm>
        </p:spPr>
        <p:txBody>
          <a:bodyPr lIns="0" tIns="0" rIns="0" bIns="0" anchor="t" anchorCtr="0">
            <a:noAutofit/>
          </a:bodyPr>
          <a:lstStyle>
            <a:lvl1pPr marL="0" indent="0" algn="l">
              <a:lnSpc>
                <a:spcPts val="2400"/>
              </a:lnSpc>
              <a:spcBef>
                <a:spcPts val="0"/>
              </a:spcBef>
              <a:buNone/>
              <a:defRPr sz="18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2"/>
            <a:ext cx="2249424" cy="1317625"/>
          </a:xfrm>
        </p:spPr>
        <p:txBody>
          <a:bodyPr tIns="0" bIns="0">
            <a:noAutofit/>
          </a:bodyPr>
          <a:lstStyle>
            <a:lvl1pPr>
              <a:buFontTx/>
              <a:buNone/>
              <a:defRPr sz="105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41327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44151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3937977"/>
            <a:ext cx="7567611" cy="1426464"/>
          </a:xfrm>
        </p:spPr>
        <p:txBody>
          <a:bodyPr>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a:lvl2pPr>
            <a:lvl3pPr marL="0" indent="0">
              <a:lnSpc>
                <a:spcPts val="1800"/>
              </a:lnSpc>
              <a:spcBef>
                <a:spcPts val="0"/>
              </a:spcBef>
              <a:buFontTx/>
              <a:buNone/>
              <a:tabLst/>
              <a:defRPr sz="1400"/>
            </a:lvl3pPr>
            <a:lvl4pPr marL="0" indent="0">
              <a:lnSpc>
                <a:spcPts val="1800"/>
              </a:lnSpc>
              <a:spcBef>
                <a:spcPts val="0"/>
              </a:spcBef>
              <a:buFontTx/>
              <a:buNone/>
              <a:tabLst/>
              <a:defRPr sz="1400"/>
            </a:lvl4pPr>
            <a:lvl5pPr marL="0" indent="0">
              <a:lnSpc>
                <a:spcPts val="1800"/>
              </a:lnSpc>
              <a:spcBef>
                <a:spcPts val="0"/>
              </a:spcBef>
              <a:buFontTx/>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5443072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6382511" y="2697482"/>
            <a:ext cx="2249424" cy="1619459"/>
          </a:xfrm>
        </p:spPr>
        <p:txBody>
          <a:bodyPr lIns="0" tIns="0" rIns="0" bIns="0" anchor="t" anchorCtr="0">
            <a:noAutofit/>
          </a:bodyPr>
          <a:lstStyle>
            <a:lvl1pPr marL="0" indent="0" algn="l">
              <a:lnSpc>
                <a:spcPts val="2400"/>
              </a:lnSpc>
              <a:spcBef>
                <a:spcPts val="0"/>
              </a:spcBef>
              <a:buNone/>
              <a:defRPr sz="18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2"/>
            <a:ext cx="2249424" cy="1317625"/>
          </a:xfrm>
        </p:spPr>
        <p:txBody>
          <a:bodyPr tIns="0" bIns="0">
            <a:noAutofit/>
          </a:bodyPr>
          <a:lstStyle>
            <a:lvl1pPr>
              <a:buFontTx/>
              <a:buNone/>
              <a:defRPr sz="105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7"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67487337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Round Diagonal Corner Rectangle 10"/>
          <p:cNvSpPr/>
          <p:nvPr userDrawn="1"/>
        </p:nvSpPr>
        <p:spPr>
          <a:xfrm>
            <a:off x="230188" y="228601"/>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3750"/>
              </a:lnSpc>
              <a:spcBef>
                <a:spcPts val="0"/>
              </a:spcBef>
              <a:buNone/>
              <a:defRPr sz="36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2250"/>
              </a:lnSpc>
              <a:buFontTx/>
              <a:buNone/>
              <a:defRPr sz="18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37211191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5925"/>
              </a:lnSpc>
              <a:spcBef>
                <a:spcPts val="0"/>
              </a:spcBef>
              <a:buNone/>
              <a:defRPr sz="5175" b="1">
                <a:solidFill>
                  <a:srgbClr val="005C84"/>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510644"/>
            <a:ext cx="3331030" cy="143629"/>
          </a:xfrm>
          <a:prstGeom prst="rect">
            <a:avLst/>
          </a:prstGeom>
          <a:noFill/>
        </p:spPr>
        <p:txBody>
          <a:bodyPr wrap="square" lIns="0" tIns="0" rIns="0" bIns="0" rtlCol="0" anchor="b">
            <a:no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2250"/>
              </a:lnSpc>
              <a:buFontTx/>
              <a:buNone/>
              <a:defRPr sz="18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Rectangle 11"/>
          <p:cNvSpPr/>
          <p:nvPr userDrawn="1"/>
        </p:nvSpPr>
        <p:spPr>
          <a:xfrm>
            <a:off x="758952" y="4562858"/>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65885209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913607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826159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182813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265485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253793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821060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3750"/>
              </a:lnSpc>
              <a:defRPr sz="34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11987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b="0">
                <a:solidFill>
                  <a:schemeClr val="tx1"/>
                </a:solidFill>
              </a:defRPr>
            </a:lvl2pPr>
            <a:lvl3pPr marL="0" indent="0">
              <a:lnSpc>
                <a:spcPts val="1800"/>
              </a:lnSpc>
              <a:spcBef>
                <a:spcPts val="0"/>
              </a:spcBef>
              <a:buFontTx/>
              <a:buNone/>
              <a:tabLst/>
              <a:defRPr sz="1400" b="0">
                <a:solidFill>
                  <a:schemeClr val="tx1"/>
                </a:solidFill>
              </a:defRPr>
            </a:lvl3pPr>
            <a:lvl4pPr marL="0" indent="0">
              <a:lnSpc>
                <a:spcPts val="1800"/>
              </a:lnSpc>
              <a:spcBef>
                <a:spcPts val="0"/>
              </a:spcBef>
              <a:buFontTx/>
              <a:buNone/>
              <a:tabLst/>
              <a:defRPr sz="1400" b="0">
                <a:solidFill>
                  <a:schemeClr val="tx1"/>
                </a:solidFill>
              </a:defRPr>
            </a:lvl4pPr>
            <a:lvl5pPr marL="0" indent="0">
              <a:lnSpc>
                <a:spcPts val="1800"/>
              </a:lnSpc>
              <a:spcBef>
                <a:spcPts val="0"/>
              </a:spcBef>
              <a:buFontTx/>
              <a:buNone/>
              <a:tabLst/>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a:lvl2pPr>
            <a:lvl3pPr marL="0" indent="0">
              <a:lnSpc>
                <a:spcPts val="1800"/>
              </a:lnSpc>
              <a:spcBef>
                <a:spcPts val="0"/>
              </a:spcBef>
              <a:buFontTx/>
              <a:buNone/>
              <a:defRPr sz="1400"/>
            </a:lvl3pPr>
            <a:lvl4pPr marL="0" indent="0">
              <a:lnSpc>
                <a:spcPts val="1800"/>
              </a:lnSpc>
              <a:spcBef>
                <a:spcPts val="0"/>
              </a:spcBef>
              <a:buFontTx/>
              <a:buNone/>
              <a:defRPr sz="1400"/>
            </a:lvl4pPr>
            <a:lvl5pPr marL="0" indent="0">
              <a:lnSpc>
                <a:spcPts val="1800"/>
              </a:lnSpc>
              <a:spcBef>
                <a:spcPts val="0"/>
              </a:spcBef>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60505707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9" y="3026664"/>
            <a:ext cx="7567612" cy="3142404"/>
          </a:xfrm>
        </p:spPr>
        <p:txBody>
          <a:bodyPr numCol="1">
            <a:noAutofit/>
          </a:bodyPr>
          <a:lstStyle>
            <a:lvl1pPr marL="130302" indent="-130302">
              <a:lnSpc>
                <a:spcPts val="2400"/>
              </a:lnSpc>
              <a:spcBef>
                <a:spcPts val="0"/>
              </a:spcBef>
              <a:buFont typeface="Arial" pitchFamily="34" charset="0"/>
              <a:buChar char="•"/>
              <a:defRPr sz="1800" b="1">
                <a:solidFill>
                  <a:schemeClr val="tx1"/>
                </a:solidFill>
              </a:defRPr>
            </a:lvl1pPr>
            <a:lvl2pPr marL="130302" indent="-130302">
              <a:lnSpc>
                <a:spcPts val="2400"/>
              </a:lnSpc>
              <a:spcBef>
                <a:spcPts val="0"/>
              </a:spcBef>
              <a:buFont typeface="Arial" pitchFamily="34" charset="0"/>
              <a:buChar char="•"/>
              <a:defRPr sz="1800" b="1">
                <a:solidFill>
                  <a:schemeClr val="tx1"/>
                </a:solidFill>
              </a:defRPr>
            </a:lvl2pPr>
            <a:lvl3pPr marL="130302" indent="-130302">
              <a:lnSpc>
                <a:spcPts val="2400"/>
              </a:lnSpc>
              <a:spcBef>
                <a:spcPts val="0"/>
              </a:spcBef>
              <a:buFont typeface="Arial" pitchFamily="34" charset="0"/>
              <a:buChar char="•"/>
              <a:defRPr sz="1800" b="1">
                <a:solidFill>
                  <a:schemeClr val="tx1"/>
                </a:solidFill>
              </a:defRPr>
            </a:lvl3pPr>
            <a:lvl4pPr marL="130302" indent="-130302">
              <a:lnSpc>
                <a:spcPts val="2400"/>
              </a:lnSpc>
              <a:spcBef>
                <a:spcPts val="0"/>
              </a:spcBef>
              <a:buFont typeface="Arial" pitchFamily="34" charset="0"/>
              <a:buChar char="•"/>
              <a:defRPr sz="1800" b="1">
                <a:solidFill>
                  <a:schemeClr val="tx1"/>
                </a:solidFill>
              </a:defRPr>
            </a:lvl4pPr>
            <a:lvl5pPr marL="130302" indent="-130302">
              <a:lnSpc>
                <a:spcPts val="2400"/>
              </a:lnSpc>
              <a:spcBef>
                <a:spcPts val="0"/>
              </a:spcBef>
              <a:buFont typeface="Arial" pitchFamily="34" charset="0"/>
              <a:buChar char="•"/>
              <a:defRPr sz="18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2755480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2"/>
            <a:ext cx="7567612"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945300"/>
            <a:ext cx="7571488" cy="397952"/>
          </a:xfrm>
        </p:spPr>
        <p:txBody>
          <a:bodyPr/>
          <a:lstStyle>
            <a:lvl1pPr marL="0" indent="0">
              <a:lnSpc>
                <a:spcPts val="1575"/>
              </a:lnSpc>
              <a:spcBef>
                <a:spcPts val="0"/>
              </a:spcBef>
              <a:buFontTx/>
              <a:buNone/>
              <a:defRPr sz="15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9" y="2347637"/>
            <a:ext cx="7567612" cy="3592789"/>
          </a:xfrm>
        </p:spPr>
        <p:txBody>
          <a:bodyPr numCol="1">
            <a:noAutofit/>
          </a:bodyPr>
          <a:lstStyle>
            <a:lvl1pPr marL="137160" indent="-137160">
              <a:lnSpc>
                <a:spcPts val="1650"/>
              </a:lnSpc>
              <a:spcBef>
                <a:spcPts val="0"/>
              </a:spcBef>
              <a:spcAft>
                <a:spcPts val="750"/>
              </a:spcAft>
              <a:buFont typeface="Arial" pitchFamily="34" charset="0"/>
              <a:buChar char="•"/>
              <a:defRPr sz="1500" b="0">
                <a:solidFill>
                  <a:schemeClr val="tx1"/>
                </a:solidFill>
              </a:defRPr>
            </a:lvl1pPr>
            <a:lvl2pPr marL="340519" indent="-137160">
              <a:lnSpc>
                <a:spcPts val="1650"/>
              </a:lnSpc>
              <a:spcBef>
                <a:spcPts val="0"/>
              </a:spcBef>
              <a:spcAft>
                <a:spcPts val="750"/>
              </a:spcAft>
              <a:buFont typeface="Arial" pitchFamily="34" charset="0"/>
              <a:buChar char="•"/>
              <a:defRPr sz="1500" b="0">
                <a:solidFill>
                  <a:schemeClr val="tx1"/>
                </a:solidFill>
              </a:defRPr>
            </a:lvl2pPr>
            <a:lvl3pPr marL="548640" indent="-137160">
              <a:lnSpc>
                <a:spcPts val="1650"/>
              </a:lnSpc>
              <a:spcBef>
                <a:spcPts val="0"/>
              </a:spcBef>
              <a:spcAft>
                <a:spcPts val="750"/>
              </a:spcAft>
              <a:buFont typeface="Arial" pitchFamily="34" charset="0"/>
              <a:buChar char="•"/>
              <a:defRPr sz="1500" b="0">
                <a:solidFill>
                  <a:schemeClr val="tx1"/>
                </a:solidFill>
              </a:defRPr>
            </a:lvl3pPr>
            <a:lvl4pPr marL="754380" indent="-137160">
              <a:lnSpc>
                <a:spcPts val="1650"/>
              </a:lnSpc>
              <a:spcBef>
                <a:spcPts val="0"/>
              </a:spcBef>
              <a:spcAft>
                <a:spcPts val="750"/>
              </a:spcAft>
              <a:buFont typeface="Arial" pitchFamily="34" charset="0"/>
              <a:buChar char="•"/>
              <a:defRPr sz="1500" b="0">
                <a:solidFill>
                  <a:schemeClr val="tx1"/>
                </a:solidFill>
              </a:defRPr>
            </a:lvl4pPr>
            <a:lvl5pPr marL="960120" indent="-137160">
              <a:lnSpc>
                <a:spcPts val="1650"/>
              </a:lnSpc>
              <a:spcBef>
                <a:spcPts val="0"/>
              </a:spcBef>
              <a:spcAft>
                <a:spcPts val="750"/>
              </a:spcAft>
              <a:buFont typeface="Arial" pitchFamily="34" charset="0"/>
              <a:buChar char="•"/>
              <a:defRPr sz="15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
        <p:nvSpPr>
          <p:cNvPr id="6" name="Round Diagonal Corner Rectangle 5"/>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ound Diagonal Corner Rectangle 8"/>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10" name="Picture 9" descr="Cargill_Webinar_graphics-87.png"/>
          <p:cNvPicPr>
            <a:picLocks noChangeAspect="1"/>
          </p:cNvPicPr>
          <p:nvPr userDrawn="1"/>
        </p:nvPicPr>
        <p:blipFill>
          <a:blip r:embed="rId2" cstate="print"/>
          <a:stretch>
            <a:fillRect/>
          </a:stretch>
        </p:blipFill>
        <p:spPr>
          <a:xfrm>
            <a:off x="8402638" y="6322734"/>
            <a:ext cx="535376" cy="239135"/>
          </a:xfrm>
          <a:prstGeom prst="rect">
            <a:avLst/>
          </a:prstGeom>
        </p:spPr>
      </p:pic>
      <p:sp>
        <p:nvSpPr>
          <p:cNvPr id="15" name="Slide Number Placeholder 5"/>
          <p:cNvSpPr txBox="1">
            <a:spLocks/>
          </p:cNvSpPr>
          <p:nvPr userDrawn="1"/>
        </p:nvSpPr>
        <p:spPr>
          <a:xfrm>
            <a:off x="239715" y="6278848"/>
            <a:ext cx="378392" cy="365125"/>
          </a:xfrm>
          <a:prstGeom prst="rect">
            <a:avLst/>
          </a:prstGeom>
        </p:spPr>
        <p:txBody>
          <a:bodyPr vert="horz" wrap="none"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184073106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9" y="2410930"/>
            <a:ext cx="7567612" cy="1425258"/>
          </a:xfrm>
        </p:spPr>
        <p:txBody>
          <a:bodyPr numCol="1">
            <a:noAutofit/>
          </a:bodyPr>
          <a:lstStyle>
            <a:lvl1pPr marL="0" indent="0">
              <a:lnSpc>
                <a:spcPts val="1650"/>
              </a:lnSpc>
              <a:spcBef>
                <a:spcPts val="0"/>
              </a:spcBef>
              <a:spcAft>
                <a:spcPts val="675"/>
              </a:spcAft>
              <a:buFontTx/>
              <a:buNone/>
              <a:defRPr sz="1500" b="1" cap="all" baseline="0">
                <a:solidFill>
                  <a:srgbClr val="007A87"/>
                </a:solidFill>
              </a:defRPr>
            </a:lvl1pPr>
            <a:lvl2pPr marL="0" indent="0">
              <a:lnSpc>
                <a:spcPts val="1650"/>
              </a:lnSpc>
              <a:spcBef>
                <a:spcPts val="0"/>
              </a:spcBef>
              <a:buFontTx/>
              <a:buNone/>
              <a:defRPr sz="1500" b="0">
                <a:solidFill>
                  <a:schemeClr val="tx1"/>
                </a:solidFill>
              </a:defRPr>
            </a:lvl2pPr>
            <a:lvl3pPr marL="0" indent="0">
              <a:lnSpc>
                <a:spcPts val="1650"/>
              </a:lnSpc>
              <a:spcBef>
                <a:spcPts val="0"/>
              </a:spcBef>
              <a:buFontTx/>
              <a:buNone/>
              <a:defRPr sz="1500" b="0">
                <a:solidFill>
                  <a:schemeClr val="tx1"/>
                </a:solidFill>
              </a:defRPr>
            </a:lvl3pPr>
            <a:lvl4pPr marL="0" indent="0">
              <a:lnSpc>
                <a:spcPts val="1650"/>
              </a:lnSpc>
              <a:spcBef>
                <a:spcPts val="0"/>
              </a:spcBef>
              <a:buFontTx/>
              <a:buNone/>
              <a:defRPr sz="1500" b="0">
                <a:solidFill>
                  <a:schemeClr val="tx1"/>
                </a:solidFill>
              </a:defRPr>
            </a:lvl4pPr>
            <a:lvl5pPr marL="0" indent="0">
              <a:lnSpc>
                <a:spcPts val="1650"/>
              </a:lnSpc>
              <a:spcBef>
                <a:spcPts val="0"/>
              </a:spcBef>
              <a:buFontTx/>
              <a:buNone/>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1650"/>
              </a:lnSpc>
              <a:spcBef>
                <a:spcPts val="0"/>
              </a:spcBef>
              <a:spcAft>
                <a:spcPts val="675"/>
              </a:spcAft>
              <a:buFontTx/>
              <a:buNone/>
              <a:tabLst/>
              <a:defRPr sz="1500" b="1" cap="all" baseline="0">
                <a:solidFill>
                  <a:srgbClr val="007A87"/>
                </a:solidFill>
              </a:defRPr>
            </a:lvl1pPr>
            <a:lvl2pPr marL="0" indent="0">
              <a:lnSpc>
                <a:spcPts val="1650"/>
              </a:lnSpc>
              <a:spcBef>
                <a:spcPts val="0"/>
              </a:spcBef>
              <a:buFontTx/>
              <a:buNone/>
              <a:tabLst/>
              <a:defRPr sz="1500"/>
            </a:lvl2pPr>
            <a:lvl3pPr marL="0" indent="0">
              <a:lnSpc>
                <a:spcPts val="1650"/>
              </a:lnSpc>
              <a:spcBef>
                <a:spcPts val="0"/>
              </a:spcBef>
              <a:buFontTx/>
              <a:buNone/>
              <a:tabLst/>
              <a:defRPr sz="1500"/>
            </a:lvl3pPr>
            <a:lvl4pPr marL="0" indent="0">
              <a:lnSpc>
                <a:spcPts val="1650"/>
              </a:lnSpc>
              <a:spcBef>
                <a:spcPts val="0"/>
              </a:spcBef>
              <a:buFontTx/>
              <a:buNone/>
              <a:tabLst/>
              <a:defRPr sz="1500"/>
            </a:lvl4pPr>
            <a:lvl5pPr marL="0" indent="0">
              <a:lnSpc>
                <a:spcPts val="1650"/>
              </a:lnSpc>
              <a:spcBef>
                <a:spcPts val="0"/>
              </a:spcBef>
              <a:buFontTx/>
              <a:buNone/>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623427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3639312" cy="3529495"/>
          </a:xfrm>
        </p:spPr>
        <p:txBody>
          <a:bodyPr numCol="1">
            <a:noAutofit/>
          </a:bodyPr>
          <a:lstStyle>
            <a:lvl1pPr marL="0" indent="0">
              <a:lnSpc>
                <a:spcPts val="1650"/>
              </a:lnSpc>
              <a:spcBef>
                <a:spcPts val="0"/>
              </a:spcBef>
              <a:spcAft>
                <a:spcPts val="675"/>
              </a:spcAft>
              <a:buFontTx/>
              <a:buNone/>
              <a:tabLst/>
              <a:defRPr sz="1500" b="1" cap="all" baseline="0">
                <a:solidFill>
                  <a:srgbClr val="007A87"/>
                </a:solidFill>
              </a:defRPr>
            </a:lvl1pPr>
            <a:lvl2pPr marL="0" indent="0">
              <a:lnSpc>
                <a:spcPts val="1650"/>
              </a:lnSpc>
              <a:spcBef>
                <a:spcPts val="0"/>
              </a:spcBef>
              <a:buFontTx/>
              <a:buNone/>
              <a:tabLst/>
              <a:defRPr sz="1500" b="0">
                <a:solidFill>
                  <a:schemeClr val="tx1"/>
                </a:solidFill>
              </a:defRPr>
            </a:lvl2pPr>
            <a:lvl3pPr marL="0" indent="0">
              <a:lnSpc>
                <a:spcPts val="1650"/>
              </a:lnSpc>
              <a:spcBef>
                <a:spcPts val="0"/>
              </a:spcBef>
              <a:buFontTx/>
              <a:buNone/>
              <a:tabLst/>
              <a:defRPr sz="1500" b="0">
                <a:solidFill>
                  <a:schemeClr val="tx1"/>
                </a:solidFill>
              </a:defRPr>
            </a:lvl3pPr>
            <a:lvl4pPr marL="0" indent="0">
              <a:lnSpc>
                <a:spcPts val="1650"/>
              </a:lnSpc>
              <a:spcBef>
                <a:spcPts val="0"/>
              </a:spcBef>
              <a:buFontTx/>
              <a:buNone/>
              <a:tabLst/>
              <a:defRPr sz="1500" b="0">
                <a:solidFill>
                  <a:schemeClr val="tx1"/>
                </a:solidFill>
              </a:defRPr>
            </a:lvl4pPr>
            <a:lvl5pPr marL="0" indent="0">
              <a:lnSpc>
                <a:spcPts val="1650"/>
              </a:lnSpc>
              <a:spcBef>
                <a:spcPts val="0"/>
              </a:spcBef>
              <a:buFontTx/>
              <a:buNone/>
              <a:tabLst/>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5" y="2409724"/>
            <a:ext cx="3640265" cy="3530703"/>
          </a:xfrm>
        </p:spPr>
        <p:txBody>
          <a:bodyPr>
            <a:noAutofit/>
          </a:bodyPr>
          <a:lstStyle>
            <a:lvl1pPr marL="0" indent="0">
              <a:lnSpc>
                <a:spcPts val="1650"/>
              </a:lnSpc>
              <a:spcBef>
                <a:spcPts val="0"/>
              </a:spcBef>
              <a:spcAft>
                <a:spcPts val="675"/>
              </a:spcAft>
              <a:buFontTx/>
              <a:buNone/>
              <a:defRPr sz="1500" b="1" cap="all" baseline="0">
                <a:solidFill>
                  <a:srgbClr val="007A87"/>
                </a:solidFill>
              </a:defRPr>
            </a:lvl1pPr>
            <a:lvl2pPr marL="0" indent="0">
              <a:lnSpc>
                <a:spcPts val="1650"/>
              </a:lnSpc>
              <a:spcBef>
                <a:spcPts val="0"/>
              </a:spcBef>
              <a:buFontTx/>
              <a:buNone/>
              <a:defRPr sz="1500"/>
            </a:lvl2pPr>
            <a:lvl3pPr marL="0" indent="0">
              <a:lnSpc>
                <a:spcPts val="1650"/>
              </a:lnSpc>
              <a:spcBef>
                <a:spcPts val="0"/>
              </a:spcBef>
              <a:buFontTx/>
              <a:buNone/>
              <a:defRPr sz="1500"/>
            </a:lvl3pPr>
            <a:lvl4pPr marL="0" indent="0">
              <a:lnSpc>
                <a:spcPts val="1650"/>
              </a:lnSpc>
              <a:spcBef>
                <a:spcPts val="0"/>
              </a:spcBef>
              <a:buFontTx/>
              <a:buNone/>
              <a:defRPr sz="1500"/>
            </a:lvl4pPr>
            <a:lvl5pPr marL="0" indent="0">
              <a:lnSpc>
                <a:spcPts val="1650"/>
              </a:lnSpc>
              <a:spcBef>
                <a:spcPts val="0"/>
              </a:spcBef>
              <a:buFontTx/>
              <a:buNone/>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864599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650"/>
              </a:lnSpc>
              <a:spcBef>
                <a:spcPts val="0"/>
              </a:spcBef>
              <a:spcAft>
                <a:spcPts val="0"/>
              </a:spcAft>
              <a:buFontTx/>
              <a:buNone/>
              <a:defRPr sz="1500" b="1">
                <a:solidFill>
                  <a:schemeClr val="tx1"/>
                </a:solidFill>
              </a:defRPr>
            </a:lvl1pPr>
            <a:lvl2pPr marL="0" indent="0">
              <a:lnSpc>
                <a:spcPts val="1650"/>
              </a:lnSpc>
              <a:spcBef>
                <a:spcPts val="0"/>
              </a:spcBef>
              <a:buFontTx/>
              <a:buNone/>
              <a:defRPr sz="1500" b="0">
                <a:solidFill>
                  <a:schemeClr val="tx1"/>
                </a:solidFill>
              </a:defRPr>
            </a:lvl2pPr>
            <a:lvl3pPr marL="0" indent="0">
              <a:lnSpc>
                <a:spcPts val="1650"/>
              </a:lnSpc>
              <a:spcBef>
                <a:spcPts val="0"/>
              </a:spcBef>
              <a:buFontTx/>
              <a:buNone/>
              <a:defRPr sz="1500" b="0">
                <a:solidFill>
                  <a:schemeClr val="tx1"/>
                </a:solidFill>
              </a:defRPr>
            </a:lvl3pPr>
            <a:lvl4pPr marL="0" indent="0">
              <a:lnSpc>
                <a:spcPts val="1650"/>
              </a:lnSpc>
              <a:spcBef>
                <a:spcPts val="0"/>
              </a:spcBef>
              <a:buFontTx/>
              <a:buNone/>
              <a:defRPr sz="1500" b="0">
                <a:solidFill>
                  <a:schemeClr val="tx1"/>
                </a:solidFill>
              </a:defRPr>
            </a:lvl4pPr>
            <a:lvl5pPr marL="0" indent="0">
              <a:lnSpc>
                <a:spcPts val="1650"/>
              </a:lnSpc>
              <a:spcBef>
                <a:spcPts val="0"/>
              </a:spcBef>
              <a:buFontTx/>
              <a:buNone/>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7" y="2494885"/>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915963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717149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2"/>
            <a:ext cx="7567612"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4" y="1839320"/>
            <a:ext cx="7571488" cy="397952"/>
          </a:xfrm>
        </p:spPr>
        <p:txBody>
          <a:bodyPr>
            <a:noAutofit/>
          </a:bodyPr>
          <a:lstStyle>
            <a:lvl1pPr marL="0" indent="0">
              <a:lnSpc>
                <a:spcPts val="135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71494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2"/>
            <a:ext cx="7658101"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907416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722454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175"/>
              </a:lnSpc>
              <a:spcBef>
                <a:spcPts val="0"/>
              </a:spcBef>
              <a:buNone/>
              <a:defRPr sz="18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20"/>
            <a:ext cx="1600200" cy="1747381"/>
          </a:xfrm>
        </p:spPr>
        <p:txBody>
          <a:bodyPr tIns="0" bIns="0" anchor="b">
            <a:noAutofit/>
          </a:bodyPr>
          <a:lstStyle>
            <a:lvl1pPr marL="0" indent="0">
              <a:lnSpc>
                <a:spcPts val="4425"/>
              </a:lnSpc>
              <a:spcBef>
                <a:spcPts val="0"/>
              </a:spcBef>
              <a:buNone/>
              <a:defRPr sz="5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7"/>
            <a:ext cx="16002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3"/>
            <a:ext cx="16002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20"/>
            <a:ext cx="1600200" cy="1747381"/>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7"/>
            <a:ext cx="1757580" cy="801415"/>
          </a:xfrm>
        </p:spPr>
        <p:txBody>
          <a:bodyPr tIns="0" bIns="0">
            <a:noAutofit/>
          </a:bodyPr>
          <a:lstStyle>
            <a:lvl1pPr marL="0" indent="0">
              <a:lnSpc>
                <a:spcPts val="1275"/>
              </a:lnSpc>
              <a:spcBef>
                <a:spcPts val="0"/>
              </a:spcBef>
              <a:buNone/>
              <a:defRPr lang="en-US" sz="12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5893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800"/>
              </a:lnSpc>
              <a:spcBef>
                <a:spcPts val="0"/>
              </a:spcBef>
              <a:spcAft>
                <a:spcPts val="0"/>
              </a:spcAft>
              <a:buFontTx/>
              <a:buNone/>
              <a:defRPr sz="1400" b="1">
                <a:solidFill>
                  <a:schemeClr val="tx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6620059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3"/>
            <a:ext cx="2286000" cy="563671"/>
          </a:xfrm>
        </p:spPr>
        <p:txBody>
          <a:bodyPr tIns="0" bIns="0" anchor="b">
            <a:noAutofit/>
          </a:bodyPr>
          <a:lstStyle>
            <a:lvl1pPr marL="0" indent="0">
              <a:lnSpc>
                <a:spcPts val="2175"/>
              </a:lnSpc>
              <a:spcBef>
                <a:spcPts val="0"/>
              </a:spcBef>
              <a:buNone/>
              <a:defRPr sz="1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9"/>
            <a:ext cx="22860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6"/>
            <a:ext cx="2286000" cy="1283919"/>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8"/>
            <a:ext cx="2286000" cy="1069723"/>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1500"/>
              </a:lnSpc>
              <a:spcBef>
                <a:spcPts val="0"/>
              </a:spcBef>
              <a:buNone/>
              <a:defRPr sz="135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94586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3"/>
            <a:ext cx="3840480" cy="463169"/>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6"/>
            <a:ext cx="3840480" cy="688933"/>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40"/>
            <a:ext cx="3840480" cy="67402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952479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4" y="2816404"/>
            <a:ext cx="2742973" cy="1225195"/>
          </a:xfrm>
          <a:prstGeom prst="rect">
            <a:avLst/>
          </a:prstGeom>
        </p:spPr>
      </p:pic>
    </p:spTree>
    <p:extLst>
      <p:ext uri="{BB962C8B-B14F-4D97-AF65-F5344CB8AC3E}">
        <p14:creationId xmlns:p14="http://schemas.microsoft.com/office/powerpoint/2010/main" val="248059284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rgbClr val="00768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12338030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07088706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04900996"/>
      </p:ext>
    </p:extLst>
  </p:cSld>
  <p:clrMapOvr>
    <a:overrideClrMapping bg1="lt1" tx1="dk1" bg2="lt2" tx2="dk2" accent1="accent1" accent2="accent2" accent3="accent3" accent4="accent4" accent5="accent5" accent6="accent6" hlink="hlink" folHlink="folHlink"/>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124736018"/>
      </p:ext>
    </p:extLst>
  </p:cSld>
  <p:clrMapOvr>
    <a:overrideClrMapping bg1="lt1" tx1="dk1" bg2="lt2" tx2="dk2" accent1="accent1" accent2="accent2" accent3="accent3" accent4="accent4" accent5="accent5" accent6="accent6" hlink="hlink" folHlink="folHlink"/>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rgbClr val="00768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2500434"/>
      </p:ext>
    </p:extLst>
  </p:cSld>
  <p:clrMapOvr>
    <a:overrideClrMapping bg1="lt1" tx1="dk1" bg2="lt2" tx2="dk2" accent1="accent1" accent2="accent2" accent3="accent3" accent4="accent4" accent5="accent5" accent6="accent6" hlink="hlink" folHlink="folHlink"/>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sp>
        <p:nvSpPr>
          <p:cNvPr id="9" name="Round Diagonal Corner Rectangle 6">
            <a:extLst>
              <a:ext uri="{FF2B5EF4-FFF2-40B4-BE49-F238E27FC236}">
                <a16:creationId xmlns:a16="http://schemas.microsoft.com/office/drawing/2014/main" id="{79E95822-D01A-478C-8C79-FC1037452C85}"/>
              </a:ext>
            </a:extLst>
          </p:cNvPr>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Round Diagonal Corner Rectangle 7">
            <a:extLst>
              <a:ext uri="{FF2B5EF4-FFF2-40B4-BE49-F238E27FC236}">
                <a16:creationId xmlns:a16="http://schemas.microsoft.com/office/drawing/2014/main" id="{59C7CD37-0A89-481E-8070-08A826CF4EB1}"/>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4" name="Slide Number Placeholder 5">
            <a:extLst>
              <a:ext uri="{FF2B5EF4-FFF2-40B4-BE49-F238E27FC236}">
                <a16:creationId xmlns:a16="http://schemas.microsoft.com/office/drawing/2014/main" id="{9CFF6EBF-439C-41C2-A81B-3E459800DE3F}"/>
              </a:ext>
            </a:extLst>
          </p:cNvPr>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5" name="Picture 14" descr="Cargill_Webinar_graphics-87.png">
            <a:extLst>
              <a:ext uri="{FF2B5EF4-FFF2-40B4-BE49-F238E27FC236}">
                <a16:creationId xmlns:a16="http://schemas.microsoft.com/office/drawing/2014/main" id="{EE770CA7-7B60-46B5-8002-0F7220494F9E}"/>
              </a:ext>
            </a:extLst>
          </p:cNvPr>
          <p:cNvPicPr>
            <a:picLocks noChangeAspect="1"/>
          </p:cNvPicPr>
          <p:nvPr userDrawn="1"/>
        </p:nvPicPr>
        <p:blipFill>
          <a:blip r:embed="rId3" cstate="print"/>
          <a:stretch>
            <a:fillRect/>
          </a:stretch>
        </p:blipFill>
        <p:spPr>
          <a:xfrm>
            <a:off x="8402638" y="6322734"/>
            <a:ext cx="535376" cy="239135"/>
          </a:xfrm>
          <a:prstGeom prst="rect">
            <a:avLst/>
          </a:prstGeom>
        </p:spPr>
      </p:pic>
      <p:sp>
        <p:nvSpPr>
          <p:cNvPr id="16" name="TextBox 15">
            <a:extLst>
              <a:ext uri="{FF2B5EF4-FFF2-40B4-BE49-F238E27FC236}">
                <a16:creationId xmlns:a16="http://schemas.microsoft.com/office/drawing/2014/main" id="{1308D75F-4E2C-4BB1-8A84-8336C1B2DB9A}"/>
              </a:ext>
            </a:extLst>
          </p:cNvPr>
          <p:cNvSpPr txBox="1"/>
          <p:nvPr userDrawn="1"/>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2781912239"/>
      </p:ext>
    </p:extLst>
  </p:cSld>
  <p:clrMapOvr>
    <a:overrideClrMapping bg1="lt1" tx1="dk1" bg2="lt2" tx2="dk2" accent1="accent1" accent2="accent2" accent3="accent3" accent4="accent4" accent5="accent5" accent6="accent6" hlink="hlink" folHlink="folHlink"/>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sp>
        <p:nvSpPr>
          <p:cNvPr id="8" name="Round Diagonal Corner Rectangle 6">
            <a:extLst>
              <a:ext uri="{FF2B5EF4-FFF2-40B4-BE49-F238E27FC236}">
                <a16:creationId xmlns:a16="http://schemas.microsoft.com/office/drawing/2014/main" id="{8AB8E320-F420-4C8C-8348-8A79FC04850D}"/>
              </a:ext>
            </a:extLst>
          </p:cNvPr>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ound Diagonal Corner Rectangle 7">
            <a:extLst>
              <a:ext uri="{FF2B5EF4-FFF2-40B4-BE49-F238E27FC236}">
                <a16:creationId xmlns:a16="http://schemas.microsoft.com/office/drawing/2014/main" id="{3BD71663-E043-4DB1-A6F7-C48D93A57947}"/>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Slide Number Placeholder 5">
            <a:extLst>
              <a:ext uri="{FF2B5EF4-FFF2-40B4-BE49-F238E27FC236}">
                <a16:creationId xmlns:a16="http://schemas.microsoft.com/office/drawing/2014/main" id="{CE347065-5538-4962-A0A0-42017E9CDB0A}"/>
              </a:ext>
            </a:extLst>
          </p:cNvPr>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3" name="Picture 12" descr="Cargill_Webinar_graphics-87.png">
            <a:extLst>
              <a:ext uri="{FF2B5EF4-FFF2-40B4-BE49-F238E27FC236}">
                <a16:creationId xmlns:a16="http://schemas.microsoft.com/office/drawing/2014/main" id="{0528D57E-E6FA-4456-BAD1-450D98D3BFD9}"/>
              </a:ext>
            </a:extLst>
          </p:cNvPr>
          <p:cNvPicPr>
            <a:picLocks noChangeAspect="1"/>
          </p:cNvPicPr>
          <p:nvPr userDrawn="1"/>
        </p:nvPicPr>
        <p:blipFill>
          <a:blip r:embed="rId3" cstate="print"/>
          <a:stretch>
            <a:fillRect/>
          </a:stretch>
        </p:blipFill>
        <p:spPr>
          <a:xfrm>
            <a:off x="8402638" y="6322734"/>
            <a:ext cx="535376" cy="239135"/>
          </a:xfrm>
          <a:prstGeom prst="rect">
            <a:avLst/>
          </a:prstGeom>
        </p:spPr>
      </p:pic>
      <p:sp>
        <p:nvSpPr>
          <p:cNvPr id="14" name="TextBox 13">
            <a:extLst>
              <a:ext uri="{FF2B5EF4-FFF2-40B4-BE49-F238E27FC236}">
                <a16:creationId xmlns:a16="http://schemas.microsoft.com/office/drawing/2014/main" id="{D5A181F4-9E7A-432D-9A4C-90F1DAB2B08F}"/>
              </a:ext>
            </a:extLst>
          </p:cNvPr>
          <p:cNvSpPr txBox="1"/>
          <p:nvPr userDrawn="1"/>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40676405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422786309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
        <p:nvSpPr>
          <p:cNvPr id="5" name="Round Diagonal Corner Rectangle 7">
            <a:extLst>
              <a:ext uri="{FF2B5EF4-FFF2-40B4-BE49-F238E27FC236}">
                <a16:creationId xmlns:a16="http://schemas.microsoft.com/office/drawing/2014/main" id="{65B213E8-6282-4800-9AF1-36FAE0EF5D76}"/>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a:extLst>
              <a:ext uri="{FF2B5EF4-FFF2-40B4-BE49-F238E27FC236}">
                <a16:creationId xmlns:a16="http://schemas.microsoft.com/office/drawing/2014/main" id="{2AE7B8F9-8008-40BD-AA31-AD9269B111E2}"/>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064422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3" name="Round Diagonal Corner Rectangle 7">
            <a:extLst>
              <a:ext uri="{FF2B5EF4-FFF2-40B4-BE49-F238E27FC236}">
                <a16:creationId xmlns:a16="http://schemas.microsoft.com/office/drawing/2014/main" id="{3EF3AE1A-8967-4125-9B6A-91E97B143E0B}"/>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5">
            <a:extLst>
              <a:ext uri="{FF2B5EF4-FFF2-40B4-BE49-F238E27FC236}">
                <a16:creationId xmlns:a16="http://schemas.microsoft.com/office/drawing/2014/main" id="{4862F425-E8B2-4603-8D1F-CFC2FC2193AE}"/>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994538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ex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ound Diagonal Corner Rectangle 7">
            <a:extLst>
              <a:ext uri="{FF2B5EF4-FFF2-40B4-BE49-F238E27FC236}">
                <a16:creationId xmlns:a16="http://schemas.microsoft.com/office/drawing/2014/main" id="{8DE4F220-1457-4A99-ABDB-930284413B03}"/>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a:extLst>
              <a:ext uri="{FF2B5EF4-FFF2-40B4-BE49-F238E27FC236}">
                <a16:creationId xmlns:a16="http://schemas.microsoft.com/office/drawing/2014/main" id="{91962EB3-ECC1-4EDF-9B26-72F7AD7B442D}"/>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6098906"/>
      </p:ext>
    </p:extLst>
  </p:cSld>
  <p:clrMapOvr>
    <a:overrideClrMapping bg1="lt1" tx1="dk1" bg2="lt2" tx2="dk2" accent1="accent1" accent2="accent2" accent3="accent3" accent4="accent4" accent5="accent5" accent6="accent6" hlink="hlink" folHlink="folHlink"/>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681"/>
                </a:solidFill>
              </a:defRPr>
            </a:lvl1p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 Diagonal Corner Rectangle 7">
            <a:extLst>
              <a:ext uri="{FF2B5EF4-FFF2-40B4-BE49-F238E27FC236}">
                <a16:creationId xmlns:a16="http://schemas.microsoft.com/office/drawing/2014/main" id="{651254B7-24B7-45A4-A9C2-E9DC8350D1AE}"/>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a:extLst>
              <a:ext uri="{FF2B5EF4-FFF2-40B4-BE49-F238E27FC236}">
                <a16:creationId xmlns:a16="http://schemas.microsoft.com/office/drawing/2014/main" id="{26B1098B-FF9C-4296-AAA4-1F4B6C96188A}"/>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3186927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681"/>
                </a:solidFill>
              </a:defRPr>
            </a:lvl1p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ound Diagonal Corner Rectangle 7">
            <a:extLst>
              <a:ext uri="{FF2B5EF4-FFF2-40B4-BE49-F238E27FC236}">
                <a16:creationId xmlns:a16="http://schemas.microsoft.com/office/drawing/2014/main" id="{44A4BAB6-580F-4D65-B90A-A26C2FEA1FFF}"/>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5">
            <a:extLst>
              <a:ext uri="{FF2B5EF4-FFF2-40B4-BE49-F238E27FC236}">
                <a16:creationId xmlns:a16="http://schemas.microsoft.com/office/drawing/2014/main" id="{EEC026E9-4784-4645-A790-116D1380295F}"/>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91486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lvl1pPr>
              <a:defRPr>
                <a:solidFill>
                  <a:srgbClr val="007681"/>
                </a:solidFill>
              </a:defRPr>
            </a:lvl1p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ound Diagonal Corner Rectangle 7">
            <a:extLst>
              <a:ext uri="{FF2B5EF4-FFF2-40B4-BE49-F238E27FC236}">
                <a16:creationId xmlns:a16="http://schemas.microsoft.com/office/drawing/2014/main" id="{23072993-9772-42BB-A169-07F5D49141AE}"/>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BB19E4C2-18EC-456A-A230-9AC88C10F2EF}"/>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0" name="Picture 9" descr="Cargill_Webinar_graphics-87.png">
            <a:extLst>
              <a:ext uri="{FF2B5EF4-FFF2-40B4-BE49-F238E27FC236}">
                <a16:creationId xmlns:a16="http://schemas.microsoft.com/office/drawing/2014/main" id="{71577762-6925-4B93-9ADB-FBEAF8D7C9C1}"/>
              </a:ext>
            </a:extLst>
          </p:cNvPr>
          <p:cNvPicPr>
            <a:picLocks noChangeAspect="1"/>
          </p:cNvPicPr>
          <p:nvPr userDrawn="1"/>
        </p:nvPicPr>
        <p:blipFill>
          <a:blip r:embed="rId2" cstate="print"/>
          <a:stretch>
            <a:fillRect/>
          </a:stretch>
        </p:blipFill>
        <p:spPr>
          <a:xfrm>
            <a:off x="8402638" y="6322732"/>
            <a:ext cx="535376" cy="239135"/>
          </a:xfrm>
          <a:prstGeom prst="rect">
            <a:avLst/>
          </a:prstGeom>
        </p:spPr>
      </p:pic>
      <p:sp>
        <p:nvSpPr>
          <p:cNvPr id="11" name="TextBox 10">
            <a:extLst>
              <a:ext uri="{FF2B5EF4-FFF2-40B4-BE49-F238E27FC236}">
                <a16:creationId xmlns:a16="http://schemas.microsoft.com/office/drawing/2014/main" id="{1AFDE2F3-1B55-46D2-88B2-23C8513BDFF4}"/>
              </a:ext>
            </a:extLst>
          </p:cNvPr>
          <p:cNvSpPr txBox="1"/>
          <p:nvPr userDrawn="1"/>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348458816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ound Diagonal Corner Rectangle 7">
            <a:extLst>
              <a:ext uri="{FF2B5EF4-FFF2-40B4-BE49-F238E27FC236}">
                <a16:creationId xmlns:a16="http://schemas.microsoft.com/office/drawing/2014/main" id="{65DAE981-C7A4-49E5-8360-1A2B43B2A530}"/>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5">
            <a:extLst>
              <a:ext uri="{FF2B5EF4-FFF2-40B4-BE49-F238E27FC236}">
                <a16:creationId xmlns:a16="http://schemas.microsoft.com/office/drawing/2014/main" id="{C0D23374-8CBC-4796-9069-6CBEC8DA3763}"/>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912499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335372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559528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05176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62298157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884314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318722374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39956319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6659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84746362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a:t>
            </a:r>
            <a:r>
              <a:rPr lang="en-US" sz="2400" b="1" kern="1200" noProof="0" dirty="0" err="1">
                <a:solidFill>
                  <a:schemeClr val="accent2"/>
                </a:solidFill>
                <a:latin typeface="+mj-lt"/>
                <a:ea typeface="+mj-ea"/>
                <a:cs typeface="+mj-cs"/>
              </a:rPr>
              <a:t>Konzernunternehmen</a:t>
            </a:r>
            <a:r>
              <a:rPr lang="en-US" sz="2400" b="1" kern="1200" noProof="0" dirty="0">
                <a:solidFill>
                  <a:schemeClr val="accent2"/>
                </a:solidFill>
                <a:latin typeface="+mj-lt"/>
                <a:ea typeface="+mj-ea"/>
                <a:cs typeface="+mj-cs"/>
              </a:rPr>
              <a:t>.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ein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ihren Konzernunternehmen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43852757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
        <p:nvSpPr>
          <p:cNvPr id="7" name="Round Diagonal Corner Rectangle 6">
            <a:extLst>
              <a:ext uri="{FF2B5EF4-FFF2-40B4-BE49-F238E27FC236}">
                <a16:creationId xmlns:a16="http://schemas.microsoft.com/office/drawing/2014/main" id="{6527FA60-70FC-452A-AAAA-F0484981E8A2}"/>
              </a:ext>
            </a:extLst>
          </p:cNvPr>
          <p:cNvSpPr/>
          <p:nvPr userDrawn="1"/>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Cargill Ariba Light Account Enablement</a:t>
            </a:r>
          </a:p>
        </p:txBody>
      </p:sp>
      <p:sp>
        <p:nvSpPr>
          <p:cNvPr id="9" name="Round Diagonal Corner Rectangle 7">
            <a:extLst>
              <a:ext uri="{FF2B5EF4-FFF2-40B4-BE49-F238E27FC236}">
                <a16:creationId xmlns:a16="http://schemas.microsoft.com/office/drawing/2014/main" id="{A0D5C0DA-1226-4FBB-B4D4-05A9187F75CC}"/>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9BD0F5BD-0910-425F-B074-2766894A69B2}"/>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a:extLst>
              <a:ext uri="{FF2B5EF4-FFF2-40B4-BE49-F238E27FC236}">
                <a16:creationId xmlns:a16="http://schemas.microsoft.com/office/drawing/2014/main" id="{E34FDD97-B587-416E-BB62-CD9C5FE9F16C}"/>
              </a:ext>
            </a:extLst>
          </p:cNvPr>
          <p:cNvPicPr>
            <a:picLocks noChangeAspect="1"/>
          </p:cNvPicPr>
          <p:nvPr userDrawn="1"/>
        </p:nvPicPr>
        <p:blipFill>
          <a:blip r:embed="rId3" cstate="print"/>
          <a:stretch>
            <a:fillRect/>
          </a:stretch>
        </p:blipFill>
        <p:spPr>
          <a:xfrm>
            <a:off x="8402638" y="6322732"/>
            <a:ext cx="535376" cy="239135"/>
          </a:xfrm>
          <a:prstGeom prst="rect">
            <a:avLst/>
          </a:prstGeom>
        </p:spPr>
      </p:pic>
      <p:sp>
        <p:nvSpPr>
          <p:cNvPr id="12" name="TextBox 11">
            <a:extLst>
              <a:ext uri="{FF2B5EF4-FFF2-40B4-BE49-F238E27FC236}">
                <a16:creationId xmlns:a16="http://schemas.microsoft.com/office/drawing/2014/main" id="{002D7B32-3915-43A8-ABCA-57EDD6548052}"/>
              </a:ext>
            </a:extLst>
          </p:cNvPr>
          <p:cNvSpPr txBox="1"/>
          <p:nvPr userDrawn="1"/>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246193284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solidFill>
                  <a:srgbClr val="007681"/>
                </a:solidFill>
              </a:defRPr>
            </a:lvl1pPr>
          </a:lstStyle>
          <a:p>
            <a:r>
              <a:rPr lang="en-US" noProof="0" dirty="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rgbClr val="005F86"/>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527107571"/>
      </p:ext>
    </p:extLst>
  </p:cSld>
  <p:clrMapOvr>
    <a:masterClrMapping/>
  </p:clrMapOvr>
  <p:transition spd="med"/>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rgbClr val="005F86"/>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bg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3400420874"/>
      </p:ext>
    </p:extLst>
  </p:cSld>
  <p:clrMapOvr>
    <a:masterClrMapping/>
  </p:clrMapOvr>
  <p:transition spd="med"/>
</p:sldLayout>
</file>

<file path=ppt/slideLayouts/slideLayout449.xml><?xml version="1.0" encoding="utf-8"?>
<p:sldLayout xmlns:a="http://schemas.openxmlformats.org/drawingml/2006/main" xmlns:r="http://schemas.openxmlformats.org/officeDocument/2006/relationships" xmlns:p="http://schemas.openxmlformats.org/presentationml/2006/main">
  <p:cSld name="Blank 1">
    <p:spTree>
      <p:nvGrpSpPr>
        <p:cNvPr id="1" name=""/>
        <p:cNvGrpSpPr/>
        <p:nvPr/>
      </p:nvGrpSpPr>
      <p:grpSpPr>
        <a:xfrm>
          <a:off x="0" y="0"/>
          <a:ext cx="0" cy="0"/>
          <a:chOff x="0" y="0"/>
          <a:chExt cx="0" cy="0"/>
        </a:xfrm>
      </p:grpSpPr>
      <p:sp>
        <p:nvSpPr>
          <p:cNvPr id="8" name="Rectangle 7"/>
          <p:cNvSpPr/>
          <p:nvPr/>
        </p:nvSpPr>
        <p:spPr bwMode="gray">
          <a:xfrm>
            <a:off x="487679" y="0"/>
            <a:ext cx="8335703" cy="137160"/>
          </a:xfrm>
          <a:prstGeom prst="rect">
            <a:avLst/>
          </a:prstGeom>
          <a:solidFill>
            <a:srgbClr val="005F86"/>
          </a:solidFill>
          <a:ln w="9525" algn="ctr">
            <a:noFill/>
            <a:miter lim="800000"/>
            <a:headEnd/>
            <a:tailEnd/>
          </a:ln>
        </p:spPr>
        <p:txBody>
          <a:bodyPr lIns="80351" tIns="64281" rIns="80351" bIns="64281" rtlCol="0" anchor="ctr"/>
          <a:lstStyle/>
          <a:p>
            <a:pPr marR="0" algn="ctr" defTabSz="816337" eaLnBrk="1" fontAlgn="base" latinLnBrk="0" hangingPunct="1">
              <a:lnSpc>
                <a:spcPct val="100000"/>
              </a:lnSpc>
              <a:spcBef>
                <a:spcPct val="50000"/>
              </a:spcBef>
              <a:spcAft>
                <a:spcPct val="0"/>
              </a:spcAft>
              <a:buClr>
                <a:srgbClr val="F0AB00"/>
              </a:buClr>
              <a:buSzPct val="80000"/>
              <a:tabLst/>
            </a:pPr>
            <a:endParaRPr kumimoji="0" lang="en-US" sz="1424"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0182" y="1087769"/>
            <a:ext cx="8852327" cy="324016"/>
          </a:xfrm>
          <a:prstGeom prst="rect">
            <a:avLst/>
          </a:prstGeom>
          <a:solidFill>
            <a:schemeClr val="bg1"/>
          </a:solidFill>
          <a:ln w="6350" algn="ctr">
            <a:noFill/>
            <a:miter lim="800000"/>
            <a:headEnd/>
            <a:tailEnd/>
          </a:ln>
        </p:spPr>
        <p:txBody>
          <a:bodyPr lIns="67483" tIns="53986" rIns="67483" bIns="53986" rtlCol="0" anchor="ctr"/>
          <a:lstStyle/>
          <a:p>
            <a:pPr marR="0" algn="ctr" defTabSz="685595" eaLnBrk="1" fontAlgn="base" latinLnBrk="0" hangingPunct="1">
              <a:lnSpc>
                <a:spcPct val="100000"/>
              </a:lnSpc>
              <a:spcBef>
                <a:spcPct val="50000"/>
              </a:spcBef>
              <a:spcAft>
                <a:spcPct val="0"/>
              </a:spcAft>
              <a:buClr>
                <a:srgbClr val="F0AB00"/>
              </a:buClr>
              <a:buSzPct val="80000"/>
              <a:tabLst/>
            </a:pPr>
            <a:endParaRPr kumimoji="0" lang="en-US" sz="1499"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239107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157957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501595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MosaicFourColumn_Blue">
    <p:spTree>
      <p:nvGrpSpPr>
        <p:cNvPr id="1" name=""/>
        <p:cNvGrpSpPr/>
        <p:nvPr/>
      </p:nvGrpSpPr>
      <p:grpSpPr>
        <a:xfrm>
          <a:off x="0" y="0"/>
          <a:ext cx="0" cy="0"/>
          <a:chOff x="0" y="0"/>
          <a:chExt cx="0" cy="0"/>
        </a:xfrm>
      </p:grpSpPr>
      <p:sp>
        <p:nvSpPr>
          <p:cNvPr id="36" name="Round Diagonal Corner Rectangle 35"/>
          <p:cNvSpPr/>
          <p:nvPr/>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629520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osaicThreeColumn_Blue">
    <p:spTree>
      <p:nvGrpSpPr>
        <p:cNvPr id="1" name=""/>
        <p:cNvGrpSpPr/>
        <p:nvPr/>
      </p:nvGrpSpPr>
      <p:grpSpPr>
        <a:xfrm>
          <a:off x="0" y="0"/>
          <a:ext cx="0" cy="0"/>
          <a:chOff x="0" y="0"/>
          <a:chExt cx="0" cy="0"/>
        </a:xfrm>
      </p:grpSpPr>
      <p:sp>
        <p:nvSpPr>
          <p:cNvPr id="36" name="Round Diagonal Corner Rectangle 35"/>
          <p:cNvSpPr/>
          <p:nvPr/>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45848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osaicTwoColumn_Blue">
    <p:spTree>
      <p:nvGrpSpPr>
        <p:cNvPr id="1" name=""/>
        <p:cNvGrpSpPr/>
        <p:nvPr/>
      </p:nvGrpSpPr>
      <p:grpSpPr>
        <a:xfrm>
          <a:off x="0" y="0"/>
          <a:ext cx="0" cy="0"/>
          <a:chOff x="0" y="0"/>
          <a:chExt cx="0" cy="0"/>
        </a:xfrm>
      </p:grpSpPr>
      <p:sp>
        <p:nvSpPr>
          <p:cNvPr id="37" name="Round Diagonal Corner Rectangle 36"/>
          <p:cNvSpPr/>
          <p:nvPr/>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34373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05045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gill_Webinar_graphics-8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3794964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Subtitle 2"/>
          <p:cNvSpPr>
            <a:spLocks noGrp="1"/>
          </p:cNvSpPr>
          <p:nvPr userDrawn="1">
            <p:ph type="subTitle" idx="1"/>
          </p:nvPr>
        </p:nvSpPr>
        <p:spPr>
          <a:xfrm>
            <a:off x="1447800" y="3956364"/>
            <a:ext cx="6400800" cy="878186"/>
          </a:xfrm>
        </p:spPr>
        <p:txBody>
          <a:bodyPr>
            <a:normAutofit/>
          </a:bodyPr>
          <a:lstStyle>
            <a:lvl1pPr marL="0" indent="0" algn="ctr">
              <a:buNone/>
              <a:defRPr lang="en-GB" sz="2000" kern="1200" dirty="0">
                <a:solidFill>
                  <a:schemeClr val="tx2"/>
                </a:solidFill>
                <a:latin typeface="Arial" charset="0"/>
                <a:ea typeface="+mn-ea"/>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Rectangle 22"/>
          <p:cNvSpPr>
            <a:spLocks noGrp="1" noChangeArrowheads="1"/>
          </p:cNvSpPr>
          <p:nvPr>
            <p:ph type="sldNum" sz="quarter" idx="11"/>
          </p:nvPr>
        </p:nvSpPr>
        <p:spPr>
          <a:xfrm>
            <a:off x="239714" y="6286104"/>
            <a:ext cx="378392" cy="365125"/>
          </a:xfrm>
          <a:ln/>
        </p:spPr>
        <p:txBody>
          <a:bodyPr/>
          <a:lstStyle>
            <a:lvl1pPr>
              <a:defRPr/>
            </a:lvl1pPr>
          </a:lstStyle>
          <a:p>
            <a:pPr>
              <a:defRPr/>
            </a:pPr>
            <a:fld id="{FFCB42F7-1BC5-4436-BA2F-AED078AF7CB5}" type="slidenum">
              <a:rPr lang="en-US"/>
              <a:pPr>
                <a:defRPr/>
              </a:pPr>
              <a:t>‹#›</a:t>
            </a:fld>
            <a:endParaRPr lang="en-US"/>
          </a:p>
        </p:txBody>
      </p:sp>
      <p:sp>
        <p:nvSpPr>
          <p:cNvPr id="18" name="Rectangle 22"/>
          <p:cNvSpPr txBox="1">
            <a:spLocks noChangeArrowheads="1"/>
          </p:cNvSpPr>
          <p:nvPr userDrawn="1"/>
        </p:nvSpPr>
        <p:spPr>
          <a:xfrm>
            <a:off x="202918" y="6255941"/>
            <a:ext cx="378392" cy="365125"/>
          </a:xfrm>
          <a:prstGeom prst="rect">
            <a:avLst/>
          </a:prstGeom>
          <a:ln/>
        </p:spPr>
        <p:txBody>
          <a:bodyPr vert="horz" wrap="none" lIns="91440" tIns="45720" rIns="91440" bIns="45720" rtlCol="0" anchor="ctr"/>
          <a:lstStyle>
            <a:defPPr>
              <a:defRPr lang="en-US"/>
            </a:defPPr>
            <a:lvl1pPr algn="ctr" rtl="0" fontAlgn="base">
              <a:spcBef>
                <a:spcPct val="0"/>
              </a:spcBef>
              <a:spcAft>
                <a:spcPct val="0"/>
              </a:spcAft>
              <a:defRPr sz="1200" b="1" kern="1200">
                <a:solidFill>
                  <a:schemeClr val="bg1"/>
                </a:solidFill>
                <a:latin typeface="Arial" charset="0"/>
                <a:ea typeface="ＭＳ Ｐゴシック" pitchFamily="34" charset="-128"/>
                <a:cs typeface="+mn-cs"/>
              </a:defRPr>
            </a:lvl1pPr>
            <a:lvl2pPr marL="457200" algn="ctr"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a:lstStyle>
          <a:p>
            <a:pPr>
              <a:defRPr/>
            </a:pPr>
            <a:fld id="{FFCB42F7-1BC5-4436-BA2F-AED078AF7CB5}" type="slidenum">
              <a:rPr lang="en-US" smtClean="0"/>
              <a:pPr>
                <a:defRPr/>
              </a:pPr>
              <a:t>‹#›</a:t>
            </a:fld>
            <a:endParaRPr lang="en-US"/>
          </a:p>
        </p:txBody>
      </p:sp>
    </p:spTree>
    <p:extLst>
      <p:ext uri="{BB962C8B-B14F-4D97-AF65-F5344CB8AC3E}">
        <p14:creationId xmlns:p14="http://schemas.microsoft.com/office/powerpoint/2010/main" val="1707389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FFCB42F7-1BC5-4436-BA2F-AED078AF7CB5}" type="slidenum">
              <a:rPr lang="en-US"/>
              <a:pPr>
                <a:defRPr/>
              </a:pPr>
              <a:t>‹#›</a:t>
            </a:fld>
            <a:endParaRPr lang="en-US"/>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307956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56E0FF23-D086-4821-B275-7B151A753CC8}" type="slidenum">
              <a:rPr lang="en-US" smtClean="0"/>
              <a:pPr/>
              <a:t>‹#›</a:t>
            </a:fld>
            <a:endParaRPr lang="en-US" dirty="0"/>
          </a:p>
        </p:txBody>
      </p:sp>
      <p:sp>
        <p:nvSpPr>
          <p:cNvPr id="5" name="Text Placeholder 2"/>
          <p:cNvSpPr>
            <a:spLocks noGrp="1"/>
          </p:cNvSpPr>
          <p:nvPr>
            <p:ph idx="1"/>
          </p:nvPr>
        </p:nvSpPr>
        <p:spPr>
          <a:xfrm>
            <a:off x="473075" y="1928814"/>
            <a:ext cx="8188326" cy="40036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31206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976313"/>
            <a:ext cx="8188326" cy="81915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3075" y="1928814"/>
            <a:ext cx="8188326" cy="40036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722890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solidFill>
                  <a:schemeClr val="bg1"/>
                </a:solidFill>
              </a:defRPr>
            </a:lvl1pPr>
          </a:lstStyle>
          <a:p>
            <a:pPr>
              <a:defRPr/>
            </a:pPr>
            <a:fld id="{8B5BC45E-9DE7-43C0-B9B2-A3A26EDD083E}" type="slidenum">
              <a:rPr lang="en-US" smtClean="0"/>
              <a:pPr>
                <a:defRPr/>
              </a:pPr>
              <a:t>‹#›</a:t>
            </a:fld>
            <a:endParaRPr lang="en-US" dirty="0"/>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lgn="l" defTabSz="457200">
              <a:defRPr/>
            </a:pPr>
            <a:endParaRPr lang="en-US" sz="1800" dirty="0">
              <a:solidFill>
                <a:srgbClr val="392D28"/>
              </a:solidFill>
              <a:cs typeface="Arial" charset="0"/>
            </a:endParaRPr>
          </a:p>
        </p:txBody>
      </p:sp>
      <p:sp>
        <p:nvSpPr>
          <p:cNvPr id="7" name="Text Placeholder 2"/>
          <p:cNvSpPr>
            <a:spLocks noGrp="1"/>
          </p:cNvSpPr>
          <p:nvPr>
            <p:ph idx="1"/>
          </p:nvPr>
        </p:nvSpPr>
        <p:spPr>
          <a:xfrm>
            <a:off x="473075" y="1928814"/>
            <a:ext cx="8188326" cy="40036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09274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14422"/>
            <a:ext cx="7329510" cy="4911741"/>
          </a:xfrm>
          <a:prstGeom prst="rect">
            <a:avLst/>
          </a:prstGeom>
        </p:spPr>
        <p:txBody>
          <a:bodyPr/>
          <a:lstStyle>
            <a:lvl1pPr marL="363538" indent="-363538">
              <a:buFont typeface="Wingdings" pitchFamily="2" charset="2"/>
              <a:buChar char="q"/>
              <a:defRPr sz="2000">
                <a:latin typeface="Arial" pitchFamily="34" charset="0"/>
                <a:cs typeface="Arial" pitchFamily="34" charset="0"/>
              </a:defRPr>
            </a:lvl1pPr>
            <a:lvl2pPr marL="711200" indent="-347663">
              <a:buFont typeface="Courier New" pitchFamily="49" charset="0"/>
              <a:buChar char="o"/>
              <a:defRPr sz="1800">
                <a:latin typeface="Arial" pitchFamily="34" charset="0"/>
                <a:cs typeface="Arial" pitchFamily="34" charset="0"/>
              </a:defRPr>
            </a:lvl2pPr>
            <a:lvl3pPr marL="1074738" indent="-363538">
              <a:defRPr sz="160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1825211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103763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471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40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5131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4222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410134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0460615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25740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627316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200191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896701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639529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1627512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55162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7567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7415083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707635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2515025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115790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270283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1738328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538411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5060245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9731396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57595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8530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9721240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764473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6879954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4470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7857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1083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0422579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6178050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939268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81632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7777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785533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8289091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2137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1779082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73736" indent="-173736">
              <a:lnSpc>
                <a:spcPts val="1900"/>
              </a:lnSpc>
              <a:spcBef>
                <a:spcPts val="0"/>
              </a:spcBef>
              <a:spcAft>
                <a:spcPts val="900"/>
              </a:spcAft>
              <a:buFont typeface="Arial" pitchFamily="34" charset="0"/>
              <a:buChar char="•"/>
              <a:defRPr sz="1400" b="0">
                <a:solidFill>
                  <a:schemeClr val="tx1"/>
                </a:solidFill>
              </a:defRPr>
            </a:lvl1pPr>
            <a:lvl2pPr marL="173736" indent="-173736">
              <a:lnSpc>
                <a:spcPts val="1900"/>
              </a:lnSpc>
              <a:spcBef>
                <a:spcPts val="0"/>
              </a:spcBef>
              <a:spcAft>
                <a:spcPts val="900"/>
              </a:spcAft>
              <a:buFont typeface="Arial" pitchFamily="34" charset="0"/>
              <a:buChar char="•"/>
              <a:defRPr sz="1400" b="0">
                <a:solidFill>
                  <a:schemeClr val="tx1"/>
                </a:solidFill>
              </a:defRPr>
            </a:lvl2pPr>
            <a:lvl3pPr marL="173736" indent="-173736">
              <a:lnSpc>
                <a:spcPts val="1900"/>
              </a:lnSpc>
              <a:spcBef>
                <a:spcPts val="0"/>
              </a:spcBef>
              <a:spcAft>
                <a:spcPts val="900"/>
              </a:spcAft>
              <a:buFont typeface="Arial" pitchFamily="34" charset="0"/>
              <a:buChar char="•"/>
              <a:defRPr sz="1400" b="0">
                <a:solidFill>
                  <a:schemeClr val="tx1"/>
                </a:solidFill>
              </a:defRPr>
            </a:lvl3pPr>
            <a:lvl4pPr marL="173736" indent="-173736">
              <a:lnSpc>
                <a:spcPts val="1900"/>
              </a:lnSpc>
              <a:spcBef>
                <a:spcPts val="0"/>
              </a:spcBef>
              <a:spcAft>
                <a:spcPts val="900"/>
              </a:spcAft>
              <a:buFont typeface="Arial" pitchFamily="34" charset="0"/>
              <a:buChar char="•"/>
              <a:defRPr sz="1400" b="0">
                <a:solidFill>
                  <a:schemeClr val="tx1"/>
                </a:solidFill>
              </a:defRPr>
            </a:lvl4pPr>
            <a:lvl5pPr marL="173736" indent="-173736">
              <a:lnSpc>
                <a:spcPts val="1900"/>
              </a:lnSpc>
              <a:spcBef>
                <a:spcPts val="0"/>
              </a:spcBef>
              <a:spcAft>
                <a:spcPts val="900"/>
              </a:spcAft>
              <a:buFont typeface="Arial" pitchFamily="34" charset="0"/>
              <a:buChar char="•"/>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85852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3937977"/>
            <a:ext cx="7567611" cy="1426464"/>
          </a:xfrm>
        </p:spPr>
        <p:txBody>
          <a:bodyPr>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a:lvl2pPr>
            <a:lvl3pPr marL="0" indent="0">
              <a:lnSpc>
                <a:spcPts val="1800"/>
              </a:lnSpc>
              <a:spcBef>
                <a:spcPts val="0"/>
              </a:spcBef>
              <a:buFontTx/>
              <a:buNone/>
              <a:tabLst/>
              <a:defRPr sz="1400"/>
            </a:lvl3pPr>
            <a:lvl4pPr marL="0" indent="0">
              <a:lnSpc>
                <a:spcPts val="1800"/>
              </a:lnSpc>
              <a:spcBef>
                <a:spcPts val="0"/>
              </a:spcBef>
              <a:buFontTx/>
              <a:buNone/>
              <a:tabLst/>
              <a:defRPr sz="1400"/>
            </a:lvl4pPr>
            <a:lvl5pPr marL="0" indent="0">
              <a:lnSpc>
                <a:spcPts val="1800"/>
              </a:lnSpc>
              <a:spcBef>
                <a:spcPts val="0"/>
              </a:spcBef>
              <a:buFontTx/>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918335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b="0">
                <a:solidFill>
                  <a:schemeClr val="tx1"/>
                </a:solidFill>
              </a:defRPr>
            </a:lvl2pPr>
            <a:lvl3pPr marL="0" indent="0">
              <a:lnSpc>
                <a:spcPts val="1800"/>
              </a:lnSpc>
              <a:spcBef>
                <a:spcPts val="0"/>
              </a:spcBef>
              <a:buFontTx/>
              <a:buNone/>
              <a:tabLst/>
              <a:defRPr sz="1400" b="0">
                <a:solidFill>
                  <a:schemeClr val="tx1"/>
                </a:solidFill>
              </a:defRPr>
            </a:lvl3pPr>
            <a:lvl4pPr marL="0" indent="0">
              <a:lnSpc>
                <a:spcPts val="1800"/>
              </a:lnSpc>
              <a:spcBef>
                <a:spcPts val="0"/>
              </a:spcBef>
              <a:buFontTx/>
              <a:buNone/>
              <a:tabLst/>
              <a:defRPr sz="1400" b="0">
                <a:solidFill>
                  <a:schemeClr val="tx1"/>
                </a:solidFill>
              </a:defRPr>
            </a:lvl4pPr>
            <a:lvl5pPr marL="0" indent="0">
              <a:lnSpc>
                <a:spcPts val="1800"/>
              </a:lnSpc>
              <a:spcBef>
                <a:spcPts val="0"/>
              </a:spcBef>
              <a:buFontTx/>
              <a:buNone/>
              <a:tabLst/>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a:lvl2pPr>
            <a:lvl3pPr marL="0" indent="0">
              <a:lnSpc>
                <a:spcPts val="1800"/>
              </a:lnSpc>
              <a:spcBef>
                <a:spcPts val="0"/>
              </a:spcBef>
              <a:buFontTx/>
              <a:buNone/>
              <a:defRPr sz="1400"/>
            </a:lvl3pPr>
            <a:lvl4pPr marL="0" indent="0">
              <a:lnSpc>
                <a:spcPts val="1800"/>
              </a:lnSpc>
              <a:spcBef>
                <a:spcPts val="0"/>
              </a:spcBef>
              <a:buFontTx/>
              <a:buNone/>
              <a:defRPr sz="1400"/>
            </a:lvl4pPr>
            <a:lvl5pPr marL="0" indent="0">
              <a:lnSpc>
                <a:spcPts val="1800"/>
              </a:lnSpc>
              <a:spcBef>
                <a:spcPts val="0"/>
              </a:spcBef>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77405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800"/>
              </a:lnSpc>
              <a:spcBef>
                <a:spcPts val="0"/>
              </a:spcBef>
              <a:spcAft>
                <a:spcPts val="0"/>
              </a:spcAft>
              <a:buFontTx/>
              <a:buNone/>
              <a:defRPr sz="1400" b="1">
                <a:solidFill>
                  <a:schemeClr val="tx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7436600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739180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96778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slideLayout" Target="../slideLayouts/slideLayout268.xml"/><Relationship Id="rId3" Type="http://schemas.openxmlformats.org/officeDocument/2006/relationships/slideLayout" Target="../slideLayouts/slideLayout245.xml"/><Relationship Id="rId21" Type="http://schemas.openxmlformats.org/officeDocument/2006/relationships/slideLayout" Target="../slideLayouts/slideLayout263.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image" Target="../media/image2.png"/><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18" Type="http://schemas.openxmlformats.org/officeDocument/2006/relationships/slideLayout" Target="../slideLayouts/slideLayout286.xml"/><Relationship Id="rId26" Type="http://schemas.openxmlformats.org/officeDocument/2006/relationships/slideLayout" Target="../slideLayouts/slideLayout294.xml"/><Relationship Id="rId3" Type="http://schemas.openxmlformats.org/officeDocument/2006/relationships/slideLayout" Target="../slideLayouts/slideLayout271.xml"/><Relationship Id="rId21" Type="http://schemas.openxmlformats.org/officeDocument/2006/relationships/slideLayout" Target="../slideLayouts/slideLayout289.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17" Type="http://schemas.openxmlformats.org/officeDocument/2006/relationships/slideLayout" Target="../slideLayouts/slideLayout285.xml"/><Relationship Id="rId25" Type="http://schemas.openxmlformats.org/officeDocument/2006/relationships/slideLayout" Target="../slideLayouts/slideLayout293.xml"/><Relationship Id="rId2" Type="http://schemas.openxmlformats.org/officeDocument/2006/relationships/slideLayout" Target="../slideLayouts/slideLayout270.xml"/><Relationship Id="rId16" Type="http://schemas.openxmlformats.org/officeDocument/2006/relationships/slideLayout" Target="../slideLayouts/slideLayout284.xml"/><Relationship Id="rId20" Type="http://schemas.openxmlformats.org/officeDocument/2006/relationships/slideLayout" Target="../slideLayouts/slideLayout288.xml"/><Relationship Id="rId29" Type="http://schemas.openxmlformats.org/officeDocument/2006/relationships/tags" Target="../tags/tag4.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24" Type="http://schemas.openxmlformats.org/officeDocument/2006/relationships/slideLayout" Target="../slideLayouts/slideLayout292.xml"/><Relationship Id="rId32" Type="http://schemas.openxmlformats.org/officeDocument/2006/relationships/image" Target="../media/image2.png"/><Relationship Id="rId5" Type="http://schemas.openxmlformats.org/officeDocument/2006/relationships/slideLayout" Target="../slideLayouts/slideLayout273.xml"/><Relationship Id="rId15" Type="http://schemas.openxmlformats.org/officeDocument/2006/relationships/slideLayout" Target="../slideLayouts/slideLayout283.xml"/><Relationship Id="rId23" Type="http://schemas.openxmlformats.org/officeDocument/2006/relationships/slideLayout" Target="../slideLayouts/slideLayout291.xml"/><Relationship Id="rId28" Type="http://schemas.openxmlformats.org/officeDocument/2006/relationships/vmlDrawing" Target="../drawings/vmlDrawing4.vml"/><Relationship Id="rId10" Type="http://schemas.openxmlformats.org/officeDocument/2006/relationships/slideLayout" Target="../slideLayouts/slideLayout278.xml"/><Relationship Id="rId19" Type="http://schemas.openxmlformats.org/officeDocument/2006/relationships/slideLayout" Target="../slideLayouts/slideLayout287.xml"/><Relationship Id="rId31" Type="http://schemas.openxmlformats.org/officeDocument/2006/relationships/image" Target="../media/image1.emf"/><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 Id="rId22" Type="http://schemas.openxmlformats.org/officeDocument/2006/relationships/slideLayout" Target="../slideLayouts/slideLayout290.xml"/><Relationship Id="rId27" Type="http://schemas.openxmlformats.org/officeDocument/2006/relationships/theme" Target="../theme/theme11.xml"/><Relationship Id="rId30" Type="http://schemas.openxmlformats.org/officeDocument/2006/relationships/oleObject" Target="../embeddings/oleObject4.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18" Type="http://schemas.openxmlformats.org/officeDocument/2006/relationships/slideLayout" Target="../slideLayouts/slideLayout312.xml"/><Relationship Id="rId26" Type="http://schemas.openxmlformats.org/officeDocument/2006/relationships/slideLayout" Target="../slideLayouts/slideLayout320.xml"/><Relationship Id="rId3" Type="http://schemas.openxmlformats.org/officeDocument/2006/relationships/slideLayout" Target="../slideLayouts/slideLayout297.xml"/><Relationship Id="rId21" Type="http://schemas.openxmlformats.org/officeDocument/2006/relationships/slideLayout" Target="../slideLayouts/slideLayout315.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5" Type="http://schemas.openxmlformats.org/officeDocument/2006/relationships/slideLayout" Target="../slideLayouts/slideLayout319.xml"/><Relationship Id="rId2" Type="http://schemas.openxmlformats.org/officeDocument/2006/relationships/slideLayout" Target="../slideLayouts/slideLayout296.xml"/><Relationship Id="rId16" Type="http://schemas.openxmlformats.org/officeDocument/2006/relationships/slideLayout" Target="../slideLayouts/slideLayout310.xml"/><Relationship Id="rId20" Type="http://schemas.openxmlformats.org/officeDocument/2006/relationships/slideLayout" Target="../slideLayouts/slideLayout314.xml"/><Relationship Id="rId29" Type="http://schemas.openxmlformats.org/officeDocument/2006/relationships/tags" Target="../tags/tag5.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24" Type="http://schemas.openxmlformats.org/officeDocument/2006/relationships/slideLayout" Target="../slideLayouts/slideLayout318.xml"/><Relationship Id="rId32" Type="http://schemas.openxmlformats.org/officeDocument/2006/relationships/image" Target="../media/image2.png"/><Relationship Id="rId5" Type="http://schemas.openxmlformats.org/officeDocument/2006/relationships/slideLayout" Target="../slideLayouts/slideLayout299.xml"/><Relationship Id="rId15" Type="http://schemas.openxmlformats.org/officeDocument/2006/relationships/slideLayout" Target="../slideLayouts/slideLayout309.xml"/><Relationship Id="rId23" Type="http://schemas.openxmlformats.org/officeDocument/2006/relationships/slideLayout" Target="../slideLayouts/slideLayout317.xml"/><Relationship Id="rId28" Type="http://schemas.openxmlformats.org/officeDocument/2006/relationships/vmlDrawing" Target="../drawings/vmlDrawing5.vml"/><Relationship Id="rId10" Type="http://schemas.openxmlformats.org/officeDocument/2006/relationships/slideLayout" Target="../slideLayouts/slideLayout304.xml"/><Relationship Id="rId19" Type="http://schemas.openxmlformats.org/officeDocument/2006/relationships/slideLayout" Target="../slideLayouts/slideLayout313.xml"/><Relationship Id="rId31" Type="http://schemas.openxmlformats.org/officeDocument/2006/relationships/image" Target="../media/image1.emf"/><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 Id="rId22" Type="http://schemas.openxmlformats.org/officeDocument/2006/relationships/slideLayout" Target="../slideLayouts/slideLayout316.xml"/><Relationship Id="rId27" Type="http://schemas.openxmlformats.org/officeDocument/2006/relationships/theme" Target="../theme/theme12.xml"/><Relationship Id="rId30" Type="http://schemas.openxmlformats.org/officeDocument/2006/relationships/oleObject" Target="../embeddings/oleObject5.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slideLayout" Target="../slideLayouts/slideLayout333.xml"/><Relationship Id="rId18" Type="http://schemas.openxmlformats.org/officeDocument/2006/relationships/slideLayout" Target="../slideLayouts/slideLayout338.xml"/><Relationship Id="rId26" Type="http://schemas.openxmlformats.org/officeDocument/2006/relationships/vmlDrawing" Target="../drawings/vmlDrawing6.vml"/><Relationship Id="rId3" Type="http://schemas.openxmlformats.org/officeDocument/2006/relationships/slideLayout" Target="../slideLayouts/slideLayout323.xml"/><Relationship Id="rId21" Type="http://schemas.openxmlformats.org/officeDocument/2006/relationships/slideLayout" Target="../slideLayouts/slideLayout341.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17" Type="http://schemas.openxmlformats.org/officeDocument/2006/relationships/slideLayout" Target="../slideLayouts/slideLayout337.xml"/><Relationship Id="rId25" Type="http://schemas.openxmlformats.org/officeDocument/2006/relationships/theme" Target="../theme/theme13.xml"/><Relationship Id="rId2" Type="http://schemas.openxmlformats.org/officeDocument/2006/relationships/slideLayout" Target="../slideLayouts/slideLayout322.xml"/><Relationship Id="rId16" Type="http://schemas.openxmlformats.org/officeDocument/2006/relationships/slideLayout" Target="../slideLayouts/slideLayout336.xml"/><Relationship Id="rId20" Type="http://schemas.openxmlformats.org/officeDocument/2006/relationships/slideLayout" Target="../slideLayouts/slideLayout340.xml"/><Relationship Id="rId29" Type="http://schemas.openxmlformats.org/officeDocument/2006/relationships/image" Target="../media/image1.emf"/><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24" Type="http://schemas.openxmlformats.org/officeDocument/2006/relationships/slideLayout" Target="../slideLayouts/slideLayout344.xml"/><Relationship Id="rId5" Type="http://schemas.openxmlformats.org/officeDocument/2006/relationships/slideLayout" Target="../slideLayouts/slideLayout325.xml"/><Relationship Id="rId15" Type="http://schemas.openxmlformats.org/officeDocument/2006/relationships/slideLayout" Target="../slideLayouts/slideLayout335.xml"/><Relationship Id="rId23" Type="http://schemas.openxmlformats.org/officeDocument/2006/relationships/slideLayout" Target="../slideLayouts/slideLayout343.xml"/><Relationship Id="rId28" Type="http://schemas.openxmlformats.org/officeDocument/2006/relationships/oleObject" Target="../embeddings/oleObject6.bin"/><Relationship Id="rId10" Type="http://schemas.openxmlformats.org/officeDocument/2006/relationships/slideLayout" Target="../slideLayouts/slideLayout330.xml"/><Relationship Id="rId19" Type="http://schemas.openxmlformats.org/officeDocument/2006/relationships/slideLayout" Target="../slideLayouts/slideLayout339.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 Id="rId22" Type="http://schemas.openxmlformats.org/officeDocument/2006/relationships/slideLayout" Target="../slideLayouts/slideLayout342.xml"/><Relationship Id="rId27" Type="http://schemas.openxmlformats.org/officeDocument/2006/relationships/tags" Target="../tags/tag6.xml"/><Relationship Id="rId30"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slideLayout" Target="../slideLayouts/slideLayout357.xml"/><Relationship Id="rId18" Type="http://schemas.openxmlformats.org/officeDocument/2006/relationships/slideLayout" Target="../slideLayouts/slideLayout362.xml"/><Relationship Id="rId26" Type="http://schemas.openxmlformats.org/officeDocument/2006/relationships/image" Target="../media/image2.png"/><Relationship Id="rId3" Type="http://schemas.openxmlformats.org/officeDocument/2006/relationships/slideLayout" Target="../slideLayouts/slideLayout347.xml"/><Relationship Id="rId21" Type="http://schemas.openxmlformats.org/officeDocument/2006/relationships/slideLayout" Target="../slideLayouts/slideLayout365.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17" Type="http://schemas.openxmlformats.org/officeDocument/2006/relationships/slideLayout" Target="../slideLayouts/slideLayout361.xml"/><Relationship Id="rId25" Type="http://schemas.openxmlformats.org/officeDocument/2006/relationships/theme" Target="../theme/theme14.xml"/><Relationship Id="rId2" Type="http://schemas.openxmlformats.org/officeDocument/2006/relationships/slideLayout" Target="../slideLayouts/slideLayout346.xml"/><Relationship Id="rId16" Type="http://schemas.openxmlformats.org/officeDocument/2006/relationships/slideLayout" Target="../slideLayouts/slideLayout360.xml"/><Relationship Id="rId20" Type="http://schemas.openxmlformats.org/officeDocument/2006/relationships/slideLayout" Target="../slideLayouts/slideLayout364.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24" Type="http://schemas.openxmlformats.org/officeDocument/2006/relationships/slideLayout" Target="../slideLayouts/slideLayout368.xml"/><Relationship Id="rId5" Type="http://schemas.openxmlformats.org/officeDocument/2006/relationships/slideLayout" Target="../slideLayouts/slideLayout349.xml"/><Relationship Id="rId15" Type="http://schemas.openxmlformats.org/officeDocument/2006/relationships/slideLayout" Target="../slideLayouts/slideLayout359.xml"/><Relationship Id="rId23" Type="http://schemas.openxmlformats.org/officeDocument/2006/relationships/slideLayout" Target="../slideLayouts/slideLayout367.xml"/><Relationship Id="rId10" Type="http://schemas.openxmlformats.org/officeDocument/2006/relationships/slideLayout" Target="../slideLayouts/slideLayout354.xml"/><Relationship Id="rId19" Type="http://schemas.openxmlformats.org/officeDocument/2006/relationships/slideLayout" Target="../slideLayouts/slideLayout363.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slideLayout" Target="../slideLayouts/slideLayout358.xml"/><Relationship Id="rId22" Type="http://schemas.openxmlformats.org/officeDocument/2006/relationships/slideLayout" Target="../slideLayouts/slideLayout36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slideLayout" Target="../slideLayouts/slideLayout381.xml"/><Relationship Id="rId18" Type="http://schemas.openxmlformats.org/officeDocument/2006/relationships/slideLayout" Target="../slideLayouts/slideLayout386.xml"/><Relationship Id="rId26" Type="http://schemas.openxmlformats.org/officeDocument/2006/relationships/slideLayout" Target="../slideLayouts/slideLayout394.xml"/><Relationship Id="rId3" Type="http://schemas.openxmlformats.org/officeDocument/2006/relationships/slideLayout" Target="../slideLayouts/slideLayout371.xml"/><Relationship Id="rId21" Type="http://schemas.openxmlformats.org/officeDocument/2006/relationships/slideLayout" Target="../slideLayouts/slideLayout389.xml"/><Relationship Id="rId34" Type="http://schemas.openxmlformats.org/officeDocument/2006/relationships/oleObject" Target="../embeddings/oleObject7.bin"/><Relationship Id="rId7" Type="http://schemas.openxmlformats.org/officeDocument/2006/relationships/slideLayout" Target="../slideLayouts/slideLayout375.xml"/><Relationship Id="rId12" Type="http://schemas.openxmlformats.org/officeDocument/2006/relationships/slideLayout" Target="../slideLayouts/slideLayout380.xml"/><Relationship Id="rId17" Type="http://schemas.openxmlformats.org/officeDocument/2006/relationships/slideLayout" Target="../slideLayouts/slideLayout385.xml"/><Relationship Id="rId25" Type="http://schemas.openxmlformats.org/officeDocument/2006/relationships/slideLayout" Target="../slideLayouts/slideLayout393.xml"/><Relationship Id="rId33" Type="http://schemas.openxmlformats.org/officeDocument/2006/relationships/tags" Target="../tags/tag7.xml"/><Relationship Id="rId2" Type="http://schemas.openxmlformats.org/officeDocument/2006/relationships/slideLayout" Target="../slideLayouts/slideLayout370.xml"/><Relationship Id="rId16" Type="http://schemas.openxmlformats.org/officeDocument/2006/relationships/slideLayout" Target="../slideLayouts/slideLayout384.xml"/><Relationship Id="rId20" Type="http://schemas.openxmlformats.org/officeDocument/2006/relationships/slideLayout" Target="../slideLayouts/slideLayout388.xml"/><Relationship Id="rId29" Type="http://schemas.openxmlformats.org/officeDocument/2006/relationships/slideLayout" Target="../slideLayouts/slideLayout397.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24" Type="http://schemas.openxmlformats.org/officeDocument/2006/relationships/slideLayout" Target="../slideLayouts/slideLayout392.xml"/><Relationship Id="rId32" Type="http://schemas.openxmlformats.org/officeDocument/2006/relationships/vmlDrawing" Target="../drawings/vmlDrawing7.vml"/><Relationship Id="rId5" Type="http://schemas.openxmlformats.org/officeDocument/2006/relationships/slideLayout" Target="../slideLayouts/slideLayout373.xml"/><Relationship Id="rId15" Type="http://schemas.openxmlformats.org/officeDocument/2006/relationships/slideLayout" Target="../slideLayouts/slideLayout383.xml"/><Relationship Id="rId23" Type="http://schemas.openxmlformats.org/officeDocument/2006/relationships/slideLayout" Target="../slideLayouts/slideLayout391.xml"/><Relationship Id="rId28" Type="http://schemas.openxmlformats.org/officeDocument/2006/relationships/slideLayout" Target="../slideLayouts/slideLayout396.xml"/><Relationship Id="rId36" Type="http://schemas.openxmlformats.org/officeDocument/2006/relationships/image" Target="../media/image2.png"/><Relationship Id="rId10" Type="http://schemas.openxmlformats.org/officeDocument/2006/relationships/slideLayout" Target="../slideLayouts/slideLayout378.xml"/><Relationship Id="rId19" Type="http://schemas.openxmlformats.org/officeDocument/2006/relationships/slideLayout" Target="../slideLayouts/slideLayout387.xml"/><Relationship Id="rId31" Type="http://schemas.openxmlformats.org/officeDocument/2006/relationships/theme" Target="../theme/theme15.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slideLayout" Target="../slideLayouts/slideLayout382.xml"/><Relationship Id="rId22" Type="http://schemas.openxmlformats.org/officeDocument/2006/relationships/slideLayout" Target="../slideLayouts/slideLayout390.xml"/><Relationship Id="rId27" Type="http://schemas.openxmlformats.org/officeDocument/2006/relationships/slideLayout" Target="../slideLayouts/slideLayout395.xml"/><Relationship Id="rId30" Type="http://schemas.openxmlformats.org/officeDocument/2006/relationships/slideLayout" Target="../slideLayouts/slideLayout398.xml"/><Relationship Id="rId35"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slideLayout" Target="../slideLayouts/slideLayout411.xml"/><Relationship Id="rId18" Type="http://schemas.openxmlformats.org/officeDocument/2006/relationships/slideLayout" Target="../slideLayouts/slideLayout416.xml"/><Relationship Id="rId26" Type="http://schemas.openxmlformats.org/officeDocument/2006/relationships/vmlDrawing" Target="../drawings/vmlDrawing8.vml"/><Relationship Id="rId3" Type="http://schemas.openxmlformats.org/officeDocument/2006/relationships/slideLayout" Target="../slideLayouts/slideLayout401.xml"/><Relationship Id="rId21" Type="http://schemas.openxmlformats.org/officeDocument/2006/relationships/slideLayout" Target="../slideLayouts/slideLayout419.xml"/><Relationship Id="rId7" Type="http://schemas.openxmlformats.org/officeDocument/2006/relationships/slideLayout" Target="../slideLayouts/slideLayout405.xml"/><Relationship Id="rId12" Type="http://schemas.openxmlformats.org/officeDocument/2006/relationships/slideLayout" Target="../slideLayouts/slideLayout410.xml"/><Relationship Id="rId17" Type="http://schemas.openxmlformats.org/officeDocument/2006/relationships/slideLayout" Target="../slideLayouts/slideLayout415.xml"/><Relationship Id="rId25" Type="http://schemas.openxmlformats.org/officeDocument/2006/relationships/theme" Target="../theme/theme16.xml"/><Relationship Id="rId2" Type="http://schemas.openxmlformats.org/officeDocument/2006/relationships/slideLayout" Target="../slideLayouts/slideLayout400.xml"/><Relationship Id="rId16" Type="http://schemas.openxmlformats.org/officeDocument/2006/relationships/slideLayout" Target="../slideLayouts/slideLayout414.xml"/><Relationship Id="rId20" Type="http://schemas.openxmlformats.org/officeDocument/2006/relationships/slideLayout" Target="../slideLayouts/slideLayout418.xml"/><Relationship Id="rId29" Type="http://schemas.openxmlformats.org/officeDocument/2006/relationships/image" Target="../media/image6.emf"/><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24" Type="http://schemas.openxmlformats.org/officeDocument/2006/relationships/slideLayout" Target="../slideLayouts/slideLayout422.xml"/><Relationship Id="rId5" Type="http://schemas.openxmlformats.org/officeDocument/2006/relationships/slideLayout" Target="../slideLayouts/slideLayout403.xml"/><Relationship Id="rId15" Type="http://schemas.openxmlformats.org/officeDocument/2006/relationships/slideLayout" Target="../slideLayouts/slideLayout413.xml"/><Relationship Id="rId23" Type="http://schemas.openxmlformats.org/officeDocument/2006/relationships/slideLayout" Target="../slideLayouts/slideLayout421.xml"/><Relationship Id="rId28" Type="http://schemas.openxmlformats.org/officeDocument/2006/relationships/oleObject" Target="../embeddings/oleObject8.bin"/><Relationship Id="rId10" Type="http://schemas.openxmlformats.org/officeDocument/2006/relationships/slideLayout" Target="../slideLayouts/slideLayout408.xml"/><Relationship Id="rId19" Type="http://schemas.openxmlformats.org/officeDocument/2006/relationships/slideLayout" Target="../slideLayouts/slideLayout417.xml"/><Relationship Id="rId4" Type="http://schemas.openxmlformats.org/officeDocument/2006/relationships/slideLayout" Target="../slideLayouts/slideLayout402.xml"/><Relationship Id="rId9" Type="http://schemas.openxmlformats.org/officeDocument/2006/relationships/slideLayout" Target="../slideLayouts/slideLayout407.xml"/><Relationship Id="rId14" Type="http://schemas.openxmlformats.org/officeDocument/2006/relationships/slideLayout" Target="../slideLayouts/slideLayout412.xml"/><Relationship Id="rId22" Type="http://schemas.openxmlformats.org/officeDocument/2006/relationships/slideLayout" Target="../slideLayouts/slideLayout420.xml"/><Relationship Id="rId27" Type="http://schemas.openxmlformats.org/officeDocument/2006/relationships/tags" Target="../tags/tag8.xml"/><Relationship Id="rId30"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30.xml"/><Relationship Id="rId13" Type="http://schemas.openxmlformats.org/officeDocument/2006/relationships/slideLayout" Target="../slideLayouts/slideLayout435.xml"/><Relationship Id="rId18" Type="http://schemas.openxmlformats.org/officeDocument/2006/relationships/slideLayout" Target="../slideLayouts/slideLayout440.xml"/><Relationship Id="rId26" Type="http://schemas.openxmlformats.org/officeDocument/2006/relationships/slideLayout" Target="../slideLayouts/slideLayout448.xml"/><Relationship Id="rId3" Type="http://schemas.openxmlformats.org/officeDocument/2006/relationships/slideLayout" Target="../slideLayouts/slideLayout425.xml"/><Relationship Id="rId21" Type="http://schemas.openxmlformats.org/officeDocument/2006/relationships/slideLayout" Target="../slideLayouts/slideLayout443.xml"/><Relationship Id="rId7" Type="http://schemas.openxmlformats.org/officeDocument/2006/relationships/slideLayout" Target="../slideLayouts/slideLayout429.xml"/><Relationship Id="rId12" Type="http://schemas.openxmlformats.org/officeDocument/2006/relationships/slideLayout" Target="../slideLayouts/slideLayout434.xml"/><Relationship Id="rId17" Type="http://schemas.openxmlformats.org/officeDocument/2006/relationships/slideLayout" Target="../slideLayouts/slideLayout439.xml"/><Relationship Id="rId25" Type="http://schemas.openxmlformats.org/officeDocument/2006/relationships/slideLayout" Target="../slideLayouts/slideLayout447.xml"/><Relationship Id="rId2" Type="http://schemas.openxmlformats.org/officeDocument/2006/relationships/slideLayout" Target="../slideLayouts/slideLayout424.xml"/><Relationship Id="rId16" Type="http://schemas.openxmlformats.org/officeDocument/2006/relationships/slideLayout" Target="../slideLayouts/slideLayout438.xml"/><Relationship Id="rId20" Type="http://schemas.openxmlformats.org/officeDocument/2006/relationships/slideLayout" Target="../slideLayouts/slideLayout442.xml"/><Relationship Id="rId29" Type="http://schemas.openxmlformats.org/officeDocument/2006/relationships/image" Target="../media/image2.png"/><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24" Type="http://schemas.openxmlformats.org/officeDocument/2006/relationships/slideLayout" Target="../slideLayouts/slideLayout446.xml"/><Relationship Id="rId5" Type="http://schemas.openxmlformats.org/officeDocument/2006/relationships/slideLayout" Target="../slideLayouts/slideLayout427.xml"/><Relationship Id="rId15" Type="http://schemas.openxmlformats.org/officeDocument/2006/relationships/slideLayout" Target="../slideLayouts/slideLayout437.xml"/><Relationship Id="rId23" Type="http://schemas.openxmlformats.org/officeDocument/2006/relationships/slideLayout" Target="../slideLayouts/slideLayout445.xml"/><Relationship Id="rId28" Type="http://schemas.openxmlformats.org/officeDocument/2006/relationships/theme" Target="../theme/theme17.xml"/><Relationship Id="rId10" Type="http://schemas.openxmlformats.org/officeDocument/2006/relationships/slideLayout" Target="../slideLayouts/slideLayout432.xml"/><Relationship Id="rId19" Type="http://schemas.openxmlformats.org/officeDocument/2006/relationships/slideLayout" Target="../slideLayouts/slideLayout441.xml"/><Relationship Id="rId4" Type="http://schemas.openxmlformats.org/officeDocument/2006/relationships/slideLayout" Target="../slideLayouts/slideLayout426.xml"/><Relationship Id="rId9" Type="http://schemas.openxmlformats.org/officeDocument/2006/relationships/slideLayout" Target="../slideLayouts/slideLayout431.xml"/><Relationship Id="rId14" Type="http://schemas.openxmlformats.org/officeDocument/2006/relationships/slideLayout" Target="../slideLayouts/slideLayout436.xml"/><Relationship Id="rId22" Type="http://schemas.openxmlformats.org/officeDocument/2006/relationships/slideLayout" Target="../slideLayouts/slideLayout444.xml"/><Relationship Id="rId27" Type="http://schemas.openxmlformats.org/officeDocument/2006/relationships/slideLayout" Target="../slideLayouts/slideLayout4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5.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theme" Target="../theme/theme3.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theme" Target="../theme/theme4.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image" Target="../media/image2.png"/><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vmlDrawing" Target="../drawings/vmlDrawing2.v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image" Target="../media/image1.emf"/><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theme" Target="../theme/theme5.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oleObject" Target="../embeddings/oleObject2.bin"/><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34" Type="http://schemas.openxmlformats.org/officeDocument/2006/relationships/image" Target="../media/image2.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image" Target="../media/image1.emf"/><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theme" Target="../theme/theme6.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oleObject" Target="../embeddings/oleObject3.bin"/><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tags" Target="../tags/tag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vmlDrawing" Target="../drawings/vmlDrawing3.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slideLayout" Target="../slideLayouts/slideLayout187.xml"/><Relationship Id="rId3" Type="http://schemas.openxmlformats.org/officeDocument/2006/relationships/slideLayout" Target="../slideLayouts/slideLayout164.xml"/><Relationship Id="rId21" Type="http://schemas.openxmlformats.org/officeDocument/2006/relationships/slideLayout" Target="../slideLayouts/slideLayout182.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image" Target="../media/image2.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theme" Target="../theme/theme7.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32" Type="http://schemas.openxmlformats.org/officeDocument/2006/relationships/image" Target="../media/image5.png"/><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theme" Target="../theme/theme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slideLayout" Target="../slideLayouts/slideLayout2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image" Target="../media/image2.png"/><Relationship Id="rId3" Type="http://schemas.openxmlformats.org/officeDocument/2006/relationships/slideLayout" Target="../slideLayouts/slideLayout221.xml"/><Relationship Id="rId21" Type="http://schemas.openxmlformats.org/officeDocument/2006/relationships/slideLayout" Target="../slideLayouts/slideLayout239.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theme" Target="../theme/theme9.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0" Type="http://schemas.openxmlformats.org/officeDocument/2006/relationships/slideLayout" Target="../slideLayouts/slideLayout238.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10" Type="http://schemas.openxmlformats.org/officeDocument/2006/relationships/slideLayout" Target="../slideLayouts/slideLayout228.xml"/><Relationship Id="rId19" Type="http://schemas.openxmlformats.org/officeDocument/2006/relationships/slideLayout" Target="../slideLayouts/slideLayout237.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3" name="think-cell Slide" r:id="rId30" imgW="270" imgH="270" progId="TCLayout.ActiveDocument.1">
                  <p:embed/>
                </p:oleObj>
              </mc:Choice>
              <mc:Fallback>
                <p:oleObj name="think-cell Slide" r:id="rId30" imgW="270" imgH="270" progId="TCLayout.ActiveDocument.1">
                  <p:embed/>
                  <p:pic>
                    <p:nvPicPr>
                      <p:cNvPr id="4" name="Object 3"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Program Maestro Global CCE Strategy</a:t>
            </a: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2"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4226087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16"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744539" y="502922"/>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9" y="2605738"/>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28" cstate="print"/>
          <a:stretch>
            <a:fillRect/>
          </a:stretch>
        </p:blipFill>
        <p:spPr>
          <a:xfrm>
            <a:off x="8402638" y="6322734"/>
            <a:ext cx="535376" cy="239135"/>
          </a:xfrm>
          <a:prstGeom prst="rect">
            <a:avLst/>
          </a:prstGeom>
        </p:spPr>
      </p:pic>
      <p:sp>
        <p:nvSpPr>
          <p:cNvPr id="9" name="TextBox 8"/>
          <p:cNvSpPr txBox="1"/>
          <p:nvPr/>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2325526371"/>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 id="2147484037" r:id="rId23"/>
    <p:sldLayoutId id="2147484038" r:id="rId24"/>
    <p:sldLayoutId id="2147484039" r:id="rId25"/>
    <p:sldLayoutId id="2147484040" r:id="rId26"/>
  </p:sldLayoutIdLst>
  <p:hf hdr="0" ftr="0" dt="0"/>
  <p:txStyles>
    <p:titleStyle>
      <a:lvl1pPr algn="l" defTabSz="685800" rtl="0" eaLnBrk="1" latinLnBrk="0" hangingPunct="1">
        <a:lnSpc>
          <a:spcPct val="100000"/>
        </a:lnSpc>
        <a:spcBef>
          <a:spcPct val="0"/>
        </a:spcBef>
        <a:buNone/>
        <a:defRPr sz="2700" b="1" kern="1200">
          <a:solidFill>
            <a:srgbClr val="005C84"/>
          </a:solidFill>
          <a:latin typeface="+mj-lt"/>
          <a:ea typeface="+mj-ea"/>
          <a:cs typeface="+mj-cs"/>
        </a:defRPr>
      </a:lvl1pPr>
    </p:titleStyle>
    <p:bodyStyle>
      <a:lvl1pPr marL="128588" indent="-128588" algn="l" defTabSz="685800" rtl="0" eaLnBrk="1" latinLnBrk="0" hangingPunct="1">
        <a:spcBef>
          <a:spcPct val="20000"/>
        </a:spcBef>
        <a:buFont typeface="Arial" pitchFamily="34" charset="0"/>
        <a:buChar char="•"/>
        <a:defRPr sz="1050" kern="1200">
          <a:solidFill>
            <a:schemeClr val="tx1"/>
          </a:solidFill>
          <a:latin typeface="+mn-lt"/>
          <a:ea typeface="+mn-ea"/>
          <a:cs typeface="+mn-cs"/>
        </a:defRPr>
      </a:lvl1pPr>
      <a:lvl2pPr marL="301229" indent="-172641" algn="l" defTabSz="685800" rtl="0" eaLnBrk="1" latinLnBrk="0" hangingPunct="1">
        <a:spcBef>
          <a:spcPct val="20000"/>
        </a:spcBef>
        <a:buFont typeface="Arial" pitchFamily="34" charset="0"/>
        <a:buChar char="–"/>
        <a:defRPr sz="9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05" name="think-cell Slide" r:id="rId30" imgW="270" imgH="270" progId="TCLayout.ActiveDocument.1">
                  <p:embed/>
                </p:oleObj>
              </mc:Choice>
              <mc:Fallback>
                <p:oleObj name="think-cell Slide" r:id="rId30" imgW="270" imgH="270" progId="TCLayout.ActiveDocument.1">
                  <p:embed/>
                  <p:pic>
                    <p:nvPicPr>
                      <p:cNvPr id="4" name="Object 3"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2"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2016 Cargill, Incorporated. All rights reserved.</a:t>
            </a:r>
            <a:endParaRPr lang="en-US" dirty="0">
              <a:solidFill>
                <a:prstClr val="black"/>
              </a:solidFill>
            </a:endParaRPr>
          </a:p>
        </p:txBody>
      </p:sp>
      <p:sp>
        <p:nvSpPr>
          <p:cNvPr id="12" name="TextBox 11"/>
          <p:cNvSpPr txBox="1"/>
          <p:nvPr/>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a:t>
            </a:r>
          </a:p>
        </p:txBody>
      </p:sp>
      <p:sp>
        <p:nvSpPr>
          <p:cNvPr id="13" name="Rectangle 12"/>
          <p:cNvSpPr/>
          <p:nvPr userDrawn="1"/>
        </p:nvSpPr>
        <p:spPr>
          <a:xfrm>
            <a:off x="744539" y="6198781"/>
            <a:ext cx="7567612" cy="4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800768"/>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29" name="think-cell Slide" r:id="rId30" imgW="270" imgH="270" progId="TCLayout.ActiveDocument.1">
                  <p:embed/>
                </p:oleObj>
              </mc:Choice>
              <mc:Fallback>
                <p:oleObj name="think-cell Slide" r:id="rId30" imgW="270" imgH="270" progId="TCLayout.ActiveDocument.1">
                  <p:embed/>
                  <p:pic>
                    <p:nvPicPr>
                      <p:cNvPr id="4" name="Object 3"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2"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
        <p:nvSpPr>
          <p:cNvPr id="12" name="TextBox 11"/>
          <p:cNvSpPr txBox="1"/>
          <p:nvPr/>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 Leads Workshop 2017</a:t>
            </a:r>
          </a:p>
        </p:txBody>
      </p:sp>
    </p:spTree>
    <p:extLst>
      <p:ext uri="{BB962C8B-B14F-4D97-AF65-F5344CB8AC3E}">
        <p14:creationId xmlns:p14="http://schemas.microsoft.com/office/powerpoint/2010/main" val="168213444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 id="2147484098" r:id="rId24"/>
    <p:sldLayoutId id="2147484099" r:id="rId25"/>
    <p:sldLayoutId id="2147484100" r:id="rId26"/>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3" name="think-cell Slide" r:id="rId28" imgW="270" imgH="270" progId="TCLayout.ActiveDocument.1">
                  <p:embed/>
                </p:oleObj>
              </mc:Choice>
              <mc:Fallback>
                <p:oleObj name="think-cell Slide" r:id="rId28" imgW="270" imgH="270"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0"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a:solidFill>
                  <a:srgbClr val="959595"/>
                </a:solidFill>
              </a:rPr>
              <a:t>© 2014 </a:t>
            </a:r>
            <a:r>
              <a:rPr lang="en-US" sz="700" baseline="30000" dirty="0">
                <a:solidFill>
                  <a:srgbClr val="959595"/>
                </a:solidFill>
              </a:rPr>
              <a:t>Cargill, Incorporated. All rights reserved.</a:t>
            </a:r>
            <a:endParaRPr lang="en-US" dirty="0">
              <a:solidFill>
                <a:prstClr val="black"/>
              </a:solidFill>
            </a:endParaRPr>
          </a:p>
        </p:txBody>
      </p:sp>
      <p:sp>
        <p:nvSpPr>
          <p:cNvPr id="12" name="TextBox 11"/>
          <p:cNvSpPr txBox="1"/>
          <p:nvPr/>
        </p:nvSpPr>
        <p:spPr>
          <a:xfrm>
            <a:off x="740664" y="6281928"/>
            <a:ext cx="4572000" cy="365760"/>
          </a:xfrm>
          <a:prstGeom prst="rect">
            <a:avLst/>
          </a:prstGeom>
          <a:noFill/>
        </p:spPr>
        <p:txBody>
          <a:bodyPr wrap="square" rtlCol="0" anchor="ctr">
            <a:noAutofit/>
          </a:bodyPr>
          <a:lstStyle/>
          <a:p>
            <a:pPr>
              <a:defRPr/>
            </a:pPr>
            <a:r>
              <a:rPr lang="en-US" sz="1200" b="1" dirty="0">
                <a:solidFill>
                  <a:srgbClr val="97999B"/>
                </a:solidFill>
              </a:rPr>
              <a:t>Program Maestro Steering Committee Meeting </a:t>
            </a:r>
          </a:p>
        </p:txBody>
      </p:sp>
    </p:spTree>
    <p:extLst>
      <p:ext uri="{BB962C8B-B14F-4D97-AF65-F5344CB8AC3E}">
        <p14:creationId xmlns:p14="http://schemas.microsoft.com/office/powerpoint/2010/main" val="391667439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 id="2147484120" r:id="rId19"/>
    <p:sldLayoutId id="2147484121" r:id="rId20"/>
    <p:sldLayoutId id="2147484122" r:id="rId21"/>
    <p:sldLayoutId id="2147484123" r:id="rId22"/>
    <p:sldLayoutId id="2147484124" r:id="rId23"/>
    <p:sldLayoutId id="2147484125" r:id="rId24"/>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fontAlgn="auto">
              <a:spcBef>
                <a:spcPts val="0"/>
              </a:spcBef>
              <a:spcAft>
                <a:spcPts val="0"/>
              </a:spcAft>
            </a:pPr>
            <a:fld id="{3DF1AFCE-D540-41EE-B441-3ED6DEB25CDC}" type="slidenum">
              <a:rPr lang="en-US" smtClean="0">
                <a:solidFill>
                  <a:prstClr val="white"/>
                </a:solidFill>
                <a:latin typeface="Helvetica"/>
                <a:ea typeface="+mn-ea"/>
              </a:rPr>
              <a:pPr fontAlgn="auto">
                <a:spcBef>
                  <a:spcPts val="0"/>
                </a:spcBef>
                <a:spcAft>
                  <a:spcPts val="0"/>
                </a:spcAft>
              </a:pPr>
              <a:t>‹#›</a:t>
            </a:fld>
            <a:endParaRPr lang="en-US" dirty="0">
              <a:solidFill>
                <a:prstClr val="white"/>
              </a:solidFill>
              <a:latin typeface="Helvetica"/>
              <a:ea typeface="+mn-ea"/>
            </a:endParaRPr>
          </a:p>
        </p:txBody>
      </p:sp>
      <p:pic>
        <p:nvPicPr>
          <p:cNvPr id="11" name="Picture 10" descr="Cargill_Webinar_graphics-87.png"/>
          <p:cNvPicPr>
            <a:picLocks noChangeAspect="1"/>
          </p:cNvPicPr>
          <p:nvPr/>
        </p:nvPicPr>
        <p:blipFill>
          <a:blip r:embed="rId26"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lgn="l" fontAlgn="auto">
              <a:spcBef>
                <a:spcPts val="0"/>
              </a:spcBef>
              <a:spcAft>
                <a:spcPts val="0"/>
              </a:spcAft>
              <a:defRPr/>
            </a:pPr>
            <a:r>
              <a:rPr lang="en-US" sz="700" baseline="30000">
                <a:solidFill>
                  <a:srgbClr val="959595"/>
                </a:solidFill>
                <a:latin typeface="Helvetica"/>
                <a:ea typeface="+mn-ea"/>
              </a:rPr>
              <a:t>© 2014 </a:t>
            </a:r>
            <a:r>
              <a:rPr lang="en-US" sz="700" baseline="30000" dirty="0">
                <a:solidFill>
                  <a:srgbClr val="959595"/>
                </a:solidFill>
                <a:latin typeface="Helvetica"/>
                <a:ea typeface="+mn-ea"/>
              </a:rPr>
              <a:t>Cargill, Incorporated. All rights reserved.</a:t>
            </a:r>
            <a:endParaRPr lang="en-US" sz="1800" dirty="0">
              <a:solidFill>
                <a:prstClr val="black"/>
              </a:solidFill>
              <a:latin typeface="Helvetica"/>
              <a:ea typeface="+mn-ea"/>
            </a:endParaRPr>
          </a:p>
        </p:txBody>
      </p:sp>
      <p:sp>
        <p:nvSpPr>
          <p:cNvPr id="10" name="TextBox 9"/>
          <p:cNvSpPr txBox="1"/>
          <p:nvPr userDrawn="1"/>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Program Maestro Regional Workshop North</a:t>
            </a:r>
            <a:r>
              <a:rPr lang="en-US" sz="1200" b="1" baseline="0" dirty="0">
                <a:solidFill>
                  <a:srgbClr val="97999B"/>
                </a:solidFill>
              </a:rPr>
              <a:t> America</a:t>
            </a:r>
            <a:r>
              <a:rPr lang="en-US" sz="1200" b="1" dirty="0">
                <a:solidFill>
                  <a:srgbClr val="97999B"/>
                </a:solidFill>
              </a:rPr>
              <a:t> 2016</a:t>
            </a:r>
          </a:p>
        </p:txBody>
      </p:sp>
    </p:spTree>
    <p:extLst>
      <p:ext uri="{BB962C8B-B14F-4D97-AF65-F5344CB8AC3E}">
        <p14:creationId xmlns:p14="http://schemas.microsoft.com/office/powerpoint/2010/main" val="845572777"/>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77" name="think-cell Slide" r:id="rId34" imgW="270" imgH="270" progId="TCLayout.ActiveDocument.1">
                  <p:embed/>
                </p:oleObj>
              </mc:Choice>
              <mc:Fallback>
                <p:oleObj name="think-cell Slide" r:id="rId34" imgW="270" imgH="270" progId="TCLayout.ActiveDocument.1">
                  <p:embed/>
                  <p:pic>
                    <p:nvPicPr>
                      <p:cNvPr id="4" name="Object 3" hidden="1"/>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6"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211470365"/>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 id="2147484168" r:id="rId15"/>
    <p:sldLayoutId id="2147484169" r:id="rId16"/>
    <p:sldLayoutId id="2147484170" r:id="rId17"/>
    <p:sldLayoutId id="2147484171" r:id="rId18"/>
    <p:sldLayoutId id="2147484172" r:id="rId19"/>
    <p:sldLayoutId id="2147484173" r:id="rId20"/>
    <p:sldLayoutId id="2147484174" r:id="rId21"/>
    <p:sldLayoutId id="2147484175" r:id="rId22"/>
    <p:sldLayoutId id="2147484176" r:id="rId23"/>
    <p:sldLayoutId id="2147484177" r:id="rId24"/>
    <p:sldLayoutId id="2147484178" r:id="rId25"/>
    <p:sldLayoutId id="2147484179" r:id="rId26"/>
    <p:sldLayoutId id="2147484180" r:id="rId27"/>
    <p:sldLayoutId id="2147484182" r:id="rId28"/>
    <p:sldLayoutId id="2147484183" r:id="rId29"/>
    <p:sldLayoutId id="2147484184" r:id="rId30"/>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801" name="think-cell Slide" r:id="rId28" imgW="360" imgH="360" progId="TCLayout.ActiveDocument.1">
                  <p:embed/>
                </p:oleObj>
              </mc:Choice>
              <mc:Fallback>
                <p:oleObj name="think-cell Slide" r:id="rId28" imgW="360" imgH="360" progId="TCLayout.ActiveDocument.1">
                  <p:embed/>
                  <p:pic>
                    <p:nvPicPr>
                      <p:cNvPr id="4" name="Object 3" hidden="1"/>
                      <p:cNvPicPr/>
                      <p:nvPr/>
                    </p:nvPicPr>
                    <p:blipFill>
                      <a:blip r:embed="rId29"/>
                      <a:stretch>
                        <a:fillRect/>
                      </a:stretch>
                    </p:blipFill>
                    <p:spPr>
                      <a:xfrm>
                        <a:off x="1589" y="1590"/>
                        <a:ext cx="1587" cy="1587"/>
                      </a:xfrm>
                      <a:prstGeom prst="rect">
                        <a:avLst/>
                      </a:prstGeom>
                    </p:spPr>
                  </p:pic>
                </p:oleObj>
              </mc:Fallback>
            </mc:AlternateContent>
          </a:graphicData>
        </a:graphic>
      </p:graphicFrame>
      <p:sp>
        <p:nvSpPr>
          <p:cNvPr id="7" name="Round Diagonal Corner Rectangle 6"/>
          <p:cNvSpPr/>
          <p:nvPr/>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744539" y="502922"/>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9" y="2605738"/>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0" cstate="print"/>
          <a:stretch>
            <a:fillRect/>
          </a:stretch>
        </p:blipFill>
        <p:spPr>
          <a:xfrm>
            <a:off x="8402638" y="6322734"/>
            <a:ext cx="535376" cy="239135"/>
          </a:xfrm>
          <a:prstGeom prst="rect">
            <a:avLst/>
          </a:prstGeom>
        </p:spPr>
      </p:pic>
      <p:sp>
        <p:nvSpPr>
          <p:cNvPr id="9" name="TextBox 8"/>
          <p:cNvSpPr txBox="1"/>
          <p:nvPr/>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2892814173"/>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 id="2147484202" r:id="rId17"/>
    <p:sldLayoutId id="2147484203" r:id="rId18"/>
    <p:sldLayoutId id="2147484204" r:id="rId19"/>
    <p:sldLayoutId id="2147484205" r:id="rId20"/>
    <p:sldLayoutId id="2147484206" r:id="rId21"/>
    <p:sldLayoutId id="2147484207" r:id="rId22"/>
    <p:sldLayoutId id="2147484208" r:id="rId23"/>
    <p:sldLayoutId id="2147484209" r:id="rId24"/>
  </p:sldLayoutIdLst>
  <p:hf hdr="0" ftr="0" dt="0"/>
  <p:txStyles>
    <p:titleStyle>
      <a:lvl1pPr algn="l" defTabSz="685800" rtl="0" eaLnBrk="1" latinLnBrk="0" hangingPunct="1">
        <a:lnSpc>
          <a:spcPct val="100000"/>
        </a:lnSpc>
        <a:spcBef>
          <a:spcPct val="0"/>
        </a:spcBef>
        <a:buNone/>
        <a:defRPr sz="2700" b="1" kern="1200">
          <a:solidFill>
            <a:srgbClr val="005C84"/>
          </a:solidFill>
          <a:latin typeface="+mj-lt"/>
          <a:ea typeface="+mj-ea"/>
          <a:cs typeface="+mj-cs"/>
        </a:defRPr>
      </a:lvl1pPr>
    </p:titleStyle>
    <p:bodyStyle>
      <a:lvl1pPr marL="128588" indent="-128588" algn="l" defTabSz="685800" rtl="0" eaLnBrk="1" latinLnBrk="0" hangingPunct="1">
        <a:spcBef>
          <a:spcPct val="20000"/>
        </a:spcBef>
        <a:buFont typeface="Arial" pitchFamily="34" charset="0"/>
        <a:buChar char="•"/>
        <a:defRPr sz="1050" kern="1200">
          <a:solidFill>
            <a:schemeClr val="tx1"/>
          </a:solidFill>
          <a:latin typeface="+mn-lt"/>
          <a:ea typeface="+mn-ea"/>
          <a:cs typeface="+mn-cs"/>
        </a:defRPr>
      </a:lvl1pPr>
      <a:lvl2pPr marL="301229" indent="-172641" algn="l" defTabSz="685800" rtl="0" eaLnBrk="1" latinLnBrk="0" hangingPunct="1">
        <a:spcBef>
          <a:spcPct val="20000"/>
        </a:spcBef>
        <a:buFont typeface="Arial" pitchFamily="34" charset="0"/>
        <a:buChar char="–"/>
        <a:defRPr sz="9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rgbClr val="005F86"/>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 name="Round Diagonal Corner Rectangle 6">
            <a:extLst>
              <a:ext uri="{FF2B5EF4-FFF2-40B4-BE49-F238E27FC236}">
                <a16:creationId xmlns:a16="http://schemas.microsoft.com/office/drawing/2014/main" id="{4758BB67-32EE-4205-8FEC-0F48E1191C44}"/>
              </a:ext>
            </a:extLst>
          </p:cNvPr>
          <p:cNvSpPr/>
          <p:nvPr userDrawn="1"/>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Cargill Ariba Light Account Enablement</a:t>
            </a:r>
          </a:p>
        </p:txBody>
      </p:sp>
      <p:sp>
        <p:nvSpPr>
          <p:cNvPr id="13" name="Round Diagonal Corner Rectangle 7">
            <a:extLst>
              <a:ext uri="{FF2B5EF4-FFF2-40B4-BE49-F238E27FC236}">
                <a16:creationId xmlns:a16="http://schemas.microsoft.com/office/drawing/2014/main" id="{62BB3BB6-24D3-4D1D-821D-B29FAC22DA1F}"/>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a:extLst>
              <a:ext uri="{FF2B5EF4-FFF2-40B4-BE49-F238E27FC236}">
                <a16:creationId xmlns:a16="http://schemas.microsoft.com/office/drawing/2014/main" id="{6CFCEDA6-7AE9-46CB-97F1-425841A95A52}"/>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5" name="Picture 14" descr="Cargill_Webinar_graphics-87.png">
            <a:extLst>
              <a:ext uri="{FF2B5EF4-FFF2-40B4-BE49-F238E27FC236}">
                <a16:creationId xmlns:a16="http://schemas.microsoft.com/office/drawing/2014/main" id="{656852C1-9A49-4B62-9F52-E81355A230EB}"/>
              </a:ext>
            </a:extLst>
          </p:cNvPr>
          <p:cNvPicPr>
            <a:picLocks noChangeAspect="1"/>
          </p:cNvPicPr>
          <p:nvPr userDrawn="1"/>
        </p:nvPicPr>
        <p:blipFill>
          <a:blip r:embed="rId29" cstate="print"/>
          <a:stretch>
            <a:fillRect/>
          </a:stretch>
        </p:blipFill>
        <p:spPr>
          <a:xfrm>
            <a:off x="8402638" y="6322732"/>
            <a:ext cx="535376" cy="239135"/>
          </a:xfrm>
          <a:prstGeom prst="rect">
            <a:avLst/>
          </a:prstGeom>
        </p:spPr>
      </p:pic>
      <p:sp>
        <p:nvSpPr>
          <p:cNvPr id="16" name="TextBox 15">
            <a:extLst>
              <a:ext uri="{FF2B5EF4-FFF2-40B4-BE49-F238E27FC236}">
                <a16:creationId xmlns:a16="http://schemas.microsoft.com/office/drawing/2014/main" id="{CAA8BBBB-8DF4-42A1-9F93-E0620135108D}"/>
              </a:ext>
            </a:extLst>
          </p:cNvPr>
          <p:cNvSpPr txBox="1"/>
          <p:nvPr userDrawn="1"/>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1679421653"/>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27" r:id="rId17"/>
    <p:sldLayoutId id="2147484228" r:id="rId18"/>
    <p:sldLayoutId id="2147484229" r:id="rId19"/>
    <p:sldLayoutId id="2147484230" r:id="rId20"/>
    <p:sldLayoutId id="2147484231" r:id="rId21"/>
    <p:sldLayoutId id="2147484232" r:id="rId22"/>
    <p:sldLayoutId id="2147484233" r:id="rId23"/>
    <p:sldLayoutId id="2147484234" r:id="rId24"/>
    <p:sldLayoutId id="2147484235" r:id="rId25"/>
    <p:sldLayoutId id="2147484236" r:id="rId26"/>
    <p:sldLayoutId id="2147484237" r:id="rId27"/>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pic>
        <p:nvPicPr>
          <p:cNvPr id="11" name="Picture 10" descr="Cargill_Webinar_graphics-87.png"/>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8402638" y="6322732"/>
            <a:ext cx="535376" cy="239135"/>
          </a:xfrm>
          <a:prstGeom prst="rect">
            <a:avLst/>
          </a:prstGeom>
        </p:spPr>
      </p:pic>
      <p:sp>
        <p:nvSpPr>
          <p:cNvPr id="12" name="TextBox 11"/>
          <p:cNvSpPr txBox="1"/>
          <p:nvPr userDrawn="1"/>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a:t>
            </a:r>
            <a:r>
              <a:rPr lang="en-US" sz="1200" b="1" baseline="0" dirty="0">
                <a:solidFill>
                  <a:srgbClr val="97999B"/>
                </a:solidFill>
              </a:rPr>
              <a:t> Leads Workshop 2017</a:t>
            </a:r>
            <a:endParaRPr lang="en-US" sz="1200" b="1" dirty="0">
              <a:solidFill>
                <a:srgbClr val="97999B"/>
              </a:solidFill>
            </a:endParaRPr>
          </a:p>
        </p:txBody>
      </p:sp>
    </p:spTree>
    <p:extLst>
      <p:ext uri="{BB962C8B-B14F-4D97-AF65-F5344CB8AC3E}">
        <p14:creationId xmlns:p14="http://schemas.microsoft.com/office/powerpoint/2010/main" val="6712688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9" r:id="rId30"/>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pic>
        <p:nvPicPr>
          <p:cNvPr id="11" name="Picture 10" descr="Cargill_Webinar_graphics-87.png"/>
          <p:cNvPicPr>
            <a:picLocks noChangeAspect="1"/>
          </p:cNvPicPr>
          <p:nvPr/>
        </p:nvPicPr>
        <p:blipFill>
          <a:blip r:embed="rId27"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a:ln>
                  <a:noFill/>
                </a:ln>
                <a:solidFill>
                  <a:srgbClr val="959595"/>
                </a:solidFill>
                <a:effectLst/>
                <a:uLnTx/>
                <a:uFillTx/>
                <a:latin typeface="+mn-lt"/>
                <a:ea typeface="+mn-ea"/>
                <a:cs typeface="+mn-cs"/>
              </a:rPr>
              <a:t>© 2014 </a:t>
            </a:r>
            <a:r>
              <a:rPr kumimoji="0" lang="en-US" sz="700" b="0" i="0" u="none" strike="noStrike" kern="1200" cap="none" spc="0" normalizeH="0" baseline="30000" noProof="0" dirty="0">
                <a:ln>
                  <a:noFill/>
                </a:ln>
                <a:solidFill>
                  <a:srgbClr val="959595"/>
                </a:solidFill>
                <a:effectLst/>
                <a:uLnTx/>
                <a:uFillTx/>
                <a:latin typeface="+mn-lt"/>
                <a:ea typeface="+mn-ea"/>
                <a:cs typeface="+mn-cs"/>
              </a:rPr>
              <a:t>Cargill, Incorporated. All rights reserved.</a:t>
            </a:r>
            <a:endParaRPr lang="en-US" dirty="0"/>
          </a:p>
        </p:txBody>
      </p:sp>
      <p:sp>
        <p:nvSpPr>
          <p:cNvPr id="12" name="TextBox 11"/>
          <p:cNvSpPr txBox="1"/>
          <p:nvPr userDrawn="1"/>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a:t>
            </a:r>
            <a:r>
              <a:rPr lang="en-US" sz="1200" b="1" baseline="0" dirty="0">
                <a:solidFill>
                  <a:srgbClr val="97999B"/>
                </a:solidFill>
              </a:rPr>
              <a:t> Leads Workshop 2017</a:t>
            </a:r>
            <a:endParaRPr lang="en-US" sz="1200" b="1" dirty="0">
              <a:solidFill>
                <a:srgbClr val="97999B"/>
              </a:solidFill>
            </a:endParaRPr>
          </a:p>
        </p:txBody>
      </p:sp>
    </p:spTree>
    <p:extLst>
      <p:ext uri="{BB962C8B-B14F-4D97-AF65-F5344CB8AC3E}">
        <p14:creationId xmlns:p14="http://schemas.microsoft.com/office/powerpoint/2010/main" val="378856192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pic>
        <p:nvPicPr>
          <p:cNvPr id="11" name="Picture 10" descr="Cargill_Webinar_graphics-87.png"/>
          <p:cNvPicPr>
            <a:picLocks noChangeAspect="1"/>
          </p:cNvPicPr>
          <p:nvPr/>
        </p:nvPicPr>
        <p:blipFill>
          <a:blip r:embed="rId27" cstate="print"/>
          <a:stretch>
            <a:fillRect/>
          </a:stretch>
        </p:blipFill>
        <p:spPr>
          <a:xfrm>
            <a:off x="8402638" y="6322732"/>
            <a:ext cx="535376" cy="239135"/>
          </a:xfrm>
          <a:prstGeom prst="rect">
            <a:avLst/>
          </a:prstGeom>
        </p:spPr>
      </p:pic>
      <p:sp>
        <p:nvSpPr>
          <p:cNvPr id="9" name="TextBox 8"/>
          <p:cNvSpPr txBox="1"/>
          <p:nvPr userDrawn="1"/>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a:t>
            </a:r>
            <a:r>
              <a:rPr lang="en-US" sz="1200" b="1" baseline="0" dirty="0">
                <a:solidFill>
                  <a:srgbClr val="97999B"/>
                </a:solidFill>
              </a:rPr>
              <a:t> Leads Workshop 2017</a:t>
            </a:r>
            <a:endParaRPr lang="en-US" sz="1200" b="1" dirty="0">
              <a:solidFill>
                <a:srgbClr val="97999B"/>
              </a:solidFill>
            </a:endParaRPr>
          </a:p>
        </p:txBody>
      </p:sp>
    </p:spTree>
    <p:extLst>
      <p:ext uri="{BB962C8B-B14F-4D97-AF65-F5344CB8AC3E}">
        <p14:creationId xmlns:p14="http://schemas.microsoft.com/office/powerpoint/2010/main" val="153241228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57" name="think-cell Slide" r:id="rId31" imgW="270" imgH="270" progId="TCLayout.ActiveDocument.1">
                  <p:embed/>
                </p:oleObj>
              </mc:Choice>
              <mc:Fallback>
                <p:oleObj name="think-cell Slide" r:id="rId31" imgW="270" imgH="270" progId="TCLayout.ActiveDocument.1">
                  <p:embed/>
                  <p:pic>
                    <p:nvPicPr>
                      <p:cNvPr id="4" name="Object 3" hidden="1"/>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3"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
        <p:nvSpPr>
          <p:cNvPr id="12" name="TextBox 11"/>
          <p:cNvSpPr txBox="1"/>
          <p:nvPr/>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 Leads</a:t>
            </a:r>
            <a:r>
              <a:rPr lang="en-US" sz="1200" b="1" baseline="0" dirty="0">
                <a:solidFill>
                  <a:srgbClr val="97999B"/>
                </a:solidFill>
              </a:rPr>
              <a:t> Workshop 2017</a:t>
            </a:r>
            <a:endParaRPr lang="en-US" sz="1200" b="1" dirty="0">
              <a:solidFill>
                <a:srgbClr val="97999B"/>
              </a:solidFill>
            </a:endParaRPr>
          </a:p>
        </p:txBody>
      </p:sp>
    </p:spTree>
    <p:extLst>
      <p:ext uri="{BB962C8B-B14F-4D97-AF65-F5344CB8AC3E}">
        <p14:creationId xmlns:p14="http://schemas.microsoft.com/office/powerpoint/2010/main" val="317675322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 id="2147483840" r:id="rId27"/>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1" name="think-cell Slide" r:id="rId32" imgW="270" imgH="270" progId="TCLayout.ActiveDocument.1">
                  <p:embed/>
                </p:oleObj>
              </mc:Choice>
              <mc:Fallback>
                <p:oleObj name="think-cell Slide" r:id="rId32" imgW="270" imgH="270" progId="TCLayout.ActiveDocument.1">
                  <p:embed/>
                  <p:pic>
                    <p:nvPicPr>
                      <p:cNvPr id="4" name="Object 3" hidden="1"/>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4"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
        <p:nvSpPr>
          <p:cNvPr id="12" name="TextBox 11"/>
          <p:cNvSpPr txBox="1"/>
          <p:nvPr/>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a:t>
            </a:r>
            <a:r>
              <a:rPr lang="en-US" sz="1200" b="1" baseline="0" dirty="0">
                <a:solidFill>
                  <a:srgbClr val="97999B"/>
                </a:solidFill>
              </a:rPr>
              <a:t> Regional Leads Workshop 2017</a:t>
            </a:r>
            <a:endParaRPr lang="en-US" sz="1200" b="1" dirty="0">
              <a:solidFill>
                <a:srgbClr val="97999B"/>
              </a:solidFill>
            </a:endParaRPr>
          </a:p>
        </p:txBody>
      </p:sp>
    </p:spTree>
    <p:extLst>
      <p:ext uri="{BB962C8B-B14F-4D97-AF65-F5344CB8AC3E}">
        <p14:creationId xmlns:p14="http://schemas.microsoft.com/office/powerpoint/2010/main" val="241457694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pic>
        <p:nvPicPr>
          <p:cNvPr id="11" name="Picture 10" descr="Cargill_Webinar_graphics-87.png"/>
          <p:cNvPicPr>
            <a:picLocks noChangeAspect="1"/>
          </p:cNvPicPr>
          <p:nvPr/>
        </p:nvPicPr>
        <p:blipFill>
          <a:blip r:embed="rId29"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dirty="0">
                <a:ln>
                  <a:noFill/>
                </a:ln>
                <a:solidFill>
                  <a:srgbClr val="959595"/>
                </a:solidFill>
                <a:effectLst/>
                <a:uLnTx/>
                <a:uFillTx/>
                <a:latin typeface="+mn-lt"/>
                <a:ea typeface="+mn-ea"/>
                <a:cs typeface="+mn-cs"/>
              </a:rPr>
              <a:t>© 2014 Cargill, Incorporated. All rights reserved.</a:t>
            </a:r>
            <a:endParaRPr lang="en-US" dirty="0"/>
          </a:p>
        </p:txBody>
      </p:sp>
      <p:sp>
        <p:nvSpPr>
          <p:cNvPr id="12" name="TextBox 11"/>
          <p:cNvSpPr txBox="1"/>
          <p:nvPr/>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Program Maestro Regional Leads Workshop 2017</a:t>
            </a:r>
          </a:p>
        </p:txBody>
      </p:sp>
    </p:spTree>
    <p:extLst>
      <p:ext uri="{BB962C8B-B14F-4D97-AF65-F5344CB8AC3E}">
        <p14:creationId xmlns:p14="http://schemas.microsoft.com/office/powerpoint/2010/main" val="216117051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 id="2147483897" r:id="rId25"/>
    <p:sldLayoutId id="2147483898" r:id="rId26"/>
    <p:sldLayoutId id="2147483899" r:id="rId27"/>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pic>
        <p:nvPicPr>
          <p:cNvPr id="11" name="Picture 10" descr="Cargill_Webinar_graphics-87.png"/>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8402638" y="6322732"/>
            <a:ext cx="535376" cy="239135"/>
          </a:xfrm>
          <a:prstGeom prst="rect">
            <a:avLst/>
          </a:prstGeom>
        </p:spPr>
      </p:pic>
      <p:sp>
        <p:nvSpPr>
          <p:cNvPr id="9" name="TextBox 8"/>
          <p:cNvSpPr txBox="1"/>
          <p:nvPr userDrawn="1"/>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Program Maestro Regional Leads Workshop 2017</a:t>
            </a:r>
          </a:p>
        </p:txBody>
      </p:sp>
    </p:spTree>
    <p:extLst>
      <p:ext uri="{BB962C8B-B14F-4D97-AF65-F5344CB8AC3E}">
        <p14:creationId xmlns:p14="http://schemas.microsoft.com/office/powerpoint/2010/main" val="167819808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fontAlgn="auto">
              <a:spcBef>
                <a:spcPts val="0"/>
              </a:spcBef>
              <a:spcAft>
                <a:spcPts val="0"/>
              </a:spcAft>
            </a:pPr>
            <a:fld id="{3DF1AFCE-D540-41EE-B441-3ED6DEB25CDC}" type="slidenum">
              <a:rPr lang="en-US" smtClean="0">
                <a:solidFill>
                  <a:prstClr val="white"/>
                </a:solidFill>
                <a:latin typeface="Helvetica"/>
                <a:ea typeface="+mn-ea"/>
              </a:rPr>
              <a:pPr fontAlgn="auto">
                <a:spcBef>
                  <a:spcPts val="0"/>
                </a:spcBef>
                <a:spcAft>
                  <a:spcPts val="0"/>
                </a:spcAft>
              </a:pPr>
              <a:t>‹#›</a:t>
            </a:fld>
            <a:endParaRPr lang="en-US" dirty="0">
              <a:solidFill>
                <a:prstClr val="white"/>
              </a:solidFill>
              <a:latin typeface="Helvetica"/>
              <a:ea typeface="+mn-ea"/>
            </a:endParaRPr>
          </a:p>
        </p:txBody>
      </p:sp>
      <p:pic>
        <p:nvPicPr>
          <p:cNvPr id="11" name="Picture 10" descr="Cargill_Webinar_graphics-87.png"/>
          <p:cNvPicPr>
            <a:picLocks noChangeAspect="1"/>
          </p:cNvPicPr>
          <p:nvPr/>
        </p:nvPicPr>
        <p:blipFill>
          <a:blip r:embed="rId26"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lgn="l" fontAlgn="auto">
              <a:spcBef>
                <a:spcPts val="0"/>
              </a:spcBef>
              <a:spcAft>
                <a:spcPts val="0"/>
              </a:spcAft>
              <a:defRPr/>
            </a:pPr>
            <a:r>
              <a:rPr lang="en-US" sz="700" baseline="30000">
                <a:solidFill>
                  <a:srgbClr val="959595"/>
                </a:solidFill>
                <a:latin typeface="Helvetica"/>
                <a:ea typeface="+mn-ea"/>
              </a:rPr>
              <a:t>© 2014 </a:t>
            </a:r>
            <a:r>
              <a:rPr lang="en-US" sz="700" baseline="30000" dirty="0">
                <a:solidFill>
                  <a:srgbClr val="959595"/>
                </a:solidFill>
                <a:latin typeface="Helvetica"/>
                <a:ea typeface="+mn-ea"/>
              </a:rPr>
              <a:t>Cargill, Incorporated. All rights reserved.</a:t>
            </a:r>
            <a:endParaRPr lang="en-US" sz="1800" dirty="0">
              <a:solidFill>
                <a:prstClr val="black"/>
              </a:solidFill>
              <a:latin typeface="Helvetica"/>
              <a:ea typeface="+mn-ea"/>
            </a:endParaRPr>
          </a:p>
        </p:txBody>
      </p:sp>
      <p:sp>
        <p:nvSpPr>
          <p:cNvPr id="10" name="TextBox 9"/>
          <p:cNvSpPr txBox="1"/>
          <p:nvPr userDrawn="1"/>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Program Maestro Regional Leads Workshop 2017</a:t>
            </a:r>
          </a:p>
        </p:txBody>
      </p:sp>
    </p:spTree>
    <p:extLst>
      <p:ext uri="{BB962C8B-B14F-4D97-AF65-F5344CB8AC3E}">
        <p14:creationId xmlns:p14="http://schemas.microsoft.com/office/powerpoint/2010/main" val="33066843"/>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 id="2147483955" r:id="rId23"/>
    <p:sldLayoutId id="2147483956" r:id="rId24"/>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46.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2.xml"/><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 Target="slide3.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49.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50.xml"/><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435.xml"/><Relationship Id="rId6" Type="http://schemas.openxmlformats.org/officeDocument/2006/relationships/slide" Target="slide16.xml"/><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50.xml"/><Relationship Id="rId7" Type="http://schemas.openxmlformats.org/officeDocument/2006/relationships/slide" Target="slide8.xml"/><Relationship Id="rId2" Type="http://schemas.openxmlformats.org/officeDocument/2006/relationships/notesSlide" Target="../notesSlides/notesSlide13.xml"/><Relationship Id="rId1" Type="http://schemas.openxmlformats.org/officeDocument/2006/relationships/slideLayout" Target="../slideLayouts/slideLayout435.xml"/><Relationship Id="rId6" Type="http://schemas.openxmlformats.org/officeDocument/2006/relationships/slide" Target="slide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3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435.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3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35.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435.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35.xml"/></Relationships>
</file>

<file path=ppt/slides/_rels/slide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xml"/><Relationship Id="rId1" Type="http://schemas.openxmlformats.org/officeDocument/2006/relationships/slideLayout" Target="../slideLayouts/slideLayout434.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35.xml"/></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3.xml"/><Relationship Id="rId7" Type="http://schemas.openxmlformats.org/officeDocument/2006/relationships/slide" Target="slide44.xml"/><Relationship Id="rId2" Type="http://schemas.openxmlformats.org/officeDocument/2006/relationships/diagramData" Target="../diagrams/data3.xml"/><Relationship Id="rId1" Type="http://schemas.openxmlformats.org/officeDocument/2006/relationships/slideLayout" Target="../slideLayouts/slideLayout4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slide" Target="slide39.xml"/></Relationships>
</file>

<file path=ppt/slides/_rels/slide22.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433.xml"/><Relationship Id="rId6" Type="http://schemas.openxmlformats.org/officeDocument/2006/relationships/image" Target="../media/image50.png"/><Relationship Id="rId5" Type="http://schemas.openxmlformats.org/officeDocument/2006/relationships/slide" Target="slide21.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33.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 Target="slide44.xml"/><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433.xml"/><Relationship Id="rId6" Type="http://schemas.openxmlformats.org/officeDocument/2006/relationships/image" Target="../media/image54.png"/><Relationship Id="rId5" Type="http://schemas.openxmlformats.org/officeDocument/2006/relationships/slide" Target="slide21.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433.xml"/><Relationship Id="rId6" Type="http://schemas.openxmlformats.org/officeDocument/2006/relationships/image" Target="../media/image57.png"/><Relationship Id="rId5" Type="http://schemas.openxmlformats.org/officeDocument/2006/relationships/slide" Target="slide21.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3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3.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31.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png"/><Relationship Id="rId4" Type="http://schemas.openxmlformats.org/officeDocument/2006/relationships/diagramLayout" Target="../diagrams/layout4.xml"/><Relationship Id="rId9" Type="http://schemas.openxmlformats.org/officeDocument/2006/relationships/slide" Target="slide21.xml"/></Relationships>
</file>

<file path=ppt/slides/_rels/slide3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66.png"/><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433.xml"/><Relationship Id="rId6" Type="http://schemas.openxmlformats.org/officeDocument/2006/relationships/slide" Target="slide41.xml"/><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 Target="slide2.xml"/><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43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433.xml"/><Relationship Id="rId6" Type="http://schemas.openxmlformats.org/officeDocument/2006/relationships/image" Target="../media/image73.png"/><Relationship Id="rId5" Type="http://schemas.openxmlformats.org/officeDocument/2006/relationships/slide" Target="slide30.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xml"/><Relationship Id="rId7"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43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slide" Target="slide30.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43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slide" Target="slide30.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43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433.xml"/><Relationship Id="rId5" Type="http://schemas.openxmlformats.org/officeDocument/2006/relationships/image" Target="../media/image84.png"/><Relationship Id="rId4" Type="http://schemas.openxmlformats.org/officeDocument/2006/relationships/slide" Target="sl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33.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3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xml"/><Relationship Id="rId3" Type="http://schemas.openxmlformats.org/officeDocument/2006/relationships/slideLayout" Target="../slideLayouts/slideLayout431.xml"/><Relationship Id="rId7" Type="http://schemas.openxmlformats.org/officeDocument/2006/relationships/image" Target="../media/image15.gif"/><Relationship Id="rId12" Type="http://schemas.openxmlformats.org/officeDocument/2006/relationships/slide" Target="slide4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image" Target="../media/image17.png"/><Relationship Id="rId1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33.xml"/></Relationships>
</file>

<file path=ppt/slides/_rels/slide41.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3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slide" Target="slide8.xml"/><Relationship Id="rId4" Type="http://schemas.openxmlformats.org/officeDocument/2006/relationships/diagramLayout" Target="../diagrams/layout5.xml"/><Relationship Id="rId9"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6.xml"/><Relationship Id="rId1" Type="http://schemas.openxmlformats.org/officeDocument/2006/relationships/slideLayout" Target="../slideLayouts/slideLayout433.xml"/><Relationship Id="rId6" Type="http://schemas.openxmlformats.org/officeDocument/2006/relationships/image" Target="../media/image91.png"/><Relationship Id="rId5" Type="http://schemas.openxmlformats.org/officeDocument/2006/relationships/slide" Target="slide41.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slide" Target="slide41.xml"/><Relationship Id="rId2" Type="http://schemas.openxmlformats.org/officeDocument/2006/relationships/notesSlide" Target="../notesSlides/notesSlide27.xml"/><Relationship Id="rId1" Type="http://schemas.openxmlformats.org/officeDocument/2006/relationships/slideLayout" Target="../slideLayouts/slideLayout433.xml"/><Relationship Id="rId6" Type="http://schemas.openxmlformats.org/officeDocument/2006/relationships/slide" Target="slide2.xml"/><Relationship Id="rId5" Type="http://schemas.openxmlformats.org/officeDocument/2006/relationships/image" Target="../media/image93.png"/><Relationship Id="rId4" Type="http://schemas.openxmlformats.org/officeDocument/2006/relationships/slide" Target="slide52.xml"/></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slide" Target="slide41.xml"/><Relationship Id="rId2" Type="http://schemas.openxmlformats.org/officeDocument/2006/relationships/notesSlide" Target="../notesSlides/notesSlide28.xml"/><Relationship Id="rId1" Type="http://schemas.openxmlformats.org/officeDocument/2006/relationships/slideLayout" Target="../slideLayouts/slideLayout448.xml"/><Relationship Id="rId6" Type="http://schemas.openxmlformats.org/officeDocument/2006/relationships/slide" Target="slide2.xml"/><Relationship Id="rId5" Type="http://schemas.openxmlformats.org/officeDocument/2006/relationships/slide" Target="slide52.xml"/><Relationship Id="rId4" Type="http://schemas.openxmlformats.org/officeDocument/2006/relationships/image" Target="../media/image95.pn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 Target="slide2.xml"/><Relationship Id="rId7" Type="http://schemas.openxmlformats.org/officeDocument/2006/relationships/diagramQuickStyle" Target="../diagrams/quickStyle6.xml"/><Relationship Id="rId2" Type="http://schemas.openxmlformats.org/officeDocument/2006/relationships/notesSlide" Target="../notesSlides/notesSlide29.xml"/><Relationship Id="rId1" Type="http://schemas.openxmlformats.org/officeDocument/2006/relationships/slideLayout" Target="../slideLayouts/slideLayout431.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slide" Target="slide45.xml"/><Relationship Id="rId4" Type="http://schemas.openxmlformats.org/officeDocument/2006/relationships/slide" Target="slide28.xml"/><Relationship Id="rId9" Type="http://schemas.microsoft.com/office/2007/relationships/diagramDrawing" Target="../diagrams/drawing6.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431.xml"/><Relationship Id="rId6" Type="http://schemas.openxmlformats.org/officeDocument/2006/relationships/image" Target="../media/image96.png"/><Relationship Id="rId5" Type="http://schemas.openxmlformats.org/officeDocument/2006/relationships/slide" Target="slide52.xml"/><Relationship Id="rId4" Type="http://schemas.openxmlformats.org/officeDocument/2006/relationships/slide" Target="slide28.xml"/></Relationships>
</file>

<file path=ppt/slides/_rels/slide4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slide" Target="slide2.xml"/><Relationship Id="rId7" Type="http://schemas.openxmlformats.org/officeDocument/2006/relationships/image" Target="../media/image100.png"/><Relationship Id="rId2" Type="http://schemas.openxmlformats.org/officeDocument/2006/relationships/notesSlide" Target="../notesSlides/notesSlide31.xml"/><Relationship Id="rId1" Type="http://schemas.openxmlformats.org/officeDocument/2006/relationships/slideLayout" Target="../slideLayouts/slideLayout434.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434.xml"/><Relationship Id="rId5" Type="http://schemas.openxmlformats.org/officeDocument/2006/relationships/slide" Target="slide2.xml"/><Relationship Id="rId4" Type="http://schemas.openxmlformats.org/officeDocument/2006/relationships/image" Target="../media/image103.png"/></Relationships>
</file>

<file path=ppt/slides/_rels/slide49.xml.rels><?xml version="1.0" encoding="UTF-8" standalone="yes"?>
<Relationships xmlns="http://schemas.openxmlformats.org/package/2006/relationships"><Relationship Id="rId8" Type="http://schemas.openxmlformats.org/officeDocument/2006/relationships/hyperlink" Target="https://www.ariba.com/ariba-network/ariba-network-for-suppliers/fulfillment-on-ariba-network" TargetMode="External"/><Relationship Id="rId3" Type="http://schemas.openxmlformats.org/officeDocument/2006/relationships/hyperlink" Target="http://www.ariba.com/go/ariba-network-light-account" TargetMode="External"/><Relationship Id="rId7" Type="http://schemas.openxmlformats.org/officeDocument/2006/relationships/hyperlink" Target="https://www.ariba.com/ariba-network/ariba-network-for-suppliers/selling-on-ariba-network/sap-ariba-discovery" TargetMode="External"/><Relationship Id="rId2" Type="http://schemas.openxmlformats.org/officeDocument/2006/relationships/notesSlide" Target="../notesSlides/notesSlide33.xml"/><Relationship Id="rId1" Type="http://schemas.openxmlformats.org/officeDocument/2006/relationships/slideLayout" Target="../slideLayouts/slideLayout433.xml"/><Relationship Id="rId6" Type="http://schemas.openxmlformats.org/officeDocument/2006/relationships/hyperlink" Target="http://trust.ariba.com/" TargetMode="External"/><Relationship Id="rId5" Type="http://schemas.openxmlformats.org/officeDocument/2006/relationships/hyperlink" Target="https://connect.ariba.com/anfaq.htm" TargetMode="External"/><Relationship Id="rId10" Type="http://schemas.openxmlformats.org/officeDocument/2006/relationships/slide" Target="slide52.xml"/><Relationship Id="rId4" Type="http://schemas.openxmlformats.org/officeDocument/2006/relationships/hyperlink" Target="https://uex.ariba.com/" TargetMode="Externa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1.xml"/><Relationship Id="rId1" Type="http://schemas.openxmlformats.org/officeDocument/2006/relationships/tags" Target="../tags/tag11.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slide" Target="slide44.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433.xml"/><Relationship Id="rId4" Type="http://schemas.openxmlformats.org/officeDocument/2006/relationships/slide" Target="slide5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433.xml"/><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6.xml"/><Relationship Id="rId1" Type="http://schemas.openxmlformats.org/officeDocument/2006/relationships/slideLayout" Target="../slideLayouts/slideLayout434.xml"/></Relationships>
</file>

<file path=ppt/slides/_rels/slide6.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4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slide" Target="slide3.xml"/><Relationship Id="rId4" Type="http://schemas.openxmlformats.org/officeDocument/2006/relationships/image" Target="../media/image21.png"/><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7.xml"/><Relationship Id="rId1" Type="http://schemas.openxmlformats.org/officeDocument/2006/relationships/slideLayout" Target="../slideLayouts/slideLayout431.xml"/><Relationship Id="rId5" Type="http://schemas.openxmlformats.org/officeDocument/2006/relationships/slide" Target="slide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3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slide" Target="slide3.xml"/><Relationship Id="rId4" Type="http://schemas.openxmlformats.org/officeDocument/2006/relationships/diagramLayout" Target="../diagrams/layout2.xml"/><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9.xml"/><Relationship Id="rId1" Type="http://schemas.openxmlformats.org/officeDocument/2006/relationships/slideLayout" Target="../slideLayouts/slideLayout431.xml"/><Relationship Id="rId6" Type="http://schemas.openxmlformats.org/officeDocument/2006/relationships/image" Target="../media/image25.png"/><Relationship Id="rId5" Type="http://schemas.openxmlformats.org/officeDocument/2006/relationships/slide" Target="slide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3800"/>
          <a:stretch/>
        </p:blipFill>
        <p:spPr>
          <a:xfrm>
            <a:off x="0" y="0"/>
            <a:ext cx="9182100" cy="6857999"/>
          </a:xfrm>
          <a:prstGeom prst="rect">
            <a:avLst/>
          </a:prstGeom>
          <a:solidFill>
            <a:srgbClr val="005F86"/>
          </a:solidFill>
        </p:spPr>
      </p:pic>
      <p:sp>
        <p:nvSpPr>
          <p:cNvPr id="11" name="Rectangle 10"/>
          <p:cNvSpPr/>
          <p:nvPr/>
        </p:nvSpPr>
        <p:spPr bwMode="gray">
          <a:xfrm>
            <a:off x="0" y="1324548"/>
            <a:ext cx="4160939" cy="1671514"/>
          </a:xfrm>
          <a:prstGeom prst="rect">
            <a:avLst/>
          </a:prstGeom>
          <a:solidFill>
            <a:schemeClr val="bg1">
              <a:alpha val="75000"/>
            </a:schemeClr>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7" name="Title 6"/>
          <p:cNvSpPr>
            <a:spLocks noGrp="1"/>
          </p:cNvSpPr>
          <p:nvPr>
            <p:ph type="title"/>
          </p:nvPr>
        </p:nvSpPr>
        <p:spPr>
          <a:xfrm>
            <a:off x="0" y="1432413"/>
            <a:ext cx="3673098" cy="1455785"/>
          </a:xfrm>
        </p:spPr>
        <p:txBody>
          <a:bodyPr anchor="ctr"/>
          <a:lstStyle/>
          <a:p>
            <a:pPr algn="ctr"/>
            <a:r>
              <a:rPr lang="en-US" sz="3600" dirty="0">
                <a:solidFill>
                  <a:srgbClr val="005F86"/>
                </a:solidFill>
              </a:rPr>
              <a:t>Ariba® Network </a:t>
            </a:r>
            <a:br>
              <a:rPr lang="en-US" sz="3600" dirty="0">
                <a:solidFill>
                  <a:srgbClr val="005F86"/>
                </a:solidFill>
              </a:rPr>
            </a:br>
            <a:r>
              <a:rPr lang="en-US" sz="3600" dirty="0">
                <a:solidFill>
                  <a:srgbClr val="005F86"/>
                </a:solidFill>
              </a:rPr>
              <a:t>Training </a:t>
            </a:r>
            <a:r>
              <a:rPr lang="en-US" sz="3600" dirty="0" err="1">
                <a:solidFill>
                  <a:srgbClr val="005F86"/>
                </a:solidFill>
              </a:rPr>
              <a:t>Nhà</a:t>
            </a:r>
            <a:r>
              <a:rPr lang="en-US" sz="3600" dirty="0">
                <a:solidFill>
                  <a:srgbClr val="005F86"/>
                </a:solidFill>
              </a:rPr>
              <a:t> </a:t>
            </a:r>
            <a:r>
              <a:rPr lang="en-US" sz="3600" dirty="0" err="1">
                <a:solidFill>
                  <a:srgbClr val="005F86"/>
                </a:solidFill>
              </a:rPr>
              <a:t>cung</a:t>
            </a:r>
            <a:r>
              <a:rPr lang="en-US" sz="3600" dirty="0">
                <a:solidFill>
                  <a:srgbClr val="005F86"/>
                </a:solidFill>
              </a:rPr>
              <a:t> </a:t>
            </a:r>
            <a:r>
              <a:rPr lang="en-US" sz="3600" dirty="0" err="1">
                <a:solidFill>
                  <a:srgbClr val="005F86"/>
                </a:solidFill>
              </a:rPr>
              <a:t>cấp</a:t>
            </a:r>
            <a:endParaRPr lang="en-US" sz="3600" dirty="0">
              <a:solidFill>
                <a:srgbClr val="005F86"/>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30374"/>
            <a:ext cx="2100051" cy="409332"/>
          </a:xfrm>
          <a:prstGeom prst="rect">
            <a:avLst/>
          </a:prstGeom>
          <a:solidFill>
            <a:schemeClr val="bg1"/>
          </a:solidFill>
        </p:spPr>
      </p:pic>
      <p:sp>
        <p:nvSpPr>
          <p:cNvPr id="4" name="TextBox 3"/>
          <p:cNvSpPr txBox="1"/>
          <p:nvPr/>
        </p:nvSpPr>
        <p:spPr>
          <a:xfrm>
            <a:off x="6700609" y="6395493"/>
            <a:ext cx="1788281" cy="276999"/>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800" b="1"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Get Started</a:t>
            </a:r>
          </a:p>
        </p:txBody>
      </p:sp>
      <p:sp>
        <p:nvSpPr>
          <p:cNvPr id="13" name="Action Button: Forward or Next 12">
            <a:hlinkClick r:id="" action="ppaction://hlinkshowjump?jump=nextslide" highlightClick="1"/>
          </p:cNvPr>
          <p:cNvSpPr/>
          <p:nvPr/>
        </p:nvSpPr>
        <p:spPr bwMode="gray">
          <a:xfrm>
            <a:off x="8560556" y="6366918"/>
            <a:ext cx="320040" cy="32004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6" name="Picture 5"/>
          <p:cNvPicPr>
            <a:picLocks noChangeAspect="1"/>
          </p:cNvPicPr>
          <p:nvPr/>
        </p:nvPicPr>
        <p:blipFill>
          <a:blip r:embed="rId6"/>
          <a:stretch>
            <a:fillRect/>
          </a:stretch>
        </p:blipFill>
        <p:spPr>
          <a:xfrm>
            <a:off x="4432515" y="931820"/>
            <a:ext cx="1928902" cy="1187772"/>
          </a:xfrm>
          <a:prstGeom prst="rect">
            <a:avLst/>
          </a:prstGeom>
        </p:spPr>
      </p:pic>
    </p:spTree>
    <p:extLst>
      <p:ext uri="{BB962C8B-B14F-4D97-AF65-F5344CB8AC3E}">
        <p14:creationId xmlns:p14="http://schemas.microsoft.com/office/powerpoint/2010/main" val="334639203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7681"/>
                </a:solidFill>
              </a:rPr>
              <a:t>Quy</a:t>
            </a:r>
            <a:r>
              <a:rPr lang="en-US" dirty="0">
                <a:solidFill>
                  <a:srgbClr val="007681"/>
                </a:solidFill>
              </a:rPr>
              <a:t> </a:t>
            </a:r>
            <a:r>
              <a:rPr lang="en-US" dirty="0" err="1">
                <a:solidFill>
                  <a:srgbClr val="007681"/>
                </a:solidFill>
              </a:rPr>
              <a:t>trình</a:t>
            </a:r>
            <a:r>
              <a:rPr lang="en-US" dirty="0">
                <a:solidFill>
                  <a:srgbClr val="007681"/>
                </a:solidFill>
              </a:rPr>
              <a:t> </a:t>
            </a:r>
            <a:r>
              <a:rPr lang="en-US" dirty="0" err="1">
                <a:solidFill>
                  <a:srgbClr val="007681"/>
                </a:solidFill>
              </a:rPr>
              <a:t>cho</a:t>
            </a:r>
            <a:r>
              <a:rPr lang="en-US" dirty="0">
                <a:solidFill>
                  <a:srgbClr val="007681"/>
                </a:solidFill>
              </a:rPr>
              <a:t> </a:t>
            </a:r>
            <a:r>
              <a:rPr lang="en-US" dirty="0" err="1">
                <a:solidFill>
                  <a:srgbClr val="007681"/>
                </a:solidFill>
              </a:rPr>
              <a:t>nhà</a:t>
            </a:r>
            <a:r>
              <a:rPr lang="en-US" dirty="0">
                <a:solidFill>
                  <a:srgbClr val="007681"/>
                </a:solidFill>
              </a:rPr>
              <a:t> </a:t>
            </a:r>
            <a:r>
              <a:rPr lang="en-US" dirty="0" err="1">
                <a:solidFill>
                  <a:srgbClr val="007681"/>
                </a:solidFill>
              </a:rPr>
              <a:t>cung</a:t>
            </a:r>
            <a:r>
              <a:rPr lang="en-US" dirty="0">
                <a:solidFill>
                  <a:srgbClr val="007681"/>
                </a:solidFill>
              </a:rPr>
              <a:t> </a:t>
            </a:r>
            <a:r>
              <a:rPr lang="en-US" dirty="0" err="1">
                <a:solidFill>
                  <a:srgbClr val="007681"/>
                </a:solidFill>
              </a:rPr>
              <a:t>cấp</a:t>
            </a:r>
            <a:r>
              <a:rPr lang="en-US" dirty="0">
                <a:solidFill>
                  <a:srgbClr val="007681"/>
                </a:solidFill>
              </a:rPr>
              <a:t> </a:t>
            </a:r>
            <a:r>
              <a:rPr lang="en-US" dirty="0" err="1">
                <a:solidFill>
                  <a:srgbClr val="007681"/>
                </a:solidFill>
              </a:rPr>
              <a:t>mới</a:t>
            </a:r>
            <a:br>
              <a:rPr lang="en-US" dirty="0">
                <a:solidFill>
                  <a:srgbClr val="007681"/>
                </a:solidFill>
              </a:rPr>
            </a:br>
            <a:r>
              <a:rPr lang="en-US" sz="2000" dirty="0" err="1">
                <a:solidFill>
                  <a:srgbClr val="1E9D8B"/>
                </a:solidFill>
              </a:rPr>
              <a:t>Đăng</a:t>
            </a:r>
            <a:r>
              <a:rPr lang="en-US" sz="2000" dirty="0">
                <a:solidFill>
                  <a:srgbClr val="1E9D8B"/>
                </a:solidFill>
              </a:rPr>
              <a:t> </a:t>
            </a:r>
            <a:r>
              <a:rPr lang="en-US" sz="2000" dirty="0" err="1">
                <a:solidFill>
                  <a:srgbClr val="1E9D8B"/>
                </a:solidFill>
              </a:rPr>
              <a:t>ký</a:t>
            </a:r>
            <a:r>
              <a:rPr lang="en-US" sz="2000" dirty="0">
                <a:solidFill>
                  <a:srgbClr val="1E9D8B"/>
                </a:solidFill>
              </a:rPr>
              <a:t> </a:t>
            </a:r>
            <a:r>
              <a:rPr lang="en-US" sz="2000" dirty="0" err="1">
                <a:solidFill>
                  <a:srgbClr val="1E9D8B"/>
                </a:solidFill>
              </a:rPr>
              <a:t>tài</a:t>
            </a:r>
            <a:r>
              <a:rPr lang="en-US" sz="2000" dirty="0">
                <a:solidFill>
                  <a:srgbClr val="1E9D8B"/>
                </a:solidFill>
              </a:rPr>
              <a:t> </a:t>
            </a:r>
            <a:r>
              <a:rPr lang="en-US" sz="2000" dirty="0" err="1">
                <a:solidFill>
                  <a:srgbClr val="1E9D8B"/>
                </a:solidFill>
              </a:rPr>
              <a:t>khoản</a:t>
            </a:r>
            <a:r>
              <a:rPr lang="en-US" sz="2000" dirty="0">
                <a:solidFill>
                  <a:srgbClr val="1E9D8B"/>
                </a:solidFill>
              </a:rPr>
              <a:t> Light Account qua IE – Order </a:t>
            </a:r>
            <a:endParaRPr lang="en-US" dirty="0">
              <a:solidFill>
                <a:srgbClr val="1E9D8B"/>
              </a:solidFill>
            </a:endParaRPr>
          </a:p>
        </p:txBody>
      </p:sp>
      <p:grpSp>
        <p:nvGrpSpPr>
          <p:cNvPr id="13" name="Group 12"/>
          <p:cNvGrpSpPr/>
          <p:nvPr/>
        </p:nvGrpSpPr>
        <p:grpSpPr>
          <a:xfrm>
            <a:off x="7223469" y="167979"/>
            <a:ext cx="1414722" cy="275496"/>
            <a:chOff x="7223468" y="202707"/>
            <a:chExt cx="1414722" cy="275496"/>
          </a:xfrm>
        </p:grpSpPr>
        <p:sp>
          <p:nvSpPr>
            <p:cNvPr id="15"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pic>
        <p:nvPicPr>
          <p:cNvPr id="19" name="Picture 18">
            <a:extLst>
              <a:ext uri="{FF2B5EF4-FFF2-40B4-BE49-F238E27FC236}">
                <a16:creationId xmlns:a16="http://schemas.microsoft.com/office/drawing/2014/main" id="{E25F0808-864C-4557-AD51-0D3A2192F850}"/>
              </a:ext>
            </a:extLst>
          </p:cNvPr>
          <p:cNvPicPr>
            <a:picLocks noChangeAspect="1"/>
          </p:cNvPicPr>
          <p:nvPr/>
        </p:nvPicPr>
        <p:blipFill rotWithShape="1">
          <a:blip r:embed="rId5"/>
          <a:srcRect b="71516"/>
          <a:stretch/>
        </p:blipFill>
        <p:spPr>
          <a:xfrm>
            <a:off x="307589" y="1749960"/>
            <a:ext cx="3367367" cy="2117839"/>
          </a:xfrm>
          <a:prstGeom prst="rect">
            <a:avLst/>
          </a:prstGeom>
          <a:ln>
            <a:solidFill>
              <a:schemeClr val="tx1"/>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AC580F0B-80CA-49E3-9E4D-B6F505F12403}"/>
              </a:ext>
            </a:extLst>
          </p:cNvPr>
          <p:cNvSpPr/>
          <p:nvPr/>
        </p:nvSpPr>
        <p:spPr bwMode="gray">
          <a:xfrm>
            <a:off x="1495717" y="3044306"/>
            <a:ext cx="959900" cy="244680"/>
          </a:xfrm>
          <a:prstGeom prst="rect">
            <a:avLst/>
          </a:prstGeom>
          <a:solidFill>
            <a:schemeClr val="tx2"/>
          </a:solidFill>
          <a:ln w="28575" algn="ctr">
            <a:solidFill>
              <a:srgbClr val="D47619"/>
            </a:solidFill>
            <a:miter lim="800000"/>
            <a:headEnd/>
            <a:tailEnd/>
          </a:ln>
        </p:spPr>
        <p:txBody>
          <a:bodyPr wrap="square" lIns="13715" tIns="41147" rIns="13715" bIns="41147" rtlCol="0" anchor="ctr">
            <a:spAutoFit/>
          </a:bodyPr>
          <a:lstStyle/>
          <a:p>
            <a:pPr marL="0" marR="0" lvl="0" indent="0" algn="ctr" defTabSz="816255"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Process order</a:t>
            </a:r>
          </a:p>
        </p:txBody>
      </p:sp>
      <p:cxnSp>
        <p:nvCxnSpPr>
          <p:cNvPr id="21" name="Elbow Connector 8">
            <a:extLst>
              <a:ext uri="{FF2B5EF4-FFF2-40B4-BE49-F238E27FC236}">
                <a16:creationId xmlns:a16="http://schemas.microsoft.com/office/drawing/2014/main" id="{35E06A5F-8C35-4B54-ACEE-D7B8CBA8AF4C}"/>
              </a:ext>
            </a:extLst>
          </p:cNvPr>
          <p:cNvCxnSpPr>
            <a:stCxn id="20" idx="0"/>
            <a:endCxn id="22" idx="1"/>
          </p:cNvCxnSpPr>
          <p:nvPr/>
        </p:nvCxnSpPr>
        <p:spPr>
          <a:xfrm rot="5400000" flipH="1" flipV="1">
            <a:off x="2456829" y="1507118"/>
            <a:ext cx="1056026" cy="2018350"/>
          </a:xfrm>
          <a:prstGeom prst="bentConnector2">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4A7E40C-521D-4ADE-BC9E-24619CB34FFF}"/>
              </a:ext>
            </a:extLst>
          </p:cNvPr>
          <p:cNvPicPr>
            <a:picLocks noChangeAspect="1"/>
          </p:cNvPicPr>
          <p:nvPr/>
        </p:nvPicPr>
        <p:blipFill>
          <a:blip r:embed="rId6"/>
          <a:stretch>
            <a:fillRect/>
          </a:stretch>
        </p:blipFill>
        <p:spPr>
          <a:xfrm>
            <a:off x="3994017" y="1445305"/>
            <a:ext cx="2125394" cy="1085950"/>
          </a:xfrm>
          <a:prstGeom prst="rect">
            <a:avLst/>
          </a:prstGeom>
          <a:ln>
            <a:solidFill>
              <a:schemeClr val="tx1"/>
            </a:solidFill>
          </a:ln>
          <a:effectLst>
            <a:outerShdw blurRad="190500" algn="tl" rotWithShape="0">
              <a:srgbClr val="000000">
                <a:alpha val="70000"/>
              </a:srgbClr>
            </a:outerShdw>
          </a:effectLst>
        </p:spPr>
      </p:pic>
      <p:sp>
        <p:nvSpPr>
          <p:cNvPr id="23" name="Rectangle 22">
            <a:extLst>
              <a:ext uri="{FF2B5EF4-FFF2-40B4-BE49-F238E27FC236}">
                <a16:creationId xmlns:a16="http://schemas.microsoft.com/office/drawing/2014/main" id="{8824F3D3-FDE7-4182-B4E8-2F4714FBF830}"/>
              </a:ext>
            </a:extLst>
          </p:cNvPr>
          <p:cNvSpPr/>
          <p:nvPr/>
        </p:nvSpPr>
        <p:spPr bwMode="gray">
          <a:xfrm>
            <a:off x="4745516" y="1603440"/>
            <a:ext cx="579364" cy="244680"/>
          </a:xfrm>
          <a:prstGeom prst="rect">
            <a:avLst/>
          </a:prstGeom>
          <a:solidFill>
            <a:schemeClr val="tx2"/>
          </a:solidFill>
          <a:ln w="28575" algn="ctr">
            <a:solidFill>
              <a:srgbClr val="D47619"/>
            </a:solidFill>
            <a:miter lim="800000"/>
            <a:headEnd/>
            <a:tailEnd/>
          </a:ln>
        </p:spPr>
        <p:txBody>
          <a:bodyPr wrap="square" lIns="13715" tIns="41147" rIns="13715" bIns="41147" rtlCol="0" anchor="ctr">
            <a:spAutoFit/>
          </a:bodyPr>
          <a:lstStyle/>
          <a:p>
            <a:pPr marL="0" marR="0" lvl="0" indent="0" algn="ctr" defTabSz="816255"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Sign up</a:t>
            </a:r>
          </a:p>
        </p:txBody>
      </p:sp>
      <p:cxnSp>
        <p:nvCxnSpPr>
          <p:cNvPr id="26" name="Elbow Connector 14">
            <a:extLst>
              <a:ext uri="{FF2B5EF4-FFF2-40B4-BE49-F238E27FC236}">
                <a16:creationId xmlns:a16="http://schemas.microsoft.com/office/drawing/2014/main" id="{D19BD380-0B8E-42F0-AE06-60AE2900A370}"/>
              </a:ext>
            </a:extLst>
          </p:cNvPr>
          <p:cNvCxnSpPr>
            <a:cxnSpLocks/>
            <a:stCxn id="23" idx="2"/>
          </p:cNvCxnSpPr>
          <p:nvPr/>
        </p:nvCxnSpPr>
        <p:spPr>
          <a:xfrm flipH="1">
            <a:off x="5028848" y="1848120"/>
            <a:ext cx="6350" cy="982642"/>
          </a:xfrm>
          <a:prstGeom prst="straightConnector1">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34DDAEE1-6C66-487A-90C5-94984C192E51}"/>
              </a:ext>
            </a:extLst>
          </p:cNvPr>
          <p:cNvPicPr>
            <a:picLocks noChangeAspect="1"/>
          </p:cNvPicPr>
          <p:nvPr/>
        </p:nvPicPr>
        <p:blipFill rotWithShape="1">
          <a:blip r:embed="rId7"/>
          <a:srcRect r="41141"/>
          <a:stretch/>
        </p:blipFill>
        <p:spPr>
          <a:xfrm>
            <a:off x="6599048" y="2739163"/>
            <a:ext cx="2227754" cy="2550700"/>
          </a:xfrm>
          <a:prstGeom prst="rect">
            <a:avLst/>
          </a:prstGeom>
          <a:ln>
            <a:solidFill>
              <a:schemeClr val="tx1"/>
            </a:solidFill>
          </a:ln>
          <a:effectLst>
            <a:outerShdw blurRad="190500" algn="tl" rotWithShape="0">
              <a:srgbClr val="000000">
                <a:alpha val="70000"/>
              </a:srgbClr>
            </a:outerShdw>
          </a:effectLst>
        </p:spPr>
      </p:pic>
      <p:cxnSp>
        <p:nvCxnSpPr>
          <p:cNvPr id="29" name="Elbow Connector 17">
            <a:extLst>
              <a:ext uri="{FF2B5EF4-FFF2-40B4-BE49-F238E27FC236}">
                <a16:creationId xmlns:a16="http://schemas.microsoft.com/office/drawing/2014/main" id="{D4702425-A49C-4152-8892-8E9514B3B10C}"/>
              </a:ext>
            </a:extLst>
          </p:cNvPr>
          <p:cNvCxnSpPr>
            <a:stCxn id="28" idx="3"/>
            <a:endCxn id="30" idx="1"/>
          </p:cNvCxnSpPr>
          <p:nvPr/>
        </p:nvCxnSpPr>
        <p:spPr>
          <a:xfrm flipV="1">
            <a:off x="6188239" y="2970345"/>
            <a:ext cx="477592" cy="2505793"/>
          </a:xfrm>
          <a:prstGeom prst="bentConnector3">
            <a:avLst>
              <a:gd name="adj1" fmla="val 50000"/>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8D4F4F1-11BD-4D74-A603-4D2442EFA261}"/>
              </a:ext>
            </a:extLst>
          </p:cNvPr>
          <p:cNvSpPr/>
          <p:nvPr/>
        </p:nvSpPr>
        <p:spPr bwMode="gray">
          <a:xfrm>
            <a:off x="6665831" y="2894790"/>
            <a:ext cx="1551668" cy="151110"/>
          </a:xfrm>
          <a:prstGeom prst="rect">
            <a:avLst/>
          </a:prstGeom>
          <a:noFill/>
          <a:ln w="28575" algn="ctr">
            <a:solidFill>
              <a:srgbClr val="D47619"/>
            </a:solidFill>
            <a:miter lim="800000"/>
            <a:headEnd/>
            <a:tailEnd/>
          </a:ln>
        </p:spPr>
        <p:txBody>
          <a:bodyPr lIns="67481" tIns="53984" rIns="67481" bIns="53984" rtlCol="0" anchor="ctr"/>
          <a:lstStyle/>
          <a:p>
            <a:pPr marL="0" marR="0" lvl="0" indent="0" algn="ctr" defTabSz="685526"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31" name="Picture 30">
            <a:extLst>
              <a:ext uri="{FF2B5EF4-FFF2-40B4-BE49-F238E27FC236}">
                <a16:creationId xmlns:a16="http://schemas.microsoft.com/office/drawing/2014/main" id="{CF3976E1-BFD6-4641-88D6-D84548618C64}"/>
              </a:ext>
            </a:extLst>
          </p:cNvPr>
          <p:cNvPicPr>
            <a:picLocks noChangeAspect="1"/>
          </p:cNvPicPr>
          <p:nvPr/>
        </p:nvPicPr>
        <p:blipFill rotWithShape="1">
          <a:blip r:embed="rId5"/>
          <a:srcRect t="59402" b="20076"/>
          <a:stretch/>
        </p:blipFill>
        <p:spPr>
          <a:xfrm>
            <a:off x="319194" y="4014512"/>
            <a:ext cx="3344156" cy="1515294"/>
          </a:xfrm>
          <a:prstGeom prst="rect">
            <a:avLst/>
          </a:prstGeom>
          <a:ln>
            <a:solidFill>
              <a:schemeClr val="tx1"/>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1512BEFF-2EC7-4A74-AB07-CAA94E5AC5C8}"/>
              </a:ext>
            </a:extLst>
          </p:cNvPr>
          <p:cNvGrpSpPr/>
          <p:nvPr/>
        </p:nvGrpSpPr>
        <p:grpSpPr>
          <a:xfrm>
            <a:off x="3890026" y="2823112"/>
            <a:ext cx="2333376" cy="2775366"/>
            <a:chOff x="3890026" y="2823112"/>
            <a:chExt cx="2333376" cy="2775366"/>
          </a:xfrm>
        </p:grpSpPr>
        <p:pic>
          <p:nvPicPr>
            <p:cNvPr id="24" name="Picture 23">
              <a:extLst>
                <a:ext uri="{FF2B5EF4-FFF2-40B4-BE49-F238E27FC236}">
                  <a16:creationId xmlns:a16="http://schemas.microsoft.com/office/drawing/2014/main" id="{FB2E43BF-78E8-45F6-B318-4725C5E02738}"/>
                </a:ext>
              </a:extLst>
            </p:cNvPr>
            <p:cNvPicPr>
              <a:picLocks noChangeAspect="1"/>
            </p:cNvPicPr>
            <p:nvPr/>
          </p:nvPicPr>
          <p:blipFill>
            <a:blip r:embed="rId8"/>
            <a:stretch>
              <a:fillRect/>
            </a:stretch>
          </p:blipFill>
          <p:spPr>
            <a:xfrm>
              <a:off x="3890026" y="2823112"/>
              <a:ext cx="2282246" cy="2774063"/>
            </a:xfrm>
            <a:prstGeom prst="rect">
              <a:avLst/>
            </a:prstGeom>
            <a:ln>
              <a:solidFill>
                <a:schemeClr val="tx1"/>
              </a:solidFill>
            </a:ln>
            <a:effectLst>
              <a:outerShdw blurRad="190500" algn="tl" rotWithShape="0">
                <a:srgbClr val="000000">
                  <a:alpha val="70000"/>
                </a:srgbClr>
              </a:outerShdw>
            </a:effectLst>
          </p:spPr>
        </p:pic>
        <p:pic>
          <p:nvPicPr>
            <p:cNvPr id="25" name="Picture 24">
              <a:extLst>
                <a:ext uri="{FF2B5EF4-FFF2-40B4-BE49-F238E27FC236}">
                  <a16:creationId xmlns:a16="http://schemas.microsoft.com/office/drawing/2014/main" id="{6166A4A8-ADE6-49D5-B9FB-7F38249E6859}"/>
                </a:ext>
              </a:extLst>
            </p:cNvPr>
            <p:cNvPicPr>
              <a:picLocks noChangeAspect="1"/>
            </p:cNvPicPr>
            <p:nvPr/>
          </p:nvPicPr>
          <p:blipFill>
            <a:blip r:embed="rId9"/>
            <a:stretch>
              <a:fillRect/>
            </a:stretch>
          </p:blipFill>
          <p:spPr>
            <a:xfrm>
              <a:off x="3894768" y="2824412"/>
              <a:ext cx="2328634" cy="2774063"/>
            </a:xfrm>
            <a:prstGeom prst="rect">
              <a:avLst/>
            </a:prstGeom>
            <a:ln>
              <a:solidFill>
                <a:schemeClr val="tx1"/>
              </a:solidFill>
            </a:ln>
            <a:effectLst>
              <a:outerShdw blurRad="190500" algn="tl" rotWithShape="0">
                <a:srgbClr val="000000">
                  <a:alpha val="70000"/>
                </a:srgbClr>
              </a:outerShdw>
            </a:effectLst>
          </p:spPr>
        </p:pic>
        <p:sp>
          <p:nvSpPr>
            <p:cNvPr id="28" name="Rectangle 27">
              <a:extLst>
                <a:ext uri="{FF2B5EF4-FFF2-40B4-BE49-F238E27FC236}">
                  <a16:creationId xmlns:a16="http://schemas.microsoft.com/office/drawing/2014/main" id="{74738336-AE16-45CB-8F0F-A6E40F27AD78}"/>
                </a:ext>
              </a:extLst>
            </p:cNvPr>
            <p:cNvSpPr/>
            <p:nvPr/>
          </p:nvSpPr>
          <p:spPr bwMode="gray">
            <a:xfrm>
              <a:off x="5594545" y="5353798"/>
              <a:ext cx="593694" cy="244680"/>
            </a:xfrm>
            <a:prstGeom prst="rect">
              <a:avLst/>
            </a:prstGeom>
            <a:solidFill>
              <a:schemeClr val="tx2"/>
            </a:solidFill>
            <a:ln w="28575" algn="ctr">
              <a:solidFill>
                <a:schemeClr val="tx1"/>
              </a:solidFill>
              <a:miter lim="800000"/>
              <a:headEnd/>
              <a:tailEnd/>
            </a:ln>
          </p:spPr>
          <p:txBody>
            <a:bodyPr wrap="square" lIns="13715" tIns="41147" rIns="13715" bIns="41147" rtlCol="0" anchor="ctr">
              <a:spAutoFit/>
            </a:bodyPr>
            <a:lstStyle/>
            <a:p>
              <a:pPr marL="0" marR="0" lvl="0" indent="0" algn="ctr" defTabSz="816255"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Register</a:t>
              </a:r>
            </a:p>
          </p:txBody>
        </p:sp>
        <p:sp>
          <p:nvSpPr>
            <p:cNvPr id="32" name="Rectangle 31">
              <a:extLst>
                <a:ext uri="{FF2B5EF4-FFF2-40B4-BE49-F238E27FC236}">
                  <a16:creationId xmlns:a16="http://schemas.microsoft.com/office/drawing/2014/main" id="{8862E56A-C5FE-4CDB-B1A9-1D0536BD6FD3}"/>
                </a:ext>
              </a:extLst>
            </p:cNvPr>
            <p:cNvSpPr/>
            <p:nvPr/>
          </p:nvSpPr>
          <p:spPr bwMode="gray">
            <a:xfrm>
              <a:off x="4203003" y="3168237"/>
              <a:ext cx="871100" cy="741151"/>
            </a:xfrm>
            <a:prstGeom prst="rect">
              <a:avLst/>
            </a:prstGeom>
            <a:noFill/>
            <a:ln w="28575" algn="ctr">
              <a:solidFill>
                <a:schemeClr val="tx1"/>
              </a:solidFill>
              <a:miter lim="800000"/>
              <a:headEnd/>
              <a:tailEnd/>
            </a:ln>
          </p:spPr>
          <p:txBody>
            <a:bodyPr lIns="67481" tIns="53984" rIns="67481" bIns="53984" rtlCol="0" anchor="ctr"/>
            <a:lstStyle/>
            <a:p>
              <a:pPr marL="0" marR="0" lvl="0" indent="0" algn="ctr" defTabSz="685526"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3" name="Rectangle 32">
              <a:extLst>
                <a:ext uri="{FF2B5EF4-FFF2-40B4-BE49-F238E27FC236}">
                  <a16:creationId xmlns:a16="http://schemas.microsoft.com/office/drawing/2014/main" id="{A3602622-8DC3-4C76-BB10-FC43ECA6DC69}"/>
                </a:ext>
              </a:extLst>
            </p:cNvPr>
            <p:cNvSpPr/>
            <p:nvPr/>
          </p:nvSpPr>
          <p:spPr bwMode="gray">
            <a:xfrm>
              <a:off x="4192747" y="4094124"/>
              <a:ext cx="892159" cy="741151"/>
            </a:xfrm>
            <a:prstGeom prst="rect">
              <a:avLst/>
            </a:prstGeom>
            <a:noFill/>
            <a:ln w="28575" algn="ctr">
              <a:solidFill>
                <a:schemeClr val="tx1"/>
              </a:solidFill>
              <a:miter lim="800000"/>
              <a:headEnd/>
              <a:tailEnd/>
            </a:ln>
          </p:spPr>
          <p:txBody>
            <a:bodyPr lIns="67481" tIns="53984" rIns="67481" bIns="53984" rtlCol="0" anchor="ctr"/>
            <a:lstStyle/>
            <a:p>
              <a:pPr marL="0" marR="0" lvl="0" indent="0" algn="ctr" defTabSz="685526"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4" name="Rectangle 33">
              <a:extLst>
                <a:ext uri="{FF2B5EF4-FFF2-40B4-BE49-F238E27FC236}">
                  <a16:creationId xmlns:a16="http://schemas.microsoft.com/office/drawing/2014/main" id="{2DBBC63F-5C6C-48E4-9007-0446F86CAB84}"/>
                </a:ext>
              </a:extLst>
            </p:cNvPr>
            <p:cNvSpPr/>
            <p:nvPr/>
          </p:nvSpPr>
          <p:spPr bwMode="gray">
            <a:xfrm>
              <a:off x="4021089" y="5353799"/>
              <a:ext cx="120503" cy="120032"/>
            </a:xfrm>
            <a:prstGeom prst="rect">
              <a:avLst/>
            </a:prstGeom>
            <a:noFill/>
            <a:ln w="28575" algn="ctr">
              <a:solidFill>
                <a:schemeClr val="tx1"/>
              </a:solidFill>
              <a:miter lim="800000"/>
              <a:headEnd/>
              <a:tailEnd/>
            </a:ln>
          </p:spPr>
          <p:txBody>
            <a:bodyPr lIns="67481" tIns="53984" rIns="67481" bIns="53984" rtlCol="0" anchor="ctr"/>
            <a:lstStyle/>
            <a:p>
              <a:pPr marL="0" marR="0" lvl="0" indent="0" algn="ctr" defTabSz="685526"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5" name="Rectangle 34">
            <a:extLst>
              <a:ext uri="{FF2B5EF4-FFF2-40B4-BE49-F238E27FC236}">
                <a16:creationId xmlns:a16="http://schemas.microsoft.com/office/drawing/2014/main" id="{2459D265-8A6B-4BB9-A49F-40DEC437B732}"/>
              </a:ext>
            </a:extLst>
          </p:cNvPr>
          <p:cNvSpPr/>
          <p:nvPr/>
        </p:nvSpPr>
        <p:spPr>
          <a:xfrm>
            <a:off x="1805472" y="3753616"/>
            <a:ext cx="357790" cy="2999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49" b="0" i="0" u="none" strike="noStrike" kern="1200" cap="none" spc="0" normalizeH="0" baseline="0" noProof="0" dirty="0">
                <a:ln>
                  <a:noFill/>
                </a:ln>
                <a:solidFill>
                  <a:srgbClr val="000000"/>
                </a:solidFill>
                <a:effectLst/>
                <a:uLnTx/>
                <a:uFillTx/>
                <a:latin typeface="Arial"/>
                <a:ea typeface="+mn-ea"/>
                <a:cs typeface="+mn-cs"/>
              </a:rPr>
              <a:t>…</a:t>
            </a:r>
          </a:p>
        </p:txBody>
      </p:sp>
      <p:sp>
        <p:nvSpPr>
          <p:cNvPr id="36" name="Rectangle 35">
            <a:extLst>
              <a:ext uri="{FF2B5EF4-FFF2-40B4-BE49-F238E27FC236}">
                <a16:creationId xmlns:a16="http://schemas.microsoft.com/office/drawing/2014/main" id="{2AC7252C-9A15-4DC0-9432-A2C86CD0C4AD}"/>
              </a:ext>
            </a:extLst>
          </p:cNvPr>
          <p:cNvSpPr/>
          <p:nvPr/>
        </p:nvSpPr>
        <p:spPr>
          <a:xfrm>
            <a:off x="1805472" y="5374035"/>
            <a:ext cx="357790" cy="2999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49" b="0" i="0" u="none" strike="noStrike" kern="1200" cap="none" spc="0" normalizeH="0" baseline="0" noProof="0" dirty="0">
                <a:ln>
                  <a:noFill/>
                </a:ln>
                <a:solidFill>
                  <a:srgbClr val="000000"/>
                </a:solidFill>
                <a:effectLst/>
                <a:uLnTx/>
                <a:uFillTx/>
                <a:latin typeface="Arial"/>
                <a:ea typeface="+mn-ea"/>
                <a:cs typeface="+mn-cs"/>
              </a:rPr>
              <a:t>…</a:t>
            </a:r>
          </a:p>
        </p:txBody>
      </p:sp>
      <p:sp>
        <p:nvSpPr>
          <p:cNvPr id="37" name="Slide Number Placeholder 2">
            <a:extLst>
              <a:ext uri="{FF2B5EF4-FFF2-40B4-BE49-F238E27FC236}">
                <a16:creationId xmlns:a16="http://schemas.microsoft.com/office/drawing/2014/main" id="{7E4EE4AD-9530-44B9-B1F9-7A831C9307BA}"/>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215996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1000"/>
                                        <p:tgtEl>
                                          <p:spTgt spid="23"/>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2500"/>
                            </p:stCondLst>
                            <p:childTnLst>
                              <p:par>
                                <p:cTn id="33" presetID="21"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heel(1)">
                                      <p:cBhvr>
                                        <p:cTn id="3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71516"/>
          <a:stretch/>
        </p:blipFill>
        <p:spPr>
          <a:xfrm>
            <a:off x="199103" y="1749959"/>
            <a:ext cx="2058015" cy="1294349"/>
          </a:xfrm>
          <a:prstGeom prst="rect">
            <a:avLst/>
          </a:prstGeom>
          <a:ln>
            <a:solidFill>
              <a:schemeClr val="tx1"/>
            </a:solidFill>
          </a:ln>
        </p:spPr>
      </p:pic>
      <p:sp>
        <p:nvSpPr>
          <p:cNvPr id="2" name="Title 1"/>
          <p:cNvSpPr txBox="1">
            <a:spLocks/>
          </p:cNvSpPr>
          <p:nvPr/>
        </p:nvSpPr>
        <p:spPr bwMode="gray">
          <a:xfrm>
            <a:off x="199103" y="532571"/>
            <a:ext cx="8425720" cy="442784"/>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pPr marL="0" marR="0" lvl="0" indent="0" algn="l" defTabSz="1088776" rtl="0" eaLnBrk="1" fontAlgn="auto" latinLnBrk="0" hangingPunct="1">
              <a:lnSpc>
                <a:spcPct val="100000"/>
              </a:lnSpc>
              <a:spcBef>
                <a:spcPct val="0"/>
              </a:spcBef>
              <a:spcAft>
                <a:spcPts val="0"/>
              </a:spcAft>
              <a:buClrTx/>
              <a:buSzTx/>
              <a:buFontTx/>
              <a:buNone/>
              <a:tabLst/>
              <a:defRPr/>
            </a:pPr>
            <a:r>
              <a:rPr kumimoji="0" lang="en-US" sz="2099" b="1" i="0" u="none" strike="noStrike" kern="1200" cap="none" spc="0" normalizeH="0" baseline="0" noProof="0" dirty="0" err="1">
                <a:ln>
                  <a:noFill/>
                </a:ln>
                <a:solidFill>
                  <a:srgbClr val="007681"/>
                </a:solidFill>
                <a:effectLst/>
                <a:uLnTx/>
                <a:uFillTx/>
                <a:latin typeface="Arial"/>
                <a:ea typeface="+mj-ea"/>
                <a:cs typeface="+mj-cs"/>
              </a:rPr>
              <a:t>Đăng</a:t>
            </a:r>
            <a:r>
              <a:rPr kumimoji="0" lang="en-US" sz="2099" b="1" i="0" u="none" strike="noStrike" kern="1200" cap="none" spc="0" normalizeH="0" baseline="0" noProof="0" dirty="0">
                <a:ln>
                  <a:noFill/>
                </a:ln>
                <a:solidFill>
                  <a:srgbClr val="007681"/>
                </a:solidFill>
                <a:effectLst/>
                <a:uLnTx/>
                <a:uFillTx/>
                <a:latin typeface="Arial"/>
                <a:ea typeface="+mj-ea"/>
                <a:cs typeface="+mj-cs"/>
              </a:rPr>
              <a:t> </a:t>
            </a:r>
            <a:r>
              <a:rPr kumimoji="0" lang="en-US" sz="2099" b="1" i="0" u="none" strike="noStrike" kern="1200" cap="none" spc="0" normalizeH="0" baseline="0" noProof="0" dirty="0" err="1">
                <a:ln>
                  <a:noFill/>
                </a:ln>
                <a:solidFill>
                  <a:srgbClr val="007681"/>
                </a:solidFill>
                <a:effectLst/>
                <a:uLnTx/>
                <a:uFillTx/>
                <a:latin typeface="Arial"/>
                <a:ea typeface="+mj-ea"/>
                <a:cs typeface="+mj-cs"/>
              </a:rPr>
              <a:t>ký</a:t>
            </a:r>
            <a:r>
              <a:rPr kumimoji="0" lang="en-US" sz="2099" b="1" i="0" u="none" strike="noStrike" kern="1200" cap="none" spc="0" normalizeH="0" baseline="0" noProof="0" dirty="0">
                <a:ln>
                  <a:noFill/>
                </a:ln>
                <a:solidFill>
                  <a:srgbClr val="007681"/>
                </a:solidFill>
                <a:effectLst/>
                <a:uLnTx/>
                <a:uFillTx/>
                <a:latin typeface="Arial"/>
                <a:ea typeface="+mj-ea"/>
                <a:cs typeface="+mj-cs"/>
              </a:rPr>
              <a:t> </a:t>
            </a:r>
            <a:r>
              <a:rPr kumimoji="0" lang="en-US" sz="2099" b="1" i="0" u="none" strike="noStrike" kern="1200" cap="none" spc="0" normalizeH="0" baseline="0" noProof="0" dirty="0" err="1">
                <a:ln>
                  <a:noFill/>
                </a:ln>
                <a:solidFill>
                  <a:srgbClr val="007681"/>
                </a:solidFill>
                <a:effectLst/>
                <a:uLnTx/>
                <a:uFillTx/>
                <a:latin typeface="Arial"/>
                <a:ea typeface="+mj-ea"/>
                <a:cs typeface="+mj-cs"/>
              </a:rPr>
              <a:t>hoặc</a:t>
            </a:r>
            <a:r>
              <a:rPr kumimoji="0" lang="en-US" sz="2099" b="1" i="0" u="none" strike="noStrike" kern="1200" cap="none" spc="0" normalizeH="0" baseline="0" noProof="0" dirty="0">
                <a:ln>
                  <a:noFill/>
                </a:ln>
                <a:solidFill>
                  <a:srgbClr val="007681"/>
                </a:solidFill>
                <a:effectLst/>
                <a:uLnTx/>
                <a:uFillTx/>
                <a:latin typeface="Arial"/>
                <a:ea typeface="+mj-ea"/>
                <a:cs typeface="+mj-cs"/>
              </a:rPr>
              <a:t> s</a:t>
            </a:r>
            <a:r>
              <a:rPr lang="en-US" sz="2099" dirty="0">
                <a:solidFill>
                  <a:srgbClr val="007681"/>
                </a:solidFill>
                <a:latin typeface="Arial"/>
              </a:rPr>
              <a:t>ử </a:t>
            </a:r>
            <a:r>
              <a:rPr lang="en-US" sz="2099" dirty="0" err="1">
                <a:solidFill>
                  <a:srgbClr val="007681"/>
                </a:solidFill>
                <a:latin typeface="Arial"/>
              </a:rPr>
              <a:t>dụng</a:t>
            </a:r>
            <a:r>
              <a:rPr lang="en-US" sz="2099" dirty="0">
                <a:solidFill>
                  <a:srgbClr val="007681"/>
                </a:solidFill>
                <a:latin typeface="Arial"/>
              </a:rPr>
              <a:t> </a:t>
            </a:r>
            <a:r>
              <a:rPr lang="en-US" sz="2099" dirty="0" err="1">
                <a:solidFill>
                  <a:srgbClr val="007681"/>
                </a:solidFill>
                <a:latin typeface="Arial"/>
              </a:rPr>
              <a:t>tài</a:t>
            </a:r>
            <a:r>
              <a:rPr lang="en-US" sz="2099" dirty="0">
                <a:solidFill>
                  <a:srgbClr val="007681"/>
                </a:solidFill>
                <a:latin typeface="Arial"/>
              </a:rPr>
              <a:t> </a:t>
            </a:r>
            <a:r>
              <a:rPr lang="en-US" sz="2099" dirty="0" err="1">
                <a:solidFill>
                  <a:srgbClr val="007681"/>
                </a:solidFill>
                <a:latin typeface="Arial"/>
              </a:rPr>
              <a:t>khoản</a:t>
            </a:r>
            <a:r>
              <a:rPr lang="en-US" sz="2099" dirty="0">
                <a:solidFill>
                  <a:srgbClr val="007681"/>
                </a:solidFill>
                <a:latin typeface="Arial"/>
              </a:rPr>
              <a:t> </a:t>
            </a:r>
            <a:r>
              <a:rPr lang="en-US" sz="2099" dirty="0" err="1">
                <a:solidFill>
                  <a:srgbClr val="007681"/>
                </a:solidFill>
                <a:latin typeface="Arial"/>
              </a:rPr>
              <a:t>hiện</a:t>
            </a:r>
            <a:r>
              <a:rPr lang="en-US" sz="2099" dirty="0">
                <a:solidFill>
                  <a:srgbClr val="007681"/>
                </a:solidFill>
                <a:latin typeface="Arial"/>
              </a:rPr>
              <a:t> </a:t>
            </a:r>
            <a:r>
              <a:rPr lang="en-US" sz="2099" dirty="0" err="1">
                <a:solidFill>
                  <a:srgbClr val="007681"/>
                </a:solidFill>
                <a:latin typeface="Arial"/>
              </a:rPr>
              <a:t>có</a:t>
            </a:r>
            <a:r>
              <a:rPr lang="en-US" sz="2099" dirty="0">
                <a:solidFill>
                  <a:srgbClr val="007681"/>
                </a:solidFill>
                <a:latin typeface="Arial"/>
              </a:rPr>
              <a:t>.</a:t>
            </a:r>
            <a:r>
              <a:rPr kumimoji="0" lang="en-US" sz="2099" b="1" i="0" u="none" strike="noStrike" kern="1200" cap="none" spc="0" normalizeH="0" baseline="0" noProof="0" dirty="0">
                <a:ln>
                  <a:noFill/>
                </a:ln>
                <a:solidFill>
                  <a:srgbClr val="007681"/>
                </a:solidFill>
                <a:effectLst/>
                <a:uLnTx/>
                <a:uFillTx/>
                <a:latin typeface="Arial"/>
                <a:ea typeface="+mj-ea"/>
                <a:cs typeface="+mj-cs"/>
              </a:rPr>
              <a:t> </a:t>
            </a:r>
          </a:p>
        </p:txBody>
      </p:sp>
      <p:pic>
        <p:nvPicPr>
          <p:cNvPr id="6" name="Picture 5"/>
          <p:cNvPicPr>
            <a:picLocks noChangeAspect="1"/>
          </p:cNvPicPr>
          <p:nvPr/>
        </p:nvPicPr>
        <p:blipFill>
          <a:blip r:embed="rId4"/>
          <a:stretch>
            <a:fillRect/>
          </a:stretch>
        </p:blipFill>
        <p:spPr>
          <a:xfrm>
            <a:off x="2076338" y="2147941"/>
            <a:ext cx="3547634" cy="1812630"/>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5"/>
          <a:stretch>
            <a:fillRect/>
          </a:stretch>
        </p:blipFill>
        <p:spPr>
          <a:xfrm>
            <a:off x="6345736" y="1103632"/>
            <a:ext cx="2003352" cy="2435068"/>
          </a:xfrm>
          <a:prstGeom prst="rect">
            <a:avLst/>
          </a:prstGeom>
          <a:ln>
            <a:solidFill>
              <a:schemeClr val="tx1"/>
            </a:solidFill>
          </a:ln>
          <a:effectLst>
            <a:outerShdw blurRad="190500" algn="tl" rotWithShape="0">
              <a:srgbClr val="000000">
                <a:alpha val="70000"/>
              </a:srgbClr>
            </a:outerShdw>
          </a:effectLst>
        </p:spPr>
      </p:pic>
      <p:cxnSp>
        <p:nvCxnSpPr>
          <p:cNvPr id="29" name="Straight Arrow Connector 28"/>
          <p:cNvCxnSpPr/>
          <p:nvPr/>
        </p:nvCxnSpPr>
        <p:spPr>
          <a:xfrm flipV="1">
            <a:off x="3996078" y="1289861"/>
            <a:ext cx="2428810" cy="1183772"/>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6"/>
          <a:stretch>
            <a:fillRect/>
          </a:stretch>
        </p:blipFill>
        <p:spPr>
          <a:xfrm>
            <a:off x="5833544" y="4169472"/>
            <a:ext cx="2880219" cy="1286568"/>
          </a:xfrm>
          <a:prstGeom prst="rect">
            <a:avLst/>
          </a:prstGeom>
          <a:ln>
            <a:solidFill>
              <a:schemeClr val="tx1"/>
            </a:solidFill>
          </a:ln>
          <a:effectLst>
            <a:outerShdw blurRad="190500" algn="tl" rotWithShape="0">
              <a:srgbClr val="000000">
                <a:alpha val="70000"/>
              </a:srgbClr>
            </a:outerShdw>
          </a:effectLst>
        </p:spPr>
      </p:pic>
      <p:cxnSp>
        <p:nvCxnSpPr>
          <p:cNvPr id="36" name="Straight Arrow Connector 35"/>
          <p:cNvCxnSpPr/>
          <p:nvPr/>
        </p:nvCxnSpPr>
        <p:spPr>
          <a:xfrm>
            <a:off x="4297752" y="2743000"/>
            <a:ext cx="1453517" cy="1426472"/>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439972" y="2321166"/>
            <a:ext cx="1286168" cy="235708"/>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gray">
          <a:xfrm>
            <a:off x="5668995" y="4443720"/>
            <a:ext cx="3181283" cy="329099"/>
          </a:xfrm>
          <a:prstGeom prst="rect">
            <a:avLst/>
          </a:prstGeom>
          <a:noFill/>
          <a:ln w="28575" algn="ctr">
            <a:solidFill>
              <a:srgbClr val="D47619"/>
            </a:solidFill>
            <a:miter lim="800000"/>
            <a:headEnd/>
            <a:tailEnd/>
          </a:ln>
        </p:spPr>
        <p:txBody>
          <a:bodyPr lIns="67483" tIns="53986" rIns="67483" bIns="53986" rtlCol="0" anchor="ctr"/>
          <a:lstStyle/>
          <a:p>
            <a:pPr marL="0" marR="0" lvl="0" indent="0" algn="ctr" defTabSz="685595"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42213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righ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heel(1)">
                                      <p:cBhvr>
                                        <p:cTn id="2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a:latin typeface="Helvetica" panose="020B0604020202020204" pitchFamily="34" charset="0"/>
                <a:cs typeface="Helvetica" panose="020B0604020202020204" pitchFamily="34" charset="0"/>
              </a:rPr>
              <a:t>Đăng</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ký</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tài</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khoản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mới</a:t>
            </a:r>
            <a:endParaRPr lang="en-US" dirty="0">
              <a:solidFill>
                <a:srgbClr val="007681"/>
              </a:solidFill>
              <a:latin typeface="Helvetica" panose="020B0604020202020204" pitchFamily="34" charset="0"/>
              <a:cs typeface="Helvetica" panose="020B0604020202020204" pitchFamily="34" charset="0"/>
            </a:endParaRPr>
          </a:p>
        </p:txBody>
      </p:sp>
      <p:sp>
        <p:nvSpPr>
          <p:cNvPr id="17" name="TextBox 16"/>
          <p:cNvSpPr txBox="1"/>
          <p:nvPr/>
        </p:nvSpPr>
        <p:spPr>
          <a:xfrm>
            <a:off x="324000" y="1390650"/>
            <a:ext cx="3224270" cy="5027946"/>
          </a:xfrm>
          <a:prstGeom prst="rect">
            <a:avLst/>
          </a:prstGeom>
          <a:noFill/>
        </p:spPr>
        <p:txBody>
          <a:bodyPr wrap="square" lIns="0" tIns="0" rIns="0" bIns="0" rtlCol="0">
            <a:noAutofit/>
          </a:bodyPr>
          <a:lstStyle/>
          <a:p>
            <a:pPr marL="0" marR="0" lvl="0" indent="-342900" algn="l" defTabSz="914400" rtl="0" eaLnBrk="1" fontAlgn="auto" latinLnBrk="0" hangingPunct="1">
              <a:lnSpc>
                <a:spcPct val="100000"/>
              </a:lnSpc>
              <a:spcBef>
                <a:spcPts val="0"/>
              </a:spcBef>
              <a:spcAft>
                <a:spcPts val="600"/>
              </a:spcAft>
              <a:buClr>
                <a:srgbClr val="D47619"/>
              </a:buClr>
              <a:buSzPct val="105000"/>
              <a:buFont typeface="+mj-lt"/>
              <a:buAutoNum type="arabicPeriod"/>
              <a:tabLst/>
              <a:defRPr/>
            </a:pPr>
            <a:r>
              <a:rPr lang="en-US" sz="1400" kern="0" dirty="0" err="1">
                <a:solidFill>
                  <a:sysClr val="windowText" lastClr="000000"/>
                </a:solidFill>
                <a:latin typeface="Helvetica" panose="020B0604020202020204" pitchFamily="34" charset="0"/>
                <a:cs typeface="Helvetica" panose="020B0604020202020204" pitchFamily="34" charset="0"/>
              </a:rPr>
              <a:t>Chọn</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Register Now.</a:t>
            </a:r>
          </a:p>
          <a:p>
            <a:pPr marL="342900" marR="0" lvl="0" indent="-342900" algn="l" defTabSz="914400" rtl="0" eaLnBrk="1" fontAlgn="auto" latinLnBrk="0" hangingPunct="1">
              <a:lnSpc>
                <a:spcPct val="100000"/>
              </a:lnSpc>
              <a:spcBef>
                <a:spcPts val="0"/>
              </a:spcBef>
              <a:buClr>
                <a:srgbClr val="D47619"/>
              </a:buClr>
              <a:buSzPct val="105000"/>
              <a:buFont typeface="+mj-lt"/>
              <a:buAutoNum type="arabicPeriod"/>
              <a:tabLst/>
              <a:defRPr/>
            </a:pP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Hoàn</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thiện</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mục</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Company Information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thông</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tin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công</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ty)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các</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mục</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bắt</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buộc</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đ</a:t>
            </a:r>
            <a:r>
              <a:rPr kumimoji="0" lang="vi-VN"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ư</a:t>
            </a:r>
            <a:r>
              <a:rPr lang="en-US" sz="1400" kern="0" dirty="0" err="1">
                <a:solidFill>
                  <a:sysClr val="windowText" lastClr="000000"/>
                </a:solidFill>
                <a:latin typeface="Helvetica" panose="020B0604020202020204" pitchFamily="34" charset="0"/>
                <a:cs typeface="Helvetica" panose="020B0604020202020204" pitchFamily="34" charset="0"/>
              </a:rPr>
              <a:t>ợc</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đánh</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dấu</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hoa</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thị</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 </a:t>
            </a:r>
            <a:r>
              <a:rPr lang="en-US" sz="1400" kern="0" dirty="0">
                <a:solidFill>
                  <a:sysClr val="windowText" lastClr="000000"/>
                </a:solidFill>
                <a:latin typeface="Helvetica" panose="020B0604020202020204" pitchFamily="34" charset="0"/>
                <a:cs typeface="Helvetica" panose="020B0604020202020204" pitchFamily="34" charset="0"/>
              </a:rPr>
              <a:t>bao </a:t>
            </a:r>
            <a:r>
              <a:rPr lang="en-US" sz="1400" kern="0" dirty="0" err="1">
                <a:solidFill>
                  <a:sysClr val="windowText" lastClr="000000"/>
                </a:solidFill>
                <a:latin typeface="Helvetica" panose="020B0604020202020204" pitchFamily="34" charset="0"/>
                <a:cs typeface="Helvetica" panose="020B0604020202020204" pitchFamily="34" charset="0"/>
              </a:rPr>
              <a:t>gồm</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a:t>
            </a:r>
          </a:p>
          <a:p>
            <a:pPr marL="576263" marR="0" lvl="2"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Company Name (</a:t>
            </a:r>
            <a:r>
              <a:rPr lang="en-US" sz="1200" b="1" kern="0" dirty="0">
                <a:solidFill>
                  <a:sysClr val="windowText" lastClr="000000"/>
                </a:solidFill>
                <a:latin typeface="Helvetica" panose="020B0604020202020204" pitchFamily="34" charset="0"/>
                <a:cs typeface="Helvetica" panose="020B0604020202020204" pitchFamily="34" charset="0"/>
              </a:rPr>
              <a:t>T</a:t>
            </a:r>
            <a:r>
              <a:rPr kumimoji="0" lang="en-US" sz="1200" b="1"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ên</a:t>
            </a: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lang="en-US" sz="1200" b="1" kern="0" dirty="0">
                <a:solidFill>
                  <a:sysClr val="windowText" lastClr="000000"/>
                </a:solidFill>
                <a:latin typeface="Helvetica" panose="020B0604020202020204" pitchFamily="34" charset="0"/>
                <a:cs typeface="Helvetica" panose="020B0604020202020204" pitchFamily="34" charset="0"/>
              </a:rPr>
              <a:t>C</a:t>
            </a:r>
            <a:r>
              <a:rPr kumimoji="0" lang="en-US" sz="1200" b="1"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ông</a:t>
            </a: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ty)</a:t>
            </a:r>
          </a:p>
          <a:p>
            <a:pPr marL="576263" marR="0" lvl="2"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b="1" kern="0" dirty="0" err="1">
                <a:solidFill>
                  <a:sysClr val="windowText" lastClr="000000"/>
                </a:solidFill>
                <a:latin typeface="Helvetica" panose="020B0604020202020204" pitchFamily="34" charset="0"/>
                <a:cs typeface="Helvetica" panose="020B0604020202020204" pitchFamily="34" charset="0"/>
              </a:rPr>
              <a:t>Quốc</a:t>
            </a:r>
            <a:r>
              <a:rPr lang="en-US" sz="1200" b="1" kern="0" dirty="0">
                <a:solidFill>
                  <a:sysClr val="windowText" lastClr="000000"/>
                </a:solidFill>
                <a:latin typeface="Helvetica" panose="020B0604020202020204" pitchFamily="34" charset="0"/>
                <a:cs typeface="Helvetica" panose="020B0604020202020204" pitchFamily="34" charset="0"/>
              </a:rPr>
              <a:t> </a:t>
            </a:r>
            <a:r>
              <a:rPr lang="en-US" sz="1200" b="1" kern="0" dirty="0" err="1">
                <a:solidFill>
                  <a:sysClr val="windowText" lastClr="000000"/>
                </a:solidFill>
                <a:latin typeface="Helvetica" panose="020B0604020202020204" pitchFamily="34" charset="0"/>
                <a:cs typeface="Helvetica" panose="020B0604020202020204" pitchFamily="34" charset="0"/>
              </a:rPr>
              <a:t>gia</a:t>
            </a: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(N</a:t>
            </a:r>
            <a:r>
              <a:rPr kumimoji="0" lang="vi-VN"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ư</a:t>
            </a:r>
            <a:r>
              <a:rPr lang="en-US" sz="1200" b="1" kern="0" dirty="0" err="1">
                <a:solidFill>
                  <a:sysClr val="windowText" lastClr="000000"/>
                </a:solidFill>
                <a:latin typeface="Helvetica" panose="020B0604020202020204" pitchFamily="34" charset="0"/>
                <a:cs typeface="Helvetica" panose="020B0604020202020204" pitchFamily="34" charset="0"/>
              </a:rPr>
              <a:t>ớc</a:t>
            </a:r>
            <a:r>
              <a:rPr lang="en-US" sz="1200" b="1" kern="0" dirty="0">
                <a:solidFill>
                  <a:sysClr val="windowText" lastClr="000000"/>
                </a:solidFill>
                <a:latin typeface="Helvetica" panose="020B0604020202020204" pitchFamily="34" charset="0"/>
                <a:cs typeface="Helvetica" panose="020B0604020202020204" pitchFamily="34" charset="0"/>
              </a:rPr>
              <a:t>)</a:t>
            </a:r>
            <a:endPar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576263" marR="0" lvl="2" indent="-228600" algn="l" defTabSz="914400" rtl="0" eaLnBrk="1" fontAlgn="auto" latinLnBrk="0" hangingPunct="1">
              <a:lnSpc>
                <a:spcPct val="100000"/>
              </a:lnSpc>
              <a:spcBef>
                <a:spcPts val="0"/>
              </a:spcBef>
              <a:spcAft>
                <a:spcPts val="1000"/>
              </a:spcAft>
              <a:buClr>
                <a:srgbClr val="D47619"/>
              </a:buClr>
              <a:buSzPct val="120000"/>
              <a:buFont typeface="Wingdings" panose="05000000000000000000" pitchFamily="2" charset="2"/>
              <a:buChar char="§"/>
              <a:tabLst/>
              <a:defRPr/>
            </a:pPr>
            <a:r>
              <a:rPr kumimoji="0" lang="en-US" sz="1200" b="1"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Địa</a:t>
            </a: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200" b="1"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chỉ</a:t>
            </a:r>
            <a:endPar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342900" marR="0" lvl="0" indent="-342900" algn="l" defTabSz="914400" rtl="0" eaLnBrk="1" fontAlgn="auto" latinLnBrk="0" hangingPunct="1">
              <a:lnSpc>
                <a:spcPct val="100000"/>
              </a:lnSpc>
              <a:spcBef>
                <a:spcPts val="0"/>
              </a:spcBef>
              <a:buClr>
                <a:srgbClr val="D47619"/>
              </a:buClr>
              <a:buSzPct val="105000"/>
              <a:buFont typeface="+mj-lt"/>
              <a:buAutoNum type="arabicPeriod"/>
              <a:tabLst/>
              <a:defRPr/>
            </a:pP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Điền</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thông</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tin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tài</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khoản</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ng</a:t>
            </a:r>
            <a:r>
              <a:rPr kumimoji="0" lang="vi-VN"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ư</a:t>
            </a:r>
            <a:r>
              <a:rPr lang="en-US" sz="1400" kern="0" dirty="0" err="1">
                <a:solidFill>
                  <a:sysClr val="windowText" lastClr="000000"/>
                </a:solidFill>
                <a:latin typeface="Helvetica" panose="020B0604020202020204" pitchFamily="34" charset="0"/>
                <a:cs typeface="Helvetica" panose="020B0604020202020204" pitchFamily="34" charset="0"/>
              </a:rPr>
              <a:t>ời</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dùng</a:t>
            </a:r>
            <a:r>
              <a:rPr lang="en-US" sz="1400" kern="0" dirty="0">
                <a:solidFill>
                  <a:sysClr val="windowText" lastClr="000000"/>
                </a:solidFill>
                <a:latin typeface="Helvetica" panose="020B0604020202020204" pitchFamily="34" charset="0"/>
                <a:cs typeface="Helvetica" panose="020B0604020202020204" pitchFamily="34" charset="0"/>
              </a:rPr>
              <a:t> đ</a:t>
            </a:r>
            <a:r>
              <a:rPr lang="vi-VN" sz="1400" kern="0" dirty="0">
                <a:solidFill>
                  <a:sysClr val="windowText" lastClr="000000"/>
                </a:solidFill>
                <a:latin typeface="Helvetica" panose="020B0604020202020204" pitchFamily="34" charset="0"/>
                <a:cs typeface="Helvetica" panose="020B0604020202020204" pitchFamily="34" charset="0"/>
              </a:rPr>
              <a:t>ư</a:t>
            </a:r>
            <a:r>
              <a:rPr lang="en-US" sz="1400" kern="0" dirty="0" err="1">
                <a:solidFill>
                  <a:sysClr val="windowText" lastClr="000000"/>
                </a:solidFill>
                <a:latin typeface="Helvetica" panose="020B0604020202020204" pitchFamily="34" charset="0"/>
                <a:cs typeface="Helvetica" panose="020B0604020202020204" pitchFamily="34" charset="0"/>
              </a:rPr>
              <a:t>ợc</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đánh</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dấu</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hoa</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thị</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 bao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gồm</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a:t>
            </a:r>
          </a:p>
          <a:p>
            <a:pPr marL="576263" marR="0" lvl="0"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b="1" kern="0" dirty="0" err="1">
                <a:solidFill>
                  <a:sysClr val="windowText" lastClr="000000"/>
                </a:solidFill>
                <a:latin typeface="Helvetica" panose="020B0604020202020204" pitchFamily="34" charset="0"/>
                <a:cs typeface="Helvetica" panose="020B0604020202020204" pitchFamily="34" charset="0"/>
              </a:rPr>
              <a:t>Tên</a:t>
            </a:r>
            <a:r>
              <a:rPr lang="en-US" sz="1200" b="1" kern="0" dirty="0">
                <a:solidFill>
                  <a:sysClr val="windowText" lastClr="000000"/>
                </a:solidFill>
                <a:latin typeface="Helvetica" panose="020B0604020202020204" pitchFamily="34" charset="0"/>
                <a:cs typeface="Helvetica" panose="020B0604020202020204" pitchFamily="34" charset="0"/>
              </a:rPr>
              <a:t> </a:t>
            </a:r>
            <a:endPar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576263" marR="0" lvl="0"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b="1" kern="0" dirty="0" err="1">
                <a:solidFill>
                  <a:sysClr val="windowText" lastClr="000000"/>
                </a:solidFill>
                <a:latin typeface="Helvetica" panose="020B0604020202020204" pitchFamily="34" charset="0"/>
                <a:cs typeface="Helvetica" panose="020B0604020202020204" pitchFamily="34" charset="0"/>
              </a:rPr>
              <a:t>Địa</a:t>
            </a:r>
            <a:r>
              <a:rPr lang="en-US" sz="1200" b="1" kern="0" dirty="0">
                <a:solidFill>
                  <a:sysClr val="windowText" lastClr="000000"/>
                </a:solidFill>
                <a:latin typeface="Helvetica" panose="020B0604020202020204" pitchFamily="34" charset="0"/>
                <a:cs typeface="Helvetica" panose="020B0604020202020204" pitchFamily="34" charset="0"/>
              </a:rPr>
              <a:t> </a:t>
            </a:r>
            <a:r>
              <a:rPr lang="en-US" sz="1200" b="1" kern="0" dirty="0" err="1">
                <a:solidFill>
                  <a:sysClr val="windowText" lastClr="000000"/>
                </a:solidFill>
                <a:latin typeface="Helvetica" panose="020B0604020202020204" pitchFamily="34" charset="0"/>
                <a:cs typeface="Helvetica" panose="020B0604020202020204" pitchFamily="34" charset="0"/>
              </a:rPr>
              <a:t>chỉ</a:t>
            </a:r>
            <a:r>
              <a:rPr lang="en-US" sz="1200" b="1" kern="0" dirty="0">
                <a:solidFill>
                  <a:sysClr val="windowText" lastClr="000000"/>
                </a:solidFill>
                <a:latin typeface="Helvetica" panose="020B0604020202020204" pitchFamily="34" charset="0"/>
                <a:cs typeface="Helvetica" panose="020B0604020202020204" pitchFamily="34" charset="0"/>
              </a:rPr>
              <a:t> email</a:t>
            </a:r>
            <a:endPar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576263" marR="0" lvl="0"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b="1" kern="0" dirty="0" err="1">
                <a:solidFill>
                  <a:sysClr val="windowText" lastClr="000000"/>
                </a:solidFill>
                <a:latin typeface="Helvetica" panose="020B0604020202020204" pitchFamily="34" charset="0"/>
                <a:cs typeface="Helvetica" panose="020B0604020202020204" pitchFamily="34" charset="0"/>
              </a:rPr>
              <a:t>Tên</a:t>
            </a:r>
            <a:r>
              <a:rPr lang="en-US" sz="1200" b="1" kern="0" dirty="0">
                <a:solidFill>
                  <a:sysClr val="windowText" lastClr="000000"/>
                </a:solidFill>
                <a:latin typeface="Helvetica" panose="020B0604020202020204" pitchFamily="34" charset="0"/>
                <a:cs typeface="Helvetica" panose="020B0604020202020204" pitchFamily="34" charset="0"/>
              </a:rPr>
              <a:t> ng</a:t>
            </a:r>
            <a:r>
              <a:rPr lang="vi-VN" sz="1200" b="1" kern="0" dirty="0">
                <a:solidFill>
                  <a:sysClr val="windowText" lastClr="000000"/>
                </a:solidFill>
                <a:latin typeface="Helvetica" panose="020B0604020202020204" pitchFamily="34" charset="0"/>
                <a:cs typeface="Helvetica" panose="020B0604020202020204" pitchFamily="34" charset="0"/>
              </a:rPr>
              <a:t>ư</a:t>
            </a:r>
            <a:r>
              <a:rPr lang="en-US" sz="1200" b="1" kern="0" dirty="0" err="1">
                <a:solidFill>
                  <a:sysClr val="windowText" lastClr="000000"/>
                </a:solidFill>
                <a:latin typeface="Helvetica" panose="020B0604020202020204" pitchFamily="34" charset="0"/>
                <a:cs typeface="Helvetica" panose="020B0604020202020204" pitchFamily="34" charset="0"/>
              </a:rPr>
              <a:t>ời</a:t>
            </a:r>
            <a:r>
              <a:rPr lang="en-US" sz="1200" b="1" kern="0" dirty="0">
                <a:solidFill>
                  <a:sysClr val="windowText" lastClr="000000"/>
                </a:solidFill>
                <a:latin typeface="Helvetica" panose="020B0604020202020204" pitchFamily="34" charset="0"/>
                <a:cs typeface="Helvetica" panose="020B0604020202020204" pitchFamily="34" charset="0"/>
              </a:rPr>
              <a:t> </a:t>
            </a:r>
            <a:r>
              <a:rPr lang="en-US" sz="1200" b="1" kern="0" dirty="0" err="1">
                <a:solidFill>
                  <a:sysClr val="windowText" lastClr="000000"/>
                </a:solidFill>
                <a:latin typeface="Helvetica" panose="020B0604020202020204" pitchFamily="34" charset="0"/>
                <a:cs typeface="Helvetica" panose="020B0604020202020204" pitchFamily="34" charset="0"/>
              </a:rPr>
              <a:t>dùng</a:t>
            </a: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lang="en-US" sz="1200" b="1" kern="0" dirty="0" err="1">
                <a:solidFill>
                  <a:sysClr val="windowText" lastClr="000000"/>
                </a:solidFill>
                <a:latin typeface="Helvetica" panose="020B0604020202020204" pitchFamily="34" charset="0"/>
                <a:cs typeface="Helvetica" panose="020B0604020202020204" pitchFamily="34" charset="0"/>
              </a:rPr>
              <a:t>nếu</a:t>
            </a:r>
            <a:r>
              <a:rPr lang="en-US" sz="1200" b="1" kern="0" dirty="0">
                <a:solidFill>
                  <a:sysClr val="windowText" lastClr="000000"/>
                </a:solidFill>
                <a:latin typeface="Helvetica" panose="020B0604020202020204" pitchFamily="34" charset="0"/>
                <a:cs typeface="Helvetica" panose="020B0604020202020204" pitchFamily="34" charset="0"/>
              </a:rPr>
              <a:t> </a:t>
            </a:r>
            <a:r>
              <a:rPr lang="en-US" sz="1200" b="1" kern="0" dirty="0" err="1">
                <a:solidFill>
                  <a:sysClr val="windowText" lastClr="000000"/>
                </a:solidFill>
                <a:latin typeface="Helvetica" panose="020B0604020202020204" pitchFamily="34" charset="0"/>
                <a:cs typeface="Helvetica" panose="020B0604020202020204" pitchFamily="34" charset="0"/>
              </a:rPr>
              <a:t>không</a:t>
            </a:r>
            <a:r>
              <a:rPr lang="en-US" sz="1200" b="1" kern="0" dirty="0">
                <a:solidFill>
                  <a:sysClr val="windowText" lastClr="000000"/>
                </a:solidFill>
                <a:latin typeface="Helvetica" panose="020B0604020202020204" pitchFamily="34" charset="0"/>
                <a:cs typeface="Helvetica" panose="020B0604020202020204" pitchFamily="34" charset="0"/>
              </a:rPr>
              <a:t> </a:t>
            </a:r>
            <a:r>
              <a:rPr lang="en-US" sz="1200" b="1" kern="0" dirty="0" err="1">
                <a:solidFill>
                  <a:sysClr val="windowText" lastClr="000000"/>
                </a:solidFill>
                <a:latin typeface="Helvetica" panose="020B0604020202020204" pitchFamily="34" charset="0"/>
                <a:cs typeface="Helvetica" panose="020B0604020202020204" pitchFamily="34" charset="0"/>
              </a:rPr>
              <a:t>trùng</a:t>
            </a:r>
            <a:r>
              <a:rPr lang="en-US" sz="1200" b="1" kern="0" dirty="0">
                <a:solidFill>
                  <a:sysClr val="windowText" lastClr="000000"/>
                </a:solidFill>
                <a:latin typeface="Helvetica" panose="020B0604020202020204" pitchFamily="34" charset="0"/>
                <a:cs typeface="Helvetica" panose="020B0604020202020204" pitchFamily="34" charset="0"/>
              </a:rPr>
              <a:t> </a:t>
            </a:r>
            <a:r>
              <a:rPr lang="en-US" sz="1200" b="1" kern="0" dirty="0" err="1">
                <a:solidFill>
                  <a:sysClr val="windowText" lastClr="000000"/>
                </a:solidFill>
                <a:latin typeface="Helvetica" panose="020B0604020202020204" pitchFamily="34" charset="0"/>
                <a:cs typeface="Helvetica" panose="020B0604020202020204" pitchFamily="34" charset="0"/>
              </a:rPr>
              <a:t>với</a:t>
            </a:r>
            <a:r>
              <a:rPr lang="en-US" sz="1200" b="1" kern="0" dirty="0">
                <a:solidFill>
                  <a:sysClr val="windowText" lastClr="000000"/>
                </a:solidFill>
                <a:latin typeface="Helvetica" panose="020B0604020202020204" pitchFamily="34" charset="0"/>
                <a:cs typeface="Helvetica" panose="020B0604020202020204" pitchFamily="34" charset="0"/>
              </a:rPr>
              <a:t> email</a:t>
            </a: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a:t>
            </a:r>
          </a:p>
          <a:p>
            <a:pPr marL="576263" marR="0" lvl="0" indent="-228600" algn="l" defTabSz="914400" rtl="0" eaLnBrk="1" fontAlgn="auto" latinLnBrk="0" hangingPunct="1">
              <a:lnSpc>
                <a:spcPct val="100000"/>
              </a:lnSpc>
              <a:spcBef>
                <a:spcPts val="0"/>
              </a:spcBef>
              <a:spcAft>
                <a:spcPts val="1000"/>
              </a:spcAft>
              <a:buClr>
                <a:srgbClr val="D47619"/>
              </a:buClr>
              <a:buSzPct val="120000"/>
              <a:buFont typeface="Wingdings" panose="05000000000000000000" pitchFamily="2" charset="2"/>
              <a:buChar char="§"/>
              <a:tabLst/>
              <a:defRPr/>
            </a:pPr>
            <a:r>
              <a:rPr lang="en-US" sz="1200" b="1" kern="0" dirty="0" err="1">
                <a:solidFill>
                  <a:sysClr val="windowText" lastClr="000000"/>
                </a:solidFill>
                <a:latin typeface="Helvetica" panose="020B0604020202020204" pitchFamily="34" charset="0"/>
                <a:cs typeface="Helvetica" panose="020B0604020202020204" pitchFamily="34" charset="0"/>
              </a:rPr>
              <a:t>Mật</a:t>
            </a:r>
            <a:r>
              <a:rPr lang="en-US" sz="1200" b="1" kern="0" dirty="0">
                <a:solidFill>
                  <a:sysClr val="windowText" lastClr="000000"/>
                </a:solidFill>
                <a:latin typeface="Helvetica" panose="020B0604020202020204" pitchFamily="34" charset="0"/>
                <a:cs typeface="Helvetica" panose="020B0604020202020204" pitchFamily="34" charset="0"/>
              </a:rPr>
              <a:t> </a:t>
            </a:r>
            <a:r>
              <a:rPr lang="en-US" sz="1200" b="1" kern="0" dirty="0" err="1">
                <a:solidFill>
                  <a:sysClr val="windowText" lastClr="000000"/>
                </a:solidFill>
                <a:latin typeface="Helvetica" panose="020B0604020202020204" pitchFamily="34" charset="0"/>
                <a:cs typeface="Helvetica" panose="020B0604020202020204" pitchFamily="34" charset="0"/>
              </a:rPr>
              <a:t>khẩu</a:t>
            </a:r>
            <a:endPar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342900" marR="0" lvl="0" indent="-342900" algn="l" defTabSz="914400" rtl="0" eaLnBrk="1" fontAlgn="auto" latinLnBrk="0" hangingPunct="1">
              <a:lnSpc>
                <a:spcPct val="100000"/>
              </a:lnSpc>
              <a:spcBef>
                <a:spcPts val="0"/>
              </a:spcBef>
              <a:spcAft>
                <a:spcPts val="1000"/>
              </a:spcAft>
              <a:buClr>
                <a:srgbClr val="D47619"/>
              </a:buClr>
              <a:buSzPct val="105000"/>
              <a:buFont typeface="+mj-lt"/>
              <a:buAutoNum type="arabicPeriod" startAt="4"/>
              <a:tabLst/>
              <a:defRPr/>
            </a:pPr>
            <a:r>
              <a:rPr lang="en-US" sz="1400" kern="0" dirty="0">
                <a:solidFill>
                  <a:sysClr val="windowText" lastClr="000000"/>
                </a:solidFill>
                <a:latin typeface="Helvetica" panose="020B0604020202020204" pitchFamily="34" charset="0"/>
                <a:cs typeface="Helvetica" panose="020B0604020202020204" pitchFamily="34" charset="0"/>
              </a:rPr>
              <a:t>Check c</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hấ</a:t>
            </a:r>
            <a:r>
              <a:rPr lang="en-US" sz="1400" kern="0" dirty="0">
                <a:solidFill>
                  <a:sysClr val="windowText" lastClr="000000"/>
                </a:solidFill>
                <a:latin typeface="Helvetica" panose="020B0604020202020204" pitchFamily="34" charset="0"/>
                <a:cs typeface="Helvetica" panose="020B0604020202020204" pitchFamily="34" charset="0"/>
              </a:rPr>
              <a:t>p </a:t>
            </a:r>
            <a:r>
              <a:rPr lang="en-US" sz="1400" kern="0" dirty="0" err="1">
                <a:solidFill>
                  <a:sysClr val="windowText" lastClr="000000"/>
                </a:solidFill>
                <a:latin typeface="Helvetica" panose="020B0604020202020204" pitchFamily="34" charset="0"/>
                <a:cs typeface="Helvetica" panose="020B0604020202020204" pitchFamily="34" charset="0"/>
              </a:rPr>
              <a:t>nhận</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các</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1"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Điều</a:t>
            </a:r>
            <a:r>
              <a:rPr kumimoji="0" lang="en-US" sz="1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1"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khoản</a:t>
            </a:r>
            <a:r>
              <a:rPr kumimoji="0" lang="en-US" sz="1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s</a:t>
            </a:r>
            <a:r>
              <a:rPr lang="en-US" sz="1400" b="1" kern="0" dirty="0">
                <a:solidFill>
                  <a:sysClr val="windowText" lastClr="000000"/>
                </a:solidFill>
                <a:latin typeface="Helvetica" panose="020B0604020202020204" pitchFamily="34" charset="0"/>
                <a:cs typeface="Helvetica" panose="020B0604020202020204" pitchFamily="34" charset="0"/>
              </a:rPr>
              <a:t>ử </a:t>
            </a:r>
            <a:r>
              <a:rPr lang="en-US" sz="1400" b="1" kern="0" dirty="0" err="1">
                <a:solidFill>
                  <a:sysClr val="windowText" lastClr="000000"/>
                </a:solidFill>
                <a:latin typeface="Helvetica" panose="020B0604020202020204" pitchFamily="34" charset="0"/>
                <a:cs typeface="Helvetica" panose="020B0604020202020204" pitchFamily="34" charset="0"/>
              </a:rPr>
              <a:t>dụng</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a:t>
            </a:r>
          </a:p>
          <a:p>
            <a:pPr marL="342900" marR="0" lvl="0" indent="-342900" algn="l" defTabSz="914400" rtl="0" eaLnBrk="1" fontAlgn="auto" latinLnBrk="0" hangingPunct="1">
              <a:lnSpc>
                <a:spcPct val="100000"/>
              </a:lnSpc>
              <a:spcBef>
                <a:spcPts val="0"/>
              </a:spcBef>
              <a:spcAft>
                <a:spcPts val="600"/>
              </a:spcAft>
              <a:buClr>
                <a:srgbClr val="D47619"/>
              </a:buClr>
              <a:buSzPct val="105000"/>
              <a:buFont typeface="+mj-lt"/>
              <a:buAutoNum type="arabicPeriod" startAt="4"/>
              <a:tabLst/>
              <a:defRPr/>
            </a:pP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Chọn</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1"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Đăng</a:t>
            </a:r>
            <a:r>
              <a:rPr kumimoji="0" lang="en-US" sz="1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1"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ký</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để</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đi</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đến</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màn</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hình</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a:t>
            </a:r>
            <a:r>
              <a:rPr kumimoji="0" lang="en-US" sz="1400" b="0" i="0" u="none" strike="noStrike" kern="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chính</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a:t>
            </a:r>
          </a:p>
          <a:p>
            <a:pPr marL="342900" marR="0" lvl="0" indent="-342900" algn="l" defTabSz="914400" rtl="0" eaLnBrk="1" fontAlgn="auto" latinLnBrk="0" hangingPunct="1">
              <a:lnSpc>
                <a:spcPct val="100000"/>
              </a:lnSpc>
              <a:spcBef>
                <a:spcPts val="0"/>
              </a:spcBef>
              <a:spcAft>
                <a:spcPts val="600"/>
              </a:spcAft>
              <a:buClr>
                <a:srgbClr val="D47619"/>
              </a:buClr>
              <a:buSzPct val="105000"/>
              <a:buFont typeface="+mj-lt"/>
              <a:buAutoNum type="arabicPeriod" startAt="4"/>
              <a:tabLst/>
              <a:defRPr/>
            </a:pPr>
            <a:r>
              <a:rPr lang="en-US" sz="1400" kern="0" dirty="0" err="1">
                <a:solidFill>
                  <a:sysClr val="windowText" lastClr="000000"/>
                </a:solidFill>
                <a:latin typeface="Helvetica" panose="020B0604020202020204" pitchFamily="34" charset="0"/>
                <a:cs typeface="Helvetica" panose="020B0604020202020204" pitchFamily="34" charset="0"/>
              </a:rPr>
              <a:t>Bạn</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sẽ</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nhận</a:t>
            </a:r>
            <a:r>
              <a:rPr lang="en-US" sz="1400" kern="0" dirty="0">
                <a:solidFill>
                  <a:sysClr val="windowText" lastClr="000000"/>
                </a:solidFill>
                <a:latin typeface="Helvetica" panose="020B0604020202020204" pitchFamily="34" charset="0"/>
                <a:cs typeface="Helvetica" panose="020B0604020202020204" pitchFamily="34" charset="0"/>
              </a:rPr>
              <a:t> đ</a:t>
            </a:r>
            <a:r>
              <a:rPr lang="vi-VN" sz="1400" kern="0" dirty="0">
                <a:solidFill>
                  <a:sysClr val="windowText" lastClr="000000"/>
                </a:solidFill>
                <a:latin typeface="Helvetica" panose="020B0604020202020204" pitchFamily="34" charset="0"/>
                <a:cs typeface="Helvetica" panose="020B0604020202020204" pitchFamily="34" charset="0"/>
              </a:rPr>
              <a:t>ư</a:t>
            </a:r>
            <a:r>
              <a:rPr lang="en-US" sz="1400" kern="0" dirty="0" err="1">
                <a:solidFill>
                  <a:sysClr val="windowText" lastClr="000000"/>
                </a:solidFill>
                <a:latin typeface="Helvetica" panose="020B0604020202020204" pitchFamily="34" charset="0"/>
                <a:cs typeface="Helvetica" panose="020B0604020202020204" pitchFamily="34" charset="0"/>
              </a:rPr>
              <a:t>ợc</a:t>
            </a:r>
            <a:r>
              <a:rPr lang="en-US" sz="1400" kern="0" dirty="0">
                <a:solidFill>
                  <a:sysClr val="windowText" lastClr="000000"/>
                </a:solidFill>
                <a:latin typeface="Helvetica" panose="020B0604020202020204" pitchFamily="34" charset="0"/>
                <a:cs typeface="Helvetica" panose="020B0604020202020204" pitchFamily="34" charset="0"/>
              </a:rPr>
              <a:t> email </a:t>
            </a:r>
            <a:r>
              <a:rPr lang="en-US" sz="1400" kern="0" dirty="0" err="1">
                <a:solidFill>
                  <a:sysClr val="windowText" lastClr="000000"/>
                </a:solidFill>
                <a:latin typeface="Helvetica" panose="020B0604020202020204" pitchFamily="34" charset="0"/>
                <a:cs typeface="Helvetica" panose="020B0604020202020204" pitchFamily="34" charset="0"/>
              </a:rPr>
              <a:t>thông</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báo</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sau</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khi</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hoàn</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tất</a:t>
            </a:r>
            <a:r>
              <a:rPr lang="en-US" sz="1400" kern="0" dirty="0">
                <a:solidFill>
                  <a:sysClr val="windowText" lastClr="000000"/>
                </a:solidFill>
                <a:latin typeface="Helvetica" panose="020B0604020202020204" pitchFamily="34" charset="0"/>
                <a:cs typeface="Helvetica" panose="020B0604020202020204" pitchFamily="34" charset="0"/>
              </a:rPr>
              <a:t> </a:t>
            </a:r>
            <a:r>
              <a:rPr lang="en-US" sz="1400" kern="0" dirty="0" err="1">
                <a:solidFill>
                  <a:sysClr val="windowText" lastClr="000000"/>
                </a:solidFill>
                <a:latin typeface="Helvetica" panose="020B0604020202020204" pitchFamily="34" charset="0"/>
                <a:cs typeface="Helvetica" panose="020B0604020202020204" pitchFamily="34" charset="0"/>
              </a:rPr>
              <a:t>đăng</a:t>
            </a:r>
            <a:endPar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0" marR="0" lvl="0" indent="-342900" algn="l" defTabSz="914400" rtl="0" eaLnBrk="1" fontAlgn="base" latinLnBrk="0" hangingPunct="1">
              <a:lnSpc>
                <a:spcPct val="100000"/>
              </a:lnSpc>
              <a:spcBef>
                <a:spcPts val="0"/>
              </a:spcBef>
              <a:spcAft>
                <a:spcPct val="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342900" marR="0" lvl="0" indent="-342900" algn="l" defTabSz="914400" rtl="0" eaLnBrk="1" fontAlgn="base" latinLnBrk="0" hangingPunct="1">
              <a:lnSpc>
                <a:spcPts val="2000"/>
              </a:lnSpc>
              <a:spcBef>
                <a:spcPts val="1200"/>
              </a:spcBef>
              <a:spcAft>
                <a:spcPct val="0"/>
              </a:spcAft>
              <a:buClr>
                <a:srgbClr val="F0AB00"/>
              </a:buClr>
              <a:buSzPct val="120000"/>
              <a:buFont typeface="+mj-lt"/>
              <a:buAutoNum type="arabicPeriod"/>
              <a:tabLst/>
              <a:defRPr/>
            </a:pPr>
            <a:endParaRPr kumimoji="0" lang="en-US" sz="12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p:txBody>
      </p:sp>
      <p:sp>
        <p:nvSpPr>
          <p:cNvPr id="2" name="Rectangle 1"/>
          <p:cNvSpPr/>
          <p:nvPr/>
        </p:nvSpPr>
        <p:spPr bwMode="gray">
          <a:xfrm>
            <a:off x="4638675" y="3635444"/>
            <a:ext cx="45719" cy="302419"/>
          </a:xfrm>
          <a:prstGeom prst="rect">
            <a:avLst/>
          </a:prstGeom>
          <a:solidFill>
            <a:srgbClr val="FFFFFF"/>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endParaRPr>
          </a:p>
        </p:txBody>
      </p:sp>
      <p:sp>
        <p:nvSpPr>
          <p:cNvPr id="12" name="Action Button: Help 11">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endParaRPr>
          </a:p>
        </p:txBody>
      </p:sp>
      <p:pic>
        <p:nvPicPr>
          <p:cNvPr id="3" name="Picture 2"/>
          <p:cNvPicPr>
            <a:picLocks noChangeAspect="1"/>
          </p:cNvPicPr>
          <p:nvPr/>
        </p:nvPicPr>
        <p:blipFill>
          <a:blip r:embed="rId4"/>
          <a:stretch>
            <a:fillRect/>
          </a:stretch>
        </p:blipFill>
        <p:spPr>
          <a:xfrm>
            <a:off x="3904450" y="1737268"/>
            <a:ext cx="4915549" cy="3895572"/>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6261791" y="1390650"/>
            <a:ext cx="2551649" cy="1332388"/>
          </a:xfrm>
          <a:prstGeom prst="rect">
            <a:avLst/>
          </a:prstGeom>
          <a:ln>
            <a:solidFill>
              <a:schemeClr val="tx1"/>
            </a:solidFill>
          </a:ln>
        </p:spPr>
      </p:pic>
      <p:sp>
        <p:nvSpPr>
          <p:cNvPr id="25" name="Oval 24"/>
          <p:cNvSpPr/>
          <p:nvPr/>
        </p:nvSpPr>
        <p:spPr bwMode="gray">
          <a:xfrm>
            <a:off x="6167434" y="2233217"/>
            <a:ext cx="219456" cy="219456"/>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sp>
        <p:nvSpPr>
          <p:cNvPr id="26" name="Oval 25"/>
          <p:cNvSpPr/>
          <p:nvPr/>
        </p:nvSpPr>
        <p:spPr bwMode="gray">
          <a:xfrm>
            <a:off x="4684394" y="2830779"/>
            <a:ext cx="220267" cy="219075"/>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27" name="Oval 26"/>
          <p:cNvSpPr/>
          <p:nvPr/>
        </p:nvSpPr>
        <p:spPr bwMode="gray">
          <a:xfrm>
            <a:off x="4684394" y="3892422"/>
            <a:ext cx="220267" cy="219075"/>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sp>
        <p:nvSpPr>
          <p:cNvPr id="28" name="Oval 27"/>
          <p:cNvSpPr/>
          <p:nvPr/>
        </p:nvSpPr>
        <p:spPr bwMode="gray">
          <a:xfrm>
            <a:off x="3969715" y="5326270"/>
            <a:ext cx="220267" cy="219075"/>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4</a:t>
            </a:r>
          </a:p>
        </p:txBody>
      </p:sp>
      <p:sp>
        <p:nvSpPr>
          <p:cNvPr id="29" name="Oval 28"/>
          <p:cNvSpPr/>
          <p:nvPr/>
        </p:nvSpPr>
        <p:spPr bwMode="gray">
          <a:xfrm>
            <a:off x="7683661" y="5326269"/>
            <a:ext cx="220267" cy="219075"/>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5</a:t>
            </a:r>
          </a:p>
        </p:txBody>
      </p:sp>
      <p:grpSp>
        <p:nvGrpSpPr>
          <p:cNvPr id="18" name="Group 17"/>
          <p:cNvGrpSpPr/>
          <p:nvPr/>
        </p:nvGrpSpPr>
        <p:grpSpPr>
          <a:xfrm>
            <a:off x="7223469" y="167979"/>
            <a:ext cx="1414722" cy="275496"/>
            <a:chOff x="7223468" y="202707"/>
            <a:chExt cx="1414722" cy="275496"/>
          </a:xfrm>
        </p:grpSpPr>
        <p:sp>
          <p:nvSpPr>
            <p:cNvPr id="23" name="Action Button: Forward or Next 15">
              <a:hlinkClick r:id="rId6" action="ppaction://hlinksldjump"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Home 16">
              <a:hlinkClick r:id="rId7"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0"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1" name="Action Button: Beginning 18">
              <a:hlinkClick r:id="rId8"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9" name="Round Diagonal Corner Rectangle 6">
            <a:extLst>
              <a:ext uri="{FF2B5EF4-FFF2-40B4-BE49-F238E27FC236}">
                <a16:creationId xmlns:a16="http://schemas.microsoft.com/office/drawing/2014/main" id="{9C20F4D0-0CA3-4949-8DE5-C4DEB0126249}"/>
              </a:ext>
            </a:extLst>
          </p:cNvPr>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Cargill Ariba Light Account Enablement</a:t>
            </a:r>
          </a:p>
        </p:txBody>
      </p:sp>
      <p:sp>
        <p:nvSpPr>
          <p:cNvPr id="20" name="Round Diagonal Corner Rectangle 7">
            <a:extLst>
              <a:ext uri="{FF2B5EF4-FFF2-40B4-BE49-F238E27FC236}">
                <a16:creationId xmlns:a16="http://schemas.microsoft.com/office/drawing/2014/main" id="{AF794283-A6EF-4F38-8A98-D0DEB1041C58}"/>
              </a:ext>
            </a:extLst>
          </p:cNvPr>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5">
            <a:extLst>
              <a:ext uri="{FF2B5EF4-FFF2-40B4-BE49-F238E27FC236}">
                <a16:creationId xmlns:a16="http://schemas.microsoft.com/office/drawing/2014/main" id="{CDB8AF88-4B8D-4503-BD64-3ABA48BE86BE}"/>
              </a:ext>
            </a:extLst>
          </p:cNvPr>
          <p:cNvSpPr txBox="1">
            <a:spLocks/>
          </p:cNvSpPr>
          <p:nvPr/>
        </p:nvSpPr>
        <p:spPr>
          <a:xfrm>
            <a:off x="239714" y="6286104"/>
            <a:ext cx="378392" cy="365125"/>
          </a:xfrm>
          <a:prstGeom prst="rect">
            <a:avLst/>
          </a:prstGeom>
        </p:spPr>
        <p:txBody>
          <a:bodyPr vert="horz" wrap="none"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mtClean="0">
                <a:solidFill>
                  <a:prstClr val="white"/>
                </a:solidFill>
              </a:rPr>
              <a:pPr/>
              <a:t>12</a:t>
            </a:fld>
            <a:endParaRPr lang="en-US" dirty="0">
              <a:solidFill>
                <a:prstClr val="white"/>
              </a:solidFill>
            </a:endParaRPr>
          </a:p>
        </p:txBody>
      </p:sp>
      <p:pic>
        <p:nvPicPr>
          <p:cNvPr id="22" name="Picture 21" descr="Cargill_Webinar_graphics-87.png">
            <a:extLst>
              <a:ext uri="{FF2B5EF4-FFF2-40B4-BE49-F238E27FC236}">
                <a16:creationId xmlns:a16="http://schemas.microsoft.com/office/drawing/2014/main" id="{E0F7EFC2-8BD6-4828-BA04-E7B8DC1C3495}"/>
              </a:ext>
            </a:extLst>
          </p:cNvPr>
          <p:cNvPicPr>
            <a:picLocks noChangeAspect="1"/>
          </p:cNvPicPr>
          <p:nvPr/>
        </p:nvPicPr>
        <p:blipFill>
          <a:blip r:embed="rId9" cstate="print"/>
          <a:stretch>
            <a:fillRect/>
          </a:stretch>
        </p:blipFill>
        <p:spPr>
          <a:xfrm>
            <a:off x="8402638" y="6322732"/>
            <a:ext cx="535376" cy="239135"/>
          </a:xfrm>
          <a:prstGeom prst="rect">
            <a:avLst/>
          </a:prstGeom>
        </p:spPr>
      </p:pic>
      <p:sp>
        <p:nvSpPr>
          <p:cNvPr id="32" name="TextBox 31">
            <a:extLst>
              <a:ext uri="{FF2B5EF4-FFF2-40B4-BE49-F238E27FC236}">
                <a16:creationId xmlns:a16="http://schemas.microsoft.com/office/drawing/2014/main" id="{A1ED8F58-F9AC-4A6C-A162-91915359FE33}"/>
              </a:ext>
            </a:extLst>
          </p:cNvPr>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26219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Hoàn</a:t>
            </a:r>
            <a:r>
              <a:rPr lang="en-US" dirty="0"/>
              <a:t> </a:t>
            </a:r>
            <a:r>
              <a:rPr lang="en-US" dirty="0" err="1"/>
              <a:t>thiện</a:t>
            </a:r>
            <a:r>
              <a:rPr lang="en-US" dirty="0"/>
              <a:t> </a:t>
            </a:r>
            <a:r>
              <a:rPr lang="en-US" dirty="0" err="1"/>
              <a:t>hồ</a:t>
            </a:r>
            <a:r>
              <a:rPr lang="en-US" dirty="0"/>
              <a:t> s</a:t>
            </a:r>
            <a:r>
              <a:rPr lang="vi-VN" dirty="0"/>
              <a:t>ơ</a:t>
            </a:r>
            <a:r>
              <a:rPr lang="en-US" dirty="0"/>
              <a:t> </a:t>
            </a:r>
            <a:r>
              <a:rPr lang="en-US" dirty="0" err="1"/>
              <a:t>doanh</a:t>
            </a:r>
            <a:r>
              <a:rPr lang="en-US" dirty="0"/>
              <a:t> </a:t>
            </a:r>
            <a:r>
              <a:rPr lang="en-US" dirty="0" err="1"/>
              <a:t>nghiệp</a:t>
            </a:r>
            <a:endParaRPr lang="en-US" dirty="0"/>
          </a:p>
        </p:txBody>
      </p:sp>
      <p:sp>
        <p:nvSpPr>
          <p:cNvPr id="12" name="Action Button: Help 11">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Text Placeholder 2"/>
          <p:cNvSpPr>
            <a:spLocks noGrp="1"/>
          </p:cNvSpPr>
          <p:nvPr>
            <p:ph type="body" sz="quarter" idx="10"/>
          </p:nvPr>
        </p:nvSpPr>
        <p:spPr>
          <a:xfrm>
            <a:off x="323999" y="1691999"/>
            <a:ext cx="2796887" cy="4392000"/>
          </a:xfrm>
        </p:spPr>
        <p:txBody>
          <a:bodyPr/>
          <a:lstStyle/>
          <a:p>
            <a:pPr marL="342900" indent="-342900">
              <a:buClr>
                <a:srgbClr val="D47619"/>
              </a:buClr>
              <a:buSzPct val="120000"/>
              <a:buFont typeface="+mj-lt"/>
              <a:buAutoNum type="arabicPeriod"/>
            </a:pPr>
            <a:r>
              <a:rPr lang="en-US" sz="1400" dirty="0" err="1"/>
              <a:t>Chọn</a:t>
            </a:r>
            <a:r>
              <a:rPr lang="en-US" sz="1400" dirty="0"/>
              <a:t> </a:t>
            </a:r>
            <a:r>
              <a:rPr lang="en-US" sz="1400" b="0" dirty="0"/>
              <a:t>Company Profile (</a:t>
            </a:r>
            <a:r>
              <a:rPr lang="en-US" sz="1400" b="0" dirty="0" err="1"/>
              <a:t>hồ</a:t>
            </a:r>
            <a:r>
              <a:rPr lang="en-US" sz="1400" b="0" dirty="0"/>
              <a:t> s</a:t>
            </a:r>
            <a:r>
              <a:rPr lang="vi-VN" sz="1400" b="0" dirty="0"/>
              <a:t>ơ</a:t>
            </a:r>
            <a:r>
              <a:rPr lang="en-US" sz="1400" b="0" dirty="0"/>
              <a:t> </a:t>
            </a:r>
            <a:r>
              <a:rPr lang="en-US" sz="1400" b="0" dirty="0" err="1"/>
              <a:t>công</a:t>
            </a:r>
            <a:r>
              <a:rPr lang="en-US" sz="1400" b="0" dirty="0"/>
              <a:t> ty) </a:t>
            </a:r>
            <a:r>
              <a:rPr lang="en-US" sz="1400" b="0" dirty="0" err="1"/>
              <a:t>từ</a:t>
            </a:r>
            <a:r>
              <a:rPr lang="en-US" sz="1400" b="0" dirty="0"/>
              <a:t> menu </a:t>
            </a:r>
            <a:r>
              <a:rPr lang="en-US" sz="1400" b="0" dirty="0" err="1"/>
              <a:t>thả</a:t>
            </a:r>
            <a:r>
              <a:rPr lang="en-US" sz="1400" b="0" dirty="0"/>
              <a:t> </a:t>
            </a:r>
            <a:r>
              <a:rPr lang="en-US" sz="1400" b="0" dirty="0" err="1"/>
              <a:t>xuống</a:t>
            </a:r>
            <a:r>
              <a:rPr lang="en-US" sz="1400" b="0" dirty="0"/>
              <a:t> </a:t>
            </a:r>
            <a:r>
              <a:rPr lang="en-US" sz="1400" b="0" dirty="0" err="1"/>
              <a:t>của</a:t>
            </a:r>
            <a:r>
              <a:rPr lang="en-US" sz="1400" b="0" dirty="0"/>
              <a:t> </a:t>
            </a:r>
            <a:r>
              <a:rPr lang="en-US" sz="1400" b="0" dirty="0" err="1"/>
              <a:t>mục</a:t>
            </a:r>
            <a:r>
              <a:rPr lang="en-US" sz="1400" b="0" dirty="0"/>
              <a:t> Company Settings.</a:t>
            </a:r>
          </a:p>
          <a:p>
            <a:pPr marL="342900" indent="-342900">
              <a:buClr>
                <a:srgbClr val="D47619"/>
              </a:buClr>
              <a:buSzPct val="120000"/>
              <a:buFont typeface="+mj-lt"/>
              <a:buAutoNum type="arabicPeriod"/>
            </a:pPr>
            <a:r>
              <a:rPr lang="en-US" sz="1400" dirty="0" err="1"/>
              <a:t>Hoàn</a:t>
            </a:r>
            <a:r>
              <a:rPr lang="en-US" sz="1400" dirty="0"/>
              <a:t> </a:t>
            </a:r>
            <a:r>
              <a:rPr lang="en-US" sz="1400" dirty="0" err="1"/>
              <a:t>thành</a:t>
            </a:r>
            <a:r>
              <a:rPr lang="en-US" sz="1400" dirty="0"/>
              <a:t> </a:t>
            </a:r>
            <a:r>
              <a:rPr lang="en-US" sz="1400" b="0" dirty="0" err="1"/>
              <a:t>tất</a:t>
            </a:r>
            <a:r>
              <a:rPr lang="en-US" sz="1400" b="0" dirty="0"/>
              <a:t> </a:t>
            </a:r>
            <a:r>
              <a:rPr lang="en-US" sz="1400" b="0" dirty="0" err="1"/>
              <a:t>cả</a:t>
            </a:r>
            <a:r>
              <a:rPr lang="en-US" sz="1400" b="0" dirty="0"/>
              <a:t> </a:t>
            </a:r>
            <a:r>
              <a:rPr lang="en-US" sz="1400" b="0" dirty="0" err="1"/>
              <a:t>các</a:t>
            </a:r>
            <a:r>
              <a:rPr lang="en-US" sz="1400" b="0" dirty="0"/>
              <a:t> </a:t>
            </a:r>
            <a:r>
              <a:rPr lang="en-US" sz="1400" b="0" dirty="0" err="1"/>
              <a:t>mục</a:t>
            </a:r>
            <a:r>
              <a:rPr lang="en-US" sz="1400" b="0" dirty="0"/>
              <a:t> đ</a:t>
            </a:r>
            <a:r>
              <a:rPr lang="vi-VN" sz="1400" b="0" dirty="0"/>
              <a:t>ư</a:t>
            </a:r>
            <a:r>
              <a:rPr lang="en-US" sz="1400" b="0" dirty="0" err="1"/>
              <a:t>ợc</a:t>
            </a:r>
            <a:r>
              <a:rPr lang="en-US" sz="1400" b="0" dirty="0"/>
              <a:t> </a:t>
            </a:r>
            <a:r>
              <a:rPr lang="en-US" sz="1400" b="0" dirty="0" err="1"/>
              <a:t>đề</a:t>
            </a:r>
            <a:r>
              <a:rPr lang="en-US" sz="1400" b="0" dirty="0"/>
              <a:t> </a:t>
            </a:r>
            <a:r>
              <a:rPr lang="en-US" sz="1400" b="0" dirty="0" err="1"/>
              <a:t>xuất</a:t>
            </a:r>
            <a:r>
              <a:rPr lang="en-US" sz="1400" b="0" dirty="0"/>
              <a:t> </a:t>
            </a:r>
            <a:r>
              <a:rPr lang="en-US" sz="1400" b="0" dirty="0" err="1"/>
              <a:t>thể</a:t>
            </a:r>
            <a:r>
              <a:rPr lang="en-US" sz="1400" b="0" dirty="0"/>
              <a:t> </a:t>
            </a:r>
            <a:r>
              <a:rPr lang="en-US" sz="1400" b="0" dirty="0" err="1"/>
              <a:t>hiện</a:t>
            </a:r>
            <a:r>
              <a:rPr lang="en-US" sz="1400" b="0" dirty="0"/>
              <a:t> </a:t>
            </a:r>
            <a:r>
              <a:rPr lang="en-US" sz="1400" b="0" dirty="0" err="1"/>
              <a:t>về</a:t>
            </a:r>
            <a:r>
              <a:rPr lang="en-US" sz="1400" b="0" dirty="0"/>
              <a:t> </a:t>
            </a:r>
            <a:r>
              <a:rPr lang="en-US" sz="1400" b="0" dirty="0" err="1"/>
              <a:t>công</a:t>
            </a:r>
            <a:r>
              <a:rPr lang="en-US" sz="1400" b="0" dirty="0"/>
              <a:t> ty </a:t>
            </a:r>
            <a:r>
              <a:rPr lang="en-US" sz="1400" b="0" dirty="0" err="1"/>
              <a:t>của</a:t>
            </a:r>
            <a:r>
              <a:rPr lang="en-US" sz="1400" b="0" dirty="0"/>
              <a:t> </a:t>
            </a:r>
            <a:r>
              <a:rPr lang="en-US" sz="1400" b="0" dirty="0" err="1"/>
              <a:t>bạn</a:t>
            </a:r>
            <a:r>
              <a:rPr lang="en-US" sz="1400" b="0" dirty="0"/>
              <a:t>.</a:t>
            </a:r>
          </a:p>
          <a:p>
            <a:pPr marL="342900" indent="-342900">
              <a:buClr>
                <a:srgbClr val="D47619"/>
              </a:buClr>
              <a:buSzPct val="120000"/>
              <a:buFont typeface="+mj-lt"/>
              <a:buAutoNum type="arabicPeriod"/>
            </a:pPr>
            <a:r>
              <a:rPr lang="en-US" sz="1400" b="0" dirty="0" err="1"/>
              <a:t>Hoàn</a:t>
            </a:r>
            <a:r>
              <a:rPr lang="en-US" sz="1400" b="0" dirty="0"/>
              <a:t> </a:t>
            </a:r>
            <a:r>
              <a:rPr lang="en-US" sz="1400" b="0" dirty="0" err="1"/>
              <a:t>thiện</a:t>
            </a:r>
            <a:r>
              <a:rPr lang="en-US" sz="1400" b="0" dirty="0"/>
              <a:t> Public Profile Completeness meter to 100% </a:t>
            </a:r>
            <a:r>
              <a:rPr lang="en-US" sz="1400" b="0" dirty="0" err="1"/>
              <a:t>bằng</a:t>
            </a:r>
            <a:r>
              <a:rPr lang="en-US" sz="1400" b="0" dirty="0"/>
              <a:t> </a:t>
            </a:r>
            <a:r>
              <a:rPr lang="en-US" sz="1400" b="0" dirty="0" err="1"/>
              <a:t>cách</a:t>
            </a:r>
            <a:r>
              <a:rPr lang="en-US" sz="1400" b="0" dirty="0"/>
              <a:t> </a:t>
            </a:r>
            <a:r>
              <a:rPr lang="en-US" sz="1400" b="0" dirty="0" err="1"/>
              <a:t>điền</a:t>
            </a:r>
            <a:r>
              <a:rPr lang="en-US" sz="1400" b="0" dirty="0"/>
              <a:t> </a:t>
            </a:r>
            <a:r>
              <a:rPr lang="en-US" sz="1400" b="0" dirty="0" err="1"/>
              <a:t>thông</a:t>
            </a:r>
            <a:r>
              <a:rPr lang="en-US" sz="1400" b="0" dirty="0"/>
              <a:t> tin </a:t>
            </a:r>
            <a:r>
              <a:rPr lang="en-US" sz="1400" b="0" dirty="0" err="1"/>
              <a:t>vào</a:t>
            </a:r>
            <a:r>
              <a:rPr lang="en-US" sz="1400" b="0" dirty="0"/>
              <a:t> </a:t>
            </a:r>
            <a:r>
              <a:rPr lang="en-US" sz="1400" b="0" dirty="0" err="1"/>
              <a:t>các</a:t>
            </a:r>
            <a:r>
              <a:rPr lang="en-US" sz="1400" b="0" dirty="0"/>
              <a:t> </a:t>
            </a:r>
            <a:r>
              <a:rPr lang="en-US" sz="1400" b="0" dirty="0" err="1"/>
              <a:t>mục</a:t>
            </a:r>
            <a:r>
              <a:rPr lang="en-US" sz="1400" b="0" dirty="0"/>
              <a:t> đ</a:t>
            </a:r>
            <a:r>
              <a:rPr lang="vi-VN" sz="1400" b="0" dirty="0"/>
              <a:t>ư</a:t>
            </a:r>
            <a:r>
              <a:rPr lang="en-US" sz="1400" b="0" dirty="0" err="1"/>
              <a:t>ợc</a:t>
            </a:r>
            <a:r>
              <a:rPr lang="en-US" sz="1400" b="0" dirty="0"/>
              <a:t> </a:t>
            </a:r>
            <a:r>
              <a:rPr lang="en-US" sz="1400" b="0" dirty="0" err="1"/>
              <a:t>liệt</a:t>
            </a:r>
            <a:r>
              <a:rPr lang="en-US" sz="1400" b="0" dirty="0"/>
              <a:t> </a:t>
            </a:r>
            <a:r>
              <a:rPr lang="en-US" sz="1400" b="0" dirty="0" err="1"/>
              <a:t>kê</a:t>
            </a:r>
            <a:r>
              <a:rPr lang="en-US" sz="1400" b="0" dirty="0"/>
              <a:t> ở d</a:t>
            </a:r>
            <a:r>
              <a:rPr lang="vi-VN" sz="1400" b="0" dirty="0"/>
              <a:t>ư</a:t>
            </a:r>
            <a:r>
              <a:rPr lang="en-US" sz="1400" b="0" dirty="0" err="1"/>
              <a:t>ới</a:t>
            </a:r>
            <a:endParaRPr lang="en-US" sz="1400" b="0" dirty="0"/>
          </a:p>
          <a:p>
            <a:pPr>
              <a:buClr>
                <a:srgbClr val="D47619"/>
              </a:buClr>
              <a:buSzPct val="120000"/>
            </a:pPr>
            <a:r>
              <a:rPr lang="en-US" sz="1400" dirty="0"/>
              <a:t>Note: </a:t>
            </a:r>
            <a:r>
              <a:rPr lang="en-US" sz="1400" b="0" dirty="0" err="1"/>
              <a:t>Hồ</a:t>
            </a:r>
            <a:r>
              <a:rPr lang="en-US" sz="1400" b="0" dirty="0"/>
              <a:t> s</a:t>
            </a:r>
            <a:r>
              <a:rPr lang="vi-VN" sz="1400" b="0" dirty="0"/>
              <a:t>ơ</a:t>
            </a:r>
            <a:r>
              <a:rPr lang="en-US" sz="1400" b="0" dirty="0"/>
              <a:t> </a:t>
            </a:r>
            <a:r>
              <a:rPr lang="en-US" sz="1400" b="0" dirty="0" err="1"/>
              <a:t>công</a:t>
            </a:r>
            <a:r>
              <a:rPr lang="en-US" sz="1400" b="0" dirty="0"/>
              <a:t> ty </a:t>
            </a:r>
            <a:r>
              <a:rPr lang="en-US" sz="1400" b="0" dirty="0" err="1"/>
              <a:t>càng</a:t>
            </a:r>
            <a:r>
              <a:rPr lang="en-US" sz="1400" b="0" dirty="0"/>
              <a:t> </a:t>
            </a:r>
            <a:r>
              <a:rPr lang="en-US" sz="1400" b="0" dirty="0" err="1"/>
              <a:t>hoàn</a:t>
            </a:r>
            <a:r>
              <a:rPr lang="en-US" sz="1400" b="0" dirty="0"/>
              <a:t> </a:t>
            </a:r>
            <a:r>
              <a:rPr lang="en-US" sz="1400" b="0" dirty="0" err="1"/>
              <a:t>chỉnh</a:t>
            </a:r>
            <a:r>
              <a:rPr lang="en-US" sz="1400" b="0" dirty="0"/>
              <a:t> </a:t>
            </a:r>
            <a:r>
              <a:rPr lang="en-US" sz="1400" b="0" dirty="0" err="1"/>
              <a:t>thì</a:t>
            </a:r>
            <a:r>
              <a:rPr lang="en-US" sz="1400" b="0" dirty="0"/>
              <a:t> </a:t>
            </a:r>
            <a:r>
              <a:rPr lang="en-US" sz="1400" b="0" dirty="0" err="1"/>
              <a:t>việc</a:t>
            </a:r>
            <a:r>
              <a:rPr lang="en-US" sz="1400" b="0" dirty="0"/>
              <a:t> </a:t>
            </a:r>
            <a:r>
              <a:rPr lang="en-US" sz="1400" b="0" dirty="0" err="1"/>
              <a:t>tiếp</a:t>
            </a:r>
            <a:r>
              <a:rPr lang="en-US" sz="1400" b="0" dirty="0"/>
              <a:t> </a:t>
            </a:r>
            <a:r>
              <a:rPr lang="en-US" sz="1400" b="0" dirty="0" err="1"/>
              <a:t>cận</a:t>
            </a:r>
            <a:r>
              <a:rPr lang="en-US" sz="1400" b="0" dirty="0"/>
              <a:t> </a:t>
            </a:r>
            <a:r>
              <a:rPr lang="en-US" sz="1400" b="0" dirty="0" err="1"/>
              <a:t>khách</a:t>
            </a:r>
            <a:r>
              <a:rPr lang="en-US" sz="1400" b="0" dirty="0"/>
              <a:t> </a:t>
            </a:r>
            <a:r>
              <a:rPr lang="en-US" sz="1400" b="0" dirty="0" err="1"/>
              <a:t>hàng</a:t>
            </a:r>
            <a:r>
              <a:rPr lang="en-US" sz="1400" b="0" dirty="0"/>
              <a:t> </a:t>
            </a:r>
            <a:r>
              <a:rPr lang="en-US" sz="1400" b="0" dirty="0" err="1"/>
              <a:t>tiềm</a:t>
            </a:r>
            <a:r>
              <a:rPr lang="en-US" sz="1400" b="0" dirty="0"/>
              <a:t> </a:t>
            </a:r>
            <a:r>
              <a:rPr lang="en-US" sz="1400" b="0" dirty="0" err="1"/>
              <a:t>năng</a:t>
            </a:r>
            <a:r>
              <a:rPr lang="en-US" sz="1400" b="0" dirty="0"/>
              <a:t> </a:t>
            </a:r>
            <a:r>
              <a:rPr lang="en-US" sz="1400" b="0" dirty="0" err="1"/>
              <a:t>của</a:t>
            </a:r>
            <a:r>
              <a:rPr lang="en-US" sz="1400" b="0" dirty="0"/>
              <a:t> </a:t>
            </a:r>
            <a:r>
              <a:rPr lang="en-US" sz="1400" b="0" dirty="0" err="1"/>
              <a:t>doanh</a:t>
            </a:r>
            <a:r>
              <a:rPr lang="en-US" sz="1400" b="0" dirty="0"/>
              <a:t> </a:t>
            </a:r>
            <a:r>
              <a:rPr lang="en-US" sz="1400" b="0" dirty="0" err="1"/>
              <a:t>nghiệp</a:t>
            </a:r>
            <a:r>
              <a:rPr lang="en-US" sz="1400" b="0" dirty="0"/>
              <a:t> </a:t>
            </a:r>
            <a:r>
              <a:rPr lang="en-US" sz="1400" b="0" dirty="0" err="1"/>
              <a:t>càng</a:t>
            </a:r>
            <a:r>
              <a:rPr lang="en-US" sz="1400" b="0" dirty="0"/>
              <a:t> </a:t>
            </a:r>
            <a:r>
              <a:rPr lang="en-US" sz="1400" b="0" dirty="0" err="1"/>
              <a:t>cao</a:t>
            </a:r>
            <a:endParaRPr lang="en-US" sz="1400" dirty="0"/>
          </a:p>
        </p:txBody>
      </p:sp>
      <p:pic>
        <p:nvPicPr>
          <p:cNvPr id="14" name="Picture 13"/>
          <p:cNvPicPr>
            <a:picLocks noChangeAspect="1"/>
          </p:cNvPicPr>
          <p:nvPr/>
        </p:nvPicPr>
        <p:blipFill rotWithShape="1">
          <a:blip r:embed="rId4"/>
          <a:srcRect b="65376"/>
          <a:stretch/>
        </p:blipFill>
        <p:spPr>
          <a:xfrm>
            <a:off x="3240038" y="1291544"/>
            <a:ext cx="2263380" cy="1671499"/>
          </a:xfrm>
          <a:prstGeom prst="rect">
            <a:avLst/>
          </a:prstGeom>
          <a:ln>
            <a:solidFill>
              <a:srgbClr val="666666"/>
            </a:solidFill>
          </a:ln>
        </p:spPr>
      </p:pic>
      <p:pic>
        <p:nvPicPr>
          <p:cNvPr id="15" name="Picture 14"/>
          <p:cNvPicPr>
            <a:picLocks noChangeAspect="1"/>
          </p:cNvPicPr>
          <p:nvPr/>
        </p:nvPicPr>
        <p:blipFill>
          <a:blip r:embed="rId5"/>
          <a:stretch>
            <a:fillRect/>
          </a:stretch>
        </p:blipFill>
        <p:spPr>
          <a:xfrm>
            <a:off x="4448958" y="2663372"/>
            <a:ext cx="4189233" cy="3089516"/>
          </a:xfrm>
          <a:prstGeom prst="rect">
            <a:avLst/>
          </a:prstGeom>
          <a:ln>
            <a:solidFill>
              <a:srgbClr val="666666"/>
            </a:solidFill>
          </a:ln>
        </p:spPr>
      </p:pic>
      <p:sp>
        <p:nvSpPr>
          <p:cNvPr id="16" name="Rectangle 15"/>
          <p:cNvSpPr/>
          <p:nvPr/>
        </p:nvSpPr>
        <p:spPr bwMode="gray">
          <a:xfrm>
            <a:off x="3229429" y="2097314"/>
            <a:ext cx="2278742" cy="283029"/>
          </a:xfrm>
          <a:prstGeom prst="rect">
            <a:avLst/>
          </a:prstGeom>
          <a:noFill/>
          <a:ln w="19050" algn="ctr">
            <a:solidFill>
              <a:srgbClr val="D47619"/>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cxnSp>
        <p:nvCxnSpPr>
          <p:cNvPr id="18" name="Straight Arrow Connector 17"/>
          <p:cNvCxnSpPr>
            <a:cxnSpLocks/>
            <a:endCxn id="15" idx="0"/>
          </p:cNvCxnSpPr>
          <p:nvPr/>
        </p:nvCxnSpPr>
        <p:spPr>
          <a:xfrm>
            <a:off x="4910709" y="2380343"/>
            <a:ext cx="1632866" cy="283029"/>
          </a:xfrm>
          <a:prstGeom prst="straightConnector1">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223469" y="167979"/>
            <a:ext cx="1414722" cy="275496"/>
            <a:chOff x="7223468" y="202707"/>
            <a:chExt cx="1414722" cy="275496"/>
          </a:xfrm>
        </p:grpSpPr>
        <p:sp>
          <p:nvSpPr>
            <p:cNvPr id="19"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 name="Slide Number Placeholder 2">
            <a:extLst>
              <a:ext uri="{FF2B5EF4-FFF2-40B4-BE49-F238E27FC236}">
                <a16:creationId xmlns:a16="http://schemas.microsoft.com/office/drawing/2014/main" id="{E25A240E-DDD0-4B7D-B362-2709120FD2A9}"/>
              </a:ext>
            </a:extLst>
          </p:cNvPr>
          <p:cNvSpPr>
            <a:spLocks noGrp="1"/>
          </p:cNvSpPr>
          <p:nvPr>
            <p:ph type="sldNum" sz="quarter" idx="4"/>
          </p:nvPr>
        </p:nvSpPr>
        <p:spPr/>
        <p:txBody>
          <a:bodyPr/>
          <a:lstStyle/>
          <a:p>
            <a:fld id="{3DF1AFCE-D540-41EE-B441-3ED6DEB25CDC}"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308178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F6C1D07A-B079-49A1-AACA-EBB41ECDBA5C}"/>
              </a:ext>
            </a:extLst>
          </p:cNvPr>
          <p:cNvPicPr>
            <a:picLocks noChangeAspect="1"/>
          </p:cNvPicPr>
          <p:nvPr/>
        </p:nvPicPr>
        <p:blipFill>
          <a:blip r:embed="rId2"/>
          <a:stretch>
            <a:fillRect/>
          </a:stretch>
        </p:blipFill>
        <p:spPr>
          <a:xfrm>
            <a:off x="4833040" y="1306508"/>
            <a:ext cx="2211694" cy="2313224"/>
          </a:xfrm>
          <a:prstGeom prst="rect">
            <a:avLst/>
          </a:prstGeom>
          <a:ln>
            <a:solidFill>
              <a:schemeClr val="tx1"/>
            </a:solidFill>
          </a:ln>
        </p:spPr>
      </p:pic>
      <p:sp>
        <p:nvSpPr>
          <p:cNvPr id="2" name="Title 1">
            <a:extLst>
              <a:ext uri="{FF2B5EF4-FFF2-40B4-BE49-F238E27FC236}">
                <a16:creationId xmlns:a16="http://schemas.microsoft.com/office/drawing/2014/main" id="{A7B0CF50-DBD0-4669-99B9-3321E48E95C3}"/>
              </a:ext>
            </a:extLst>
          </p:cNvPr>
          <p:cNvSpPr>
            <a:spLocks noGrp="1"/>
          </p:cNvSpPr>
          <p:nvPr>
            <p:ph type="title"/>
          </p:nvPr>
        </p:nvSpPr>
        <p:spPr/>
        <p:txBody>
          <a:bodyPr/>
          <a:lstStyle/>
          <a:p>
            <a:r>
              <a:rPr lang="en-US" altLang="zh-CN" dirty="0" err="1"/>
              <a:t>Hồ</a:t>
            </a:r>
            <a:r>
              <a:rPr lang="en-US" altLang="zh-CN" dirty="0"/>
              <a:t> </a:t>
            </a:r>
            <a:r>
              <a:rPr lang="en-US" altLang="zh-CN" dirty="0" err="1"/>
              <a:t>sơ</a:t>
            </a:r>
            <a:r>
              <a:rPr lang="en-US" altLang="zh-CN" dirty="0"/>
              <a:t> </a:t>
            </a:r>
            <a:r>
              <a:rPr lang="en-US" altLang="zh-CN" dirty="0" err="1"/>
              <a:t>doanh</a:t>
            </a:r>
            <a:r>
              <a:rPr lang="en-US" altLang="zh-CN" dirty="0"/>
              <a:t> </a:t>
            </a:r>
            <a:r>
              <a:rPr lang="en-US" altLang="zh-CN" dirty="0" err="1"/>
              <a:t>nghiệp</a:t>
            </a:r>
            <a:r>
              <a:rPr lang="zh-CN" altLang="en-US" dirty="0"/>
              <a:t>－</a:t>
            </a:r>
            <a:r>
              <a:rPr lang="en-US" altLang="zh-CN" dirty="0" err="1"/>
              <a:t>thiết</a:t>
            </a:r>
            <a:r>
              <a:rPr lang="en-US" altLang="zh-CN" dirty="0"/>
              <a:t> </a:t>
            </a:r>
            <a:r>
              <a:rPr lang="en-US" altLang="zh-CN" dirty="0" err="1"/>
              <a:t>lập</a:t>
            </a:r>
            <a:r>
              <a:rPr lang="en-US" altLang="zh-CN" dirty="0"/>
              <a:t> </a:t>
            </a:r>
            <a:r>
              <a:rPr lang="en-US" altLang="zh-CN" dirty="0" err="1"/>
              <a:t>thông</a:t>
            </a:r>
            <a:r>
              <a:rPr lang="en-US" altLang="zh-CN" dirty="0"/>
              <a:t> </a:t>
            </a:r>
            <a:r>
              <a:rPr lang="en-US" altLang="zh-CN" dirty="0" err="1"/>
              <a:t>báo</a:t>
            </a:r>
            <a:r>
              <a:rPr lang="en-US" altLang="zh-CN" dirty="0"/>
              <a:t> email</a:t>
            </a:r>
            <a:endParaRPr lang="en-US" sz="1600" dirty="0"/>
          </a:p>
        </p:txBody>
      </p:sp>
      <p:sp>
        <p:nvSpPr>
          <p:cNvPr id="6" name="Slide Number Placeholder 5">
            <a:extLst>
              <a:ext uri="{FF2B5EF4-FFF2-40B4-BE49-F238E27FC236}">
                <a16:creationId xmlns:a16="http://schemas.microsoft.com/office/drawing/2014/main" id="{8A6FA49D-8E2D-438C-9CB0-AC6752B46829}"/>
              </a:ext>
            </a:extLst>
          </p:cNvPr>
          <p:cNvSpPr>
            <a:spLocks noGrp="1"/>
          </p:cNvSpPr>
          <p:nvPr>
            <p:ph type="sldNum" sz="quarter" idx="4"/>
          </p:nvPr>
        </p:nvSpPr>
        <p:spPr/>
        <p:txBody>
          <a:bodyPr/>
          <a:lstStyle/>
          <a:p>
            <a:fld id="{3DF1AFCE-D540-41EE-B441-3ED6DEB25CDC}" type="slidenum">
              <a:rPr lang="en-US" smtClean="0">
                <a:solidFill>
                  <a:prstClr val="white"/>
                </a:solidFill>
              </a:rPr>
              <a:pPr/>
              <a:t>14</a:t>
            </a:fld>
            <a:endParaRPr lang="en-US" dirty="0">
              <a:solidFill>
                <a:prstClr val="white"/>
              </a:solidFill>
            </a:endParaRPr>
          </a:p>
        </p:txBody>
      </p:sp>
      <p:sp>
        <p:nvSpPr>
          <p:cNvPr id="7" name="Callout: Line with Border and Accent Bar 6">
            <a:extLst>
              <a:ext uri="{FF2B5EF4-FFF2-40B4-BE49-F238E27FC236}">
                <a16:creationId xmlns:a16="http://schemas.microsoft.com/office/drawing/2014/main" id="{791A73C6-DC9D-4CA8-9D78-FEA07B653980}"/>
              </a:ext>
            </a:extLst>
          </p:cNvPr>
          <p:cNvSpPr/>
          <p:nvPr/>
        </p:nvSpPr>
        <p:spPr bwMode="gray">
          <a:xfrm>
            <a:off x="324000" y="3593410"/>
            <a:ext cx="2784960" cy="403556"/>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400" dirty="0">
                <a:ea typeface="Meiryo" panose="020B0604030504040204" pitchFamily="34" charset="-128"/>
                <a:cs typeface="Meiryo" panose="020B0604030504040204" pitchFamily="34" charset="-128"/>
              </a:rPr>
              <a:t>2.</a:t>
            </a:r>
            <a:r>
              <a:rPr lang="en-US" altLang="zh-CN" sz="1400" b="1" dirty="0">
                <a:ea typeface="Meiryo" panose="020B0604030504040204" pitchFamily="34" charset="-128"/>
                <a:cs typeface="Meiryo" panose="020B0604030504040204" pitchFamily="34" charset="-128"/>
              </a:rPr>
              <a:t>Chọn</a:t>
            </a:r>
            <a:r>
              <a:rPr lang="zh-CN" altLang="en-US" sz="1400" dirty="0">
                <a:ea typeface="Meiryo" panose="020B0604030504040204" pitchFamily="34" charset="-128"/>
                <a:cs typeface="Meiryo" panose="020B0604030504040204" pitchFamily="34" charset="-128"/>
              </a:rPr>
              <a:t>“</a:t>
            </a:r>
            <a:r>
              <a:rPr lang="en-US" altLang="zh-CN" sz="1400" dirty="0">
                <a:ea typeface="Meiryo" panose="020B0604030504040204" pitchFamily="34" charset="-128"/>
                <a:cs typeface="Meiryo" panose="020B0604030504040204" pitchFamily="34" charset="-128"/>
              </a:rPr>
              <a:t>General</a:t>
            </a:r>
            <a:r>
              <a:rPr lang="zh-CN" altLang="en-US" sz="1400" dirty="0">
                <a:ea typeface="Meiryo" panose="020B0604030504040204" pitchFamily="34" charset="-128"/>
                <a:cs typeface="Meiryo" panose="020B0604030504040204" pitchFamily="34" charset="-128"/>
              </a:rPr>
              <a:t>”</a:t>
            </a:r>
            <a:endParaRPr lang="en-US" altLang="zh-CN" sz="1400" dirty="0">
              <a:ea typeface="Meiryo" panose="020B0604030504040204" pitchFamily="34" charset="-128"/>
              <a:cs typeface="Meiryo" panose="020B0604030504040204" pitchFamily="34" charset="-128"/>
            </a:endParaRPr>
          </a:p>
        </p:txBody>
      </p:sp>
      <p:sp>
        <p:nvSpPr>
          <p:cNvPr id="9" name="Callout: Line with Border and Accent Bar 8">
            <a:extLst>
              <a:ext uri="{FF2B5EF4-FFF2-40B4-BE49-F238E27FC236}">
                <a16:creationId xmlns:a16="http://schemas.microsoft.com/office/drawing/2014/main" id="{F8F1116C-3E13-4808-BC42-A6CDAAA93E65}"/>
              </a:ext>
            </a:extLst>
          </p:cNvPr>
          <p:cNvSpPr/>
          <p:nvPr/>
        </p:nvSpPr>
        <p:spPr bwMode="gray">
          <a:xfrm>
            <a:off x="324000" y="1660645"/>
            <a:ext cx="2913011" cy="498093"/>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400" dirty="0">
                <a:ea typeface="Meiryo" panose="020B0604030504040204" pitchFamily="34" charset="-128"/>
                <a:cs typeface="Meiryo" panose="020B0604030504040204" pitchFamily="34" charset="-128"/>
              </a:rPr>
              <a:t>1.</a:t>
            </a:r>
            <a:r>
              <a:rPr lang="en-US" altLang="zh-CN" sz="1400" b="1" dirty="0">
                <a:ea typeface="Meiryo" panose="020B0604030504040204" pitchFamily="34" charset="-128"/>
                <a:cs typeface="Meiryo" panose="020B0604030504040204" pitchFamily="34" charset="-128"/>
              </a:rPr>
              <a:t>Chọn </a:t>
            </a:r>
            <a:r>
              <a:rPr lang="en-US" altLang="zh-CN" sz="1400" b="1" dirty="0" err="1">
                <a:ea typeface="Meiryo" panose="020B0604030504040204" pitchFamily="34" charset="-128"/>
                <a:cs typeface="Meiryo" panose="020B0604030504040204" pitchFamily="34" charset="-128"/>
              </a:rPr>
              <a:t>mục</a:t>
            </a:r>
            <a:r>
              <a:rPr lang="zh-CN" altLang="en-US" sz="1400" dirty="0">
                <a:ea typeface="Meiryo" panose="020B0604030504040204" pitchFamily="34" charset="-128"/>
                <a:cs typeface="Meiryo" panose="020B0604030504040204" pitchFamily="34" charset="-128"/>
              </a:rPr>
              <a:t>“</a:t>
            </a:r>
            <a:r>
              <a:rPr lang="en-US" altLang="zh-CN" sz="1400" dirty="0">
                <a:ea typeface="Meiryo" panose="020B0604030504040204" pitchFamily="34" charset="-128"/>
                <a:cs typeface="Meiryo" panose="020B0604030504040204" pitchFamily="34" charset="-128"/>
              </a:rPr>
              <a:t>Settings</a:t>
            </a:r>
            <a:r>
              <a:rPr lang="zh-CN" altLang="en-US" sz="1400" dirty="0">
                <a:ea typeface="Meiryo" panose="020B0604030504040204" pitchFamily="34" charset="-128"/>
                <a:cs typeface="Meiryo" panose="020B0604030504040204" pitchFamily="34" charset="-128"/>
              </a:rPr>
              <a:t>”－“</a:t>
            </a:r>
            <a:r>
              <a:rPr lang="en-US" altLang="zh-CN" sz="1400" dirty="0">
                <a:ea typeface="Meiryo" panose="020B0604030504040204" pitchFamily="34" charset="-128"/>
                <a:cs typeface="Meiryo" panose="020B0604030504040204" pitchFamily="34" charset="-128"/>
              </a:rPr>
              <a:t>Notification</a:t>
            </a:r>
            <a:r>
              <a:rPr lang="zh-CN" altLang="en-US" sz="1400" dirty="0">
                <a:ea typeface="Meiryo" panose="020B0604030504040204" pitchFamily="34" charset="-128"/>
                <a:cs typeface="Meiryo" panose="020B0604030504040204" pitchFamily="34" charset="-128"/>
              </a:rPr>
              <a:t>”</a:t>
            </a:r>
            <a:endParaRPr lang="en-US" altLang="zh-CN" sz="1400" dirty="0">
              <a:ea typeface="Meiryo" panose="020B0604030504040204" pitchFamily="34" charset="-128"/>
              <a:cs typeface="Meiryo" panose="020B0604030504040204" pitchFamily="34" charset="-128"/>
            </a:endParaRPr>
          </a:p>
        </p:txBody>
      </p:sp>
      <p:sp>
        <p:nvSpPr>
          <p:cNvPr id="12" name="Callout: Line with Border and Accent Bar 11">
            <a:extLst>
              <a:ext uri="{FF2B5EF4-FFF2-40B4-BE49-F238E27FC236}">
                <a16:creationId xmlns:a16="http://schemas.microsoft.com/office/drawing/2014/main" id="{5837F15A-9F48-4CE5-88B7-67D7B70DAE0A}"/>
              </a:ext>
            </a:extLst>
          </p:cNvPr>
          <p:cNvSpPr/>
          <p:nvPr/>
        </p:nvSpPr>
        <p:spPr bwMode="gray">
          <a:xfrm>
            <a:off x="324000" y="4798620"/>
            <a:ext cx="2784960" cy="1140268"/>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400" dirty="0">
                <a:ea typeface="Meiryo" panose="020B0604030504040204" pitchFamily="34" charset="-128"/>
                <a:cs typeface="Meiryo" panose="020B0604030504040204" pitchFamily="34" charset="-128"/>
              </a:rPr>
              <a:t>3.</a:t>
            </a:r>
            <a:r>
              <a:rPr lang="en-US" altLang="zh-CN" sz="1400" b="1" dirty="0">
                <a:ea typeface="Meiryo" panose="020B0604030504040204" pitchFamily="34" charset="-128"/>
                <a:cs typeface="Meiryo" panose="020B0604030504040204" pitchFamily="34" charset="-128"/>
              </a:rPr>
              <a:t>Nhập</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địa</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chỉ</a:t>
            </a:r>
            <a:r>
              <a:rPr lang="en-US" altLang="zh-CN" sz="1400" dirty="0">
                <a:ea typeface="Meiryo" panose="020B0604030504040204" pitchFamily="34" charset="-128"/>
                <a:cs typeface="Meiryo" panose="020B0604030504040204" pitchFamily="34" charset="-128"/>
              </a:rPr>
              <a:t> email </a:t>
            </a:r>
            <a:r>
              <a:rPr lang="en-US" altLang="zh-CN" sz="1400" dirty="0" err="1">
                <a:ea typeface="Meiryo" panose="020B0604030504040204" pitchFamily="34" charset="-128"/>
                <a:cs typeface="Meiryo" panose="020B0604030504040204" pitchFamily="34" charset="-128"/>
              </a:rPr>
              <a:t>cho</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mỗi</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loại</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thông</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báo</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có</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thể</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sử</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dụng</a:t>
            </a:r>
            <a:r>
              <a:rPr lang="en-US" altLang="zh-CN" sz="1400" dirty="0">
                <a:ea typeface="Meiryo" panose="020B0604030504040204" pitchFamily="34" charset="-128"/>
                <a:cs typeface="Meiryo" panose="020B0604030504040204" pitchFamily="34" charset="-128"/>
              </a:rPr>
              <a:t> 3 email, </a:t>
            </a:r>
            <a:r>
              <a:rPr lang="en-US" altLang="zh-CN" sz="1400" dirty="0" err="1">
                <a:ea typeface="Meiryo" panose="020B0604030504040204" pitchFamily="34" charset="-128"/>
                <a:cs typeface="Meiryo" panose="020B0604030504040204" pitchFamily="34" charset="-128"/>
              </a:rPr>
              <a:t>sử</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dụng</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dấu</a:t>
            </a:r>
            <a:r>
              <a:rPr lang="en-US" altLang="zh-CN" sz="1400" dirty="0">
                <a:ea typeface="Meiryo" panose="020B0604030504040204" pitchFamily="34" charset="-128"/>
                <a:cs typeface="Meiryo" panose="020B0604030504040204" pitchFamily="34" charset="-128"/>
              </a:rPr>
              <a:t> “,” </a:t>
            </a:r>
            <a:r>
              <a:rPr lang="en-US" altLang="zh-CN" sz="1400" dirty="0" err="1">
                <a:ea typeface="Meiryo" panose="020B0604030504040204" pitchFamily="34" charset="-128"/>
                <a:cs typeface="Meiryo" panose="020B0604030504040204" pitchFamily="34" charset="-128"/>
              </a:rPr>
              <a:t>để</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phân</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tách</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giữa</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các</a:t>
            </a:r>
            <a:r>
              <a:rPr lang="en-US" altLang="zh-CN" sz="1400" dirty="0">
                <a:ea typeface="Meiryo" panose="020B0604030504040204" pitchFamily="34" charset="-128"/>
                <a:cs typeface="Meiryo" panose="020B0604030504040204" pitchFamily="34" charset="-128"/>
              </a:rPr>
              <a:t> email</a:t>
            </a:r>
          </a:p>
        </p:txBody>
      </p:sp>
      <p:sp>
        <p:nvSpPr>
          <p:cNvPr id="8" name="Rectangle 7">
            <a:extLst>
              <a:ext uri="{FF2B5EF4-FFF2-40B4-BE49-F238E27FC236}">
                <a16:creationId xmlns:a16="http://schemas.microsoft.com/office/drawing/2014/main" id="{A861CAEF-0F33-495E-A24F-7050F232DFCA}"/>
              </a:ext>
            </a:extLst>
          </p:cNvPr>
          <p:cNvSpPr/>
          <p:nvPr/>
        </p:nvSpPr>
        <p:spPr bwMode="gray">
          <a:xfrm>
            <a:off x="5884752" y="2512873"/>
            <a:ext cx="615636" cy="198036"/>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2683683B-DA5E-454B-897C-3F68973EF2F0}"/>
              </a:ext>
            </a:extLst>
          </p:cNvPr>
          <p:cNvSpPr/>
          <p:nvPr/>
        </p:nvSpPr>
        <p:spPr bwMode="gray">
          <a:xfrm>
            <a:off x="5032421" y="2064759"/>
            <a:ext cx="553567" cy="179492"/>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7" name="Picture 16">
            <a:extLst>
              <a:ext uri="{FF2B5EF4-FFF2-40B4-BE49-F238E27FC236}">
                <a16:creationId xmlns:a16="http://schemas.microsoft.com/office/drawing/2014/main" id="{4AF2EC7E-12C3-4479-9D98-276D0E709928}"/>
              </a:ext>
            </a:extLst>
          </p:cNvPr>
          <p:cNvPicPr>
            <a:picLocks noChangeAspect="1"/>
          </p:cNvPicPr>
          <p:nvPr/>
        </p:nvPicPr>
        <p:blipFill>
          <a:blip r:embed="rId3"/>
          <a:stretch>
            <a:fillRect/>
          </a:stretch>
        </p:blipFill>
        <p:spPr>
          <a:xfrm>
            <a:off x="3440693" y="3429000"/>
            <a:ext cx="5486228" cy="2622231"/>
          </a:xfrm>
          <a:prstGeom prst="rect">
            <a:avLst/>
          </a:prstGeom>
          <a:ln>
            <a:solidFill>
              <a:schemeClr val="tx1"/>
            </a:solidFill>
          </a:ln>
        </p:spPr>
      </p:pic>
      <p:sp>
        <p:nvSpPr>
          <p:cNvPr id="10" name="Rectangle 9">
            <a:extLst>
              <a:ext uri="{FF2B5EF4-FFF2-40B4-BE49-F238E27FC236}">
                <a16:creationId xmlns:a16="http://schemas.microsoft.com/office/drawing/2014/main" id="{2115C319-78FE-4138-AE90-FC6D555F2D5E}"/>
              </a:ext>
            </a:extLst>
          </p:cNvPr>
          <p:cNvSpPr/>
          <p:nvPr/>
        </p:nvSpPr>
        <p:spPr bwMode="gray">
          <a:xfrm>
            <a:off x="4746108" y="3736730"/>
            <a:ext cx="650584" cy="29247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B529F7B1-A153-4D16-AA14-0D2709362DD9}"/>
              </a:ext>
            </a:extLst>
          </p:cNvPr>
          <p:cNvSpPr/>
          <p:nvPr/>
        </p:nvSpPr>
        <p:spPr bwMode="gray">
          <a:xfrm>
            <a:off x="3668391" y="4029209"/>
            <a:ext cx="650584" cy="29247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94E8D54C-5DB6-480D-BC6B-C365016E6520}"/>
              </a:ext>
            </a:extLst>
          </p:cNvPr>
          <p:cNvSpPr/>
          <p:nvPr/>
        </p:nvSpPr>
        <p:spPr bwMode="gray">
          <a:xfrm>
            <a:off x="3659310" y="4694237"/>
            <a:ext cx="5267611" cy="138527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1817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135D43AA-CC61-49D3-9BE9-EC67F3447B1C}"/>
              </a:ext>
            </a:extLst>
          </p:cNvPr>
          <p:cNvPicPr>
            <a:picLocks noChangeAspect="1"/>
          </p:cNvPicPr>
          <p:nvPr/>
        </p:nvPicPr>
        <p:blipFill>
          <a:blip r:embed="rId2"/>
          <a:stretch>
            <a:fillRect/>
          </a:stretch>
        </p:blipFill>
        <p:spPr>
          <a:xfrm>
            <a:off x="4894413" y="733383"/>
            <a:ext cx="2395400" cy="2829694"/>
          </a:xfrm>
          <a:prstGeom prst="rect">
            <a:avLst/>
          </a:prstGeom>
          <a:ln>
            <a:solidFill>
              <a:schemeClr val="tx1"/>
            </a:solidFill>
          </a:ln>
        </p:spPr>
      </p:pic>
      <p:sp>
        <p:nvSpPr>
          <p:cNvPr id="2" name="Title 1">
            <a:extLst>
              <a:ext uri="{FF2B5EF4-FFF2-40B4-BE49-F238E27FC236}">
                <a16:creationId xmlns:a16="http://schemas.microsoft.com/office/drawing/2014/main" id="{3C422F22-14C8-48F0-A21F-92381884E923}"/>
              </a:ext>
            </a:extLst>
          </p:cNvPr>
          <p:cNvSpPr>
            <a:spLocks noGrp="1"/>
          </p:cNvSpPr>
          <p:nvPr>
            <p:ph type="title"/>
          </p:nvPr>
        </p:nvSpPr>
        <p:spPr>
          <a:xfrm>
            <a:off x="324000" y="84051"/>
            <a:ext cx="8496000" cy="756000"/>
          </a:xfrm>
        </p:spPr>
        <p:txBody>
          <a:bodyPr/>
          <a:lstStyle/>
          <a:p>
            <a:r>
              <a:rPr lang="en-US" altLang="zh-CN" dirty="0"/>
              <a:t>HỒ S</a:t>
            </a:r>
            <a:r>
              <a:rPr lang="vi-VN" altLang="zh-CN" dirty="0"/>
              <a:t>Ơ</a:t>
            </a:r>
            <a:r>
              <a:rPr lang="en-US" altLang="zh-CN" dirty="0"/>
              <a:t> DOANH NGHIỆP </a:t>
            </a:r>
            <a:r>
              <a:rPr lang="zh-CN" altLang="en-US" dirty="0"/>
              <a:t>－</a:t>
            </a:r>
            <a:r>
              <a:rPr lang="en-US" altLang="zh-CN" sz="1600" dirty="0" err="1">
                <a:ea typeface="Meiryo" panose="020B0604030504040204" pitchFamily="34" charset="-128"/>
                <a:cs typeface="Meiryo" panose="020B0604030504040204" pitchFamily="34" charset="-128"/>
              </a:rPr>
              <a:t>Định</a:t>
            </a:r>
            <a:r>
              <a:rPr lang="en-US" altLang="zh-CN" sz="1600" dirty="0">
                <a:ea typeface="Meiryo" panose="020B0604030504040204" pitchFamily="34" charset="-128"/>
                <a:cs typeface="Meiryo" panose="020B0604030504040204" pitchFamily="34" charset="-128"/>
              </a:rPr>
              <a:t> </a:t>
            </a:r>
            <a:r>
              <a:rPr lang="en-US" altLang="zh-CN" sz="1600" dirty="0" err="1">
                <a:ea typeface="Meiryo" panose="020B0604030504040204" pitchFamily="34" charset="-128"/>
                <a:cs typeface="Meiryo" panose="020B0604030504040204" pitchFamily="34" charset="-128"/>
              </a:rPr>
              <a:t>tuyến</a:t>
            </a:r>
            <a:r>
              <a:rPr lang="en-US" altLang="zh-CN" sz="1600" dirty="0">
                <a:ea typeface="Meiryo" panose="020B0604030504040204" pitchFamily="34" charset="-128"/>
                <a:cs typeface="Meiryo" panose="020B0604030504040204" pitchFamily="34" charset="-128"/>
              </a:rPr>
              <a:t> </a:t>
            </a:r>
            <a:r>
              <a:rPr lang="en-US" altLang="zh-CN" sz="1600" dirty="0" err="1">
                <a:ea typeface="Meiryo" panose="020B0604030504040204" pitchFamily="34" charset="-128"/>
                <a:cs typeface="Meiryo" panose="020B0604030504040204" pitchFamily="34" charset="-128"/>
              </a:rPr>
              <a:t>đặt</a:t>
            </a:r>
            <a:r>
              <a:rPr lang="en-US" altLang="zh-CN" sz="1600" dirty="0">
                <a:ea typeface="Meiryo" panose="020B0604030504040204" pitchFamily="34" charset="-128"/>
                <a:cs typeface="Meiryo" panose="020B0604030504040204" pitchFamily="34" charset="-128"/>
              </a:rPr>
              <a:t> </a:t>
            </a:r>
            <a:r>
              <a:rPr lang="en-US" altLang="zh-CN" sz="1600" dirty="0" err="1">
                <a:ea typeface="Meiryo" panose="020B0604030504040204" pitchFamily="34" charset="-128"/>
                <a:cs typeface="Meiryo" panose="020B0604030504040204" pitchFamily="34" charset="-128"/>
              </a:rPr>
              <a:t>hàng</a:t>
            </a:r>
            <a:r>
              <a:rPr lang="en-US" altLang="zh-CN" sz="1600" dirty="0">
                <a:ea typeface="Meiryo" panose="020B0604030504040204" pitchFamily="34" charset="-128"/>
                <a:cs typeface="Meiryo" panose="020B0604030504040204" pitchFamily="34" charset="-128"/>
              </a:rPr>
              <a:t> </a:t>
            </a:r>
            <a:r>
              <a:rPr lang="en-US" altLang="zh-CN" sz="1600" dirty="0" err="1">
                <a:ea typeface="Meiryo" panose="020B0604030504040204" pitchFamily="34" charset="-128"/>
                <a:cs typeface="Meiryo" panose="020B0604030504040204" pitchFamily="34" charset="-128"/>
              </a:rPr>
              <a:t>điện</a:t>
            </a:r>
            <a:r>
              <a:rPr lang="en-US" altLang="zh-CN" sz="1600" dirty="0">
                <a:ea typeface="Meiryo" panose="020B0604030504040204" pitchFamily="34" charset="-128"/>
                <a:cs typeface="Meiryo" panose="020B0604030504040204" pitchFamily="34" charset="-128"/>
              </a:rPr>
              <a:t> </a:t>
            </a:r>
            <a:r>
              <a:rPr lang="en-US" altLang="zh-CN" sz="1600" dirty="0" err="1">
                <a:ea typeface="Meiryo" panose="020B0604030504040204" pitchFamily="34" charset="-128"/>
                <a:cs typeface="Meiryo" panose="020B0604030504040204" pitchFamily="34" charset="-128"/>
              </a:rPr>
              <a:t>tử</a:t>
            </a:r>
            <a:endParaRPr lang="en-US" sz="1600" dirty="0"/>
          </a:p>
        </p:txBody>
      </p:sp>
      <p:sp>
        <p:nvSpPr>
          <p:cNvPr id="6" name="Slide Number Placeholder 5">
            <a:extLst>
              <a:ext uri="{FF2B5EF4-FFF2-40B4-BE49-F238E27FC236}">
                <a16:creationId xmlns:a16="http://schemas.microsoft.com/office/drawing/2014/main" id="{0CBD7451-7D5E-4EA3-9715-85C2BAC161A7}"/>
              </a:ext>
            </a:extLst>
          </p:cNvPr>
          <p:cNvSpPr>
            <a:spLocks noGrp="1"/>
          </p:cNvSpPr>
          <p:nvPr>
            <p:ph type="sldNum" sz="quarter" idx="4"/>
          </p:nvPr>
        </p:nvSpPr>
        <p:spPr/>
        <p:txBody>
          <a:bodyPr/>
          <a:lstStyle/>
          <a:p>
            <a:fld id="{3DF1AFCE-D540-41EE-B441-3ED6DEB25CDC}" type="slidenum">
              <a:rPr lang="en-US" smtClean="0">
                <a:solidFill>
                  <a:prstClr val="white"/>
                </a:solidFill>
              </a:rPr>
              <a:pPr/>
              <a:t>15</a:t>
            </a:fld>
            <a:endParaRPr lang="en-US" dirty="0">
              <a:solidFill>
                <a:prstClr val="white"/>
              </a:solidFill>
            </a:endParaRPr>
          </a:p>
        </p:txBody>
      </p:sp>
      <p:sp>
        <p:nvSpPr>
          <p:cNvPr id="7" name="Callout: Line with Border and Accent Bar 6">
            <a:extLst>
              <a:ext uri="{FF2B5EF4-FFF2-40B4-BE49-F238E27FC236}">
                <a16:creationId xmlns:a16="http://schemas.microsoft.com/office/drawing/2014/main" id="{24D9A7C2-6737-421C-A68F-F5E348B28012}"/>
              </a:ext>
            </a:extLst>
          </p:cNvPr>
          <p:cNvSpPr/>
          <p:nvPr/>
        </p:nvSpPr>
        <p:spPr bwMode="gray">
          <a:xfrm>
            <a:off x="488822" y="1800817"/>
            <a:ext cx="3442155" cy="471043"/>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400" dirty="0">
                <a:ea typeface="Meiryo" panose="020B0604030504040204" pitchFamily="34" charset="-128"/>
                <a:cs typeface="Meiryo" panose="020B0604030504040204" pitchFamily="34" charset="-128"/>
              </a:rPr>
              <a:t>1.</a:t>
            </a:r>
            <a:r>
              <a:rPr lang="en-US" altLang="zh-CN" sz="1400" b="1" dirty="0">
                <a:ea typeface="Meiryo" panose="020B0604030504040204" pitchFamily="34" charset="-128"/>
                <a:cs typeface="Meiryo" panose="020B0604030504040204" pitchFamily="34" charset="-128"/>
              </a:rPr>
              <a:t>Chọn </a:t>
            </a:r>
            <a:r>
              <a:rPr lang="en-US" altLang="zh-CN" sz="1400" b="1" dirty="0" err="1">
                <a:ea typeface="Meiryo" panose="020B0604030504040204" pitchFamily="34" charset="-128"/>
                <a:cs typeface="Meiryo" panose="020B0604030504040204" pitchFamily="34" charset="-128"/>
              </a:rPr>
              <a:t>mục</a:t>
            </a:r>
            <a:r>
              <a:rPr lang="zh-CN" altLang="en-US" sz="1400" dirty="0">
                <a:ea typeface="Meiryo" panose="020B0604030504040204" pitchFamily="34" charset="-128"/>
                <a:cs typeface="Meiryo" panose="020B0604030504040204" pitchFamily="34" charset="-128"/>
              </a:rPr>
              <a:t>“</a:t>
            </a:r>
            <a:r>
              <a:rPr lang="en-US" altLang="zh-CN" sz="1400" dirty="0">
                <a:ea typeface="Meiryo" panose="020B0604030504040204" pitchFamily="34" charset="-128"/>
                <a:cs typeface="Meiryo" panose="020B0604030504040204" pitchFamily="34" charset="-128"/>
              </a:rPr>
              <a:t>Settings</a:t>
            </a:r>
            <a:r>
              <a:rPr lang="zh-CN" altLang="en-US" sz="1400" dirty="0">
                <a:ea typeface="Meiryo" panose="020B0604030504040204" pitchFamily="34" charset="-128"/>
                <a:cs typeface="Meiryo" panose="020B0604030504040204" pitchFamily="34" charset="-128"/>
              </a:rPr>
              <a:t>”－“</a:t>
            </a:r>
            <a:r>
              <a:rPr lang="en-US" altLang="zh-CN" sz="1400" dirty="0">
                <a:ea typeface="Meiryo" panose="020B0604030504040204" pitchFamily="34" charset="-128"/>
                <a:cs typeface="Meiryo" panose="020B0604030504040204" pitchFamily="34" charset="-128"/>
              </a:rPr>
              <a:t>Electronic Order Routing</a:t>
            </a:r>
            <a:r>
              <a:rPr lang="zh-CN" altLang="en-US" sz="1400" dirty="0">
                <a:ea typeface="Meiryo" panose="020B0604030504040204" pitchFamily="34" charset="-128"/>
                <a:cs typeface="Meiryo" panose="020B0604030504040204" pitchFamily="34" charset="-128"/>
              </a:rPr>
              <a:t>”</a:t>
            </a:r>
            <a:endParaRPr lang="en-US" altLang="zh-CN" sz="1400" dirty="0">
              <a:ea typeface="Meiryo" panose="020B0604030504040204" pitchFamily="34" charset="-128"/>
              <a:cs typeface="Meiryo" panose="020B0604030504040204" pitchFamily="34" charset="-128"/>
            </a:endParaRPr>
          </a:p>
        </p:txBody>
      </p:sp>
      <p:sp>
        <p:nvSpPr>
          <p:cNvPr id="10" name="Callout: Line with Border and Accent Bar 9">
            <a:extLst>
              <a:ext uri="{FF2B5EF4-FFF2-40B4-BE49-F238E27FC236}">
                <a16:creationId xmlns:a16="http://schemas.microsoft.com/office/drawing/2014/main" id="{9235B042-6945-4089-8A55-05583456F306}"/>
              </a:ext>
            </a:extLst>
          </p:cNvPr>
          <p:cNvSpPr/>
          <p:nvPr/>
        </p:nvSpPr>
        <p:spPr bwMode="gray">
          <a:xfrm>
            <a:off x="513732" y="2883532"/>
            <a:ext cx="3088503" cy="3045122"/>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400" dirty="0">
                <a:ea typeface="Meiryo" panose="020B0604030504040204" pitchFamily="34" charset="-128"/>
              </a:rPr>
              <a:t>2.</a:t>
            </a:r>
            <a:r>
              <a:rPr lang="en-US" altLang="zh-CN" sz="1400" b="1" dirty="0">
                <a:ea typeface="Meiryo" panose="020B0604030504040204" pitchFamily="34" charset="-128"/>
              </a:rPr>
              <a:t>Địa </a:t>
            </a:r>
            <a:r>
              <a:rPr lang="en-US" altLang="zh-CN" sz="1400" b="1" dirty="0" err="1">
                <a:ea typeface="Meiryo" panose="020B0604030504040204" pitchFamily="34" charset="-128"/>
              </a:rPr>
              <a:t>chỉ</a:t>
            </a:r>
            <a:r>
              <a:rPr lang="en-US" altLang="zh-CN" sz="1400" b="1" dirty="0">
                <a:ea typeface="Meiryo" panose="020B0604030504040204" pitchFamily="34" charset="-128"/>
              </a:rPr>
              <a:t> email</a:t>
            </a:r>
            <a:r>
              <a:rPr lang="zh-CN" altLang="en-US" sz="1400" dirty="0">
                <a:ea typeface="Meiryo" panose="020B0604030504040204" pitchFamily="34" charset="-128"/>
              </a:rPr>
              <a:t>：</a:t>
            </a:r>
            <a:endParaRPr lang="en-US" altLang="zh-CN" sz="1400" dirty="0">
              <a:ea typeface="Meiryo" panose="020B0604030504040204" pitchFamily="34" charset="-128"/>
            </a:endParaRPr>
          </a:p>
          <a:p>
            <a:pPr>
              <a:buClr>
                <a:srgbClr val="D47619"/>
              </a:buClr>
              <a:buSzPct val="120000"/>
            </a:pPr>
            <a:r>
              <a:rPr lang="en-US" altLang="zh-CN" sz="1400" dirty="0" err="1">
                <a:ea typeface="Meiryo" panose="020B0604030504040204" pitchFamily="34" charset="-128"/>
              </a:rPr>
              <a:t>Có</a:t>
            </a:r>
            <a:r>
              <a:rPr lang="en-US" altLang="zh-CN" sz="1400" dirty="0">
                <a:ea typeface="Meiryo" panose="020B0604030504040204" pitchFamily="34" charset="-128"/>
              </a:rPr>
              <a:t> </a:t>
            </a:r>
            <a:r>
              <a:rPr lang="en-US" altLang="zh-CN" sz="1400" dirty="0" err="1">
                <a:ea typeface="Meiryo" panose="020B0604030504040204" pitchFamily="34" charset="-128"/>
              </a:rPr>
              <a:t>thể</a:t>
            </a:r>
            <a:r>
              <a:rPr lang="en-US" altLang="zh-CN" sz="1400" dirty="0">
                <a:ea typeface="Meiryo" panose="020B0604030504040204" pitchFamily="34" charset="-128"/>
              </a:rPr>
              <a:t> </a:t>
            </a:r>
            <a:r>
              <a:rPr lang="en-US" altLang="zh-CN" sz="1400" dirty="0" err="1">
                <a:ea typeface="Meiryo" panose="020B0604030504040204" pitchFamily="34" charset="-128"/>
              </a:rPr>
              <a:t>nhập</a:t>
            </a:r>
            <a:r>
              <a:rPr lang="en-US" altLang="zh-CN" sz="1400" dirty="0">
                <a:ea typeface="Meiryo" panose="020B0604030504040204" pitchFamily="34" charset="-128"/>
              </a:rPr>
              <a:t> </a:t>
            </a:r>
            <a:r>
              <a:rPr lang="en-US" altLang="zh-CN" sz="1400" dirty="0" err="1">
                <a:ea typeface="Meiryo" panose="020B0604030504040204" pitchFamily="34" charset="-128"/>
              </a:rPr>
              <a:t>tối</a:t>
            </a:r>
            <a:r>
              <a:rPr lang="en-US" altLang="zh-CN" sz="1400" dirty="0">
                <a:ea typeface="Meiryo" panose="020B0604030504040204" pitchFamily="34" charset="-128"/>
              </a:rPr>
              <a:t> </a:t>
            </a:r>
            <a:r>
              <a:rPr lang="en-US" altLang="zh-CN" sz="1400" dirty="0" err="1">
                <a:ea typeface="Meiryo" panose="020B0604030504040204" pitchFamily="34" charset="-128"/>
              </a:rPr>
              <a:t>đa</a:t>
            </a:r>
            <a:r>
              <a:rPr lang="en-US" altLang="zh-CN" sz="1400" dirty="0">
                <a:ea typeface="Meiryo" panose="020B0604030504040204" pitchFamily="34" charset="-128"/>
              </a:rPr>
              <a:t> 5 </a:t>
            </a:r>
            <a:r>
              <a:rPr lang="en-US" altLang="zh-CN" sz="1400" dirty="0" err="1">
                <a:ea typeface="Meiryo" panose="020B0604030504040204" pitchFamily="34" charset="-128"/>
              </a:rPr>
              <a:t>địa</a:t>
            </a:r>
            <a:r>
              <a:rPr lang="en-US" altLang="zh-CN" sz="1400" dirty="0">
                <a:ea typeface="Meiryo" panose="020B0604030504040204" pitchFamily="34" charset="-128"/>
              </a:rPr>
              <a:t> </a:t>
            </a:r>
            <a:r>
              <a:rPr lang="en-US" altLang="zh-CN" sz="1400" dirty="0" err="1">
                <a:ea typeface="Meiryo" panose="020B0604030504040204" pitchFamily="34" charset="-128"/>
              </a:rPr>
              <a:t>chỉ</a:t>
            </a:r>
            <a:r>
              <a:rPr lang="en-US" altLang="zh-CN" sz="1400" dirty="0">
                <a:ea typeface="Meiryo" panose="020B0604030504040204" pitchFamily="34" charset="-128"/>
              </a:rPr>
              <a:t> email </a:t>
            </a:r>
            <a:r>
              <a:rPr lang="en-US" altLang="zh-CN" sz="1400" dirty="0" err="1">
                <a:ea typeface="Meiryo" panose="020B0604030504040204" pitchFamily="34" charset="-128"/>
              </a:rPr>
              <a:t>phân</a:t>
            </a:r>
            <a:r>
              <a:rPr lang="en-US" altLang="zh-CN" sz="1400" dirty="0">
                <a:ea typeface="Meiryo" panose="020B0604030504040204" pitchFamily="34" charset="-128"/>
              </a:rPr>
              <a:t> </a:t>
            </a:r>
            <a:r>
              <a:rPr lang="en-US" altLang="zh-CN" sz="1400" dirty="0" err="1">
                <a:ea typeface="Meiryo" panose="020B0604030504040204" pitchFamily="34" charset="-128"/>
              </a:rPr>
              <a:t>tách</a:t>
            </a:r>
            <a:r>
              <a:rPr lang="en-US" altLang="zh-CN" sz="1400" dirty="0">
                <a:ea typeface="Meiryo" panose="020B0604030504040204" pitchFamily="34" charset="-128"/>
              </a:rPr>
              <a:t> </a:t>
            </a:r>
            <a:r>
              <a:rPr lang="en-US" altLang="zh-CN" sz="1400" dirty="0" err="1">
                <a:ea typeface="Meiryo" panose="020B0604030504040204" pitchFamily="34" charset="-128"/>
              </a:rPr>
              <a:t>nhau</a:t>
            </a:r>
            <a:r>
              <a:rPr lang="en-US" altLang="zh-CN" sz="1400" dirty="0">
                <a:ea typeface="Meiryo" panose="020B0604030504040204" pitchFamily="34" charset="-128"/>
              </a:rPr>
              <a:t> </a:t>
            </a:r>
            <a:r>
              <a:rPr lang="en-US" altLang="zh-CN" sz="1400" dirty="0" err="1">
                <a:ea typeface="Meiryo" panose="020B0604030504040204" pitchFamily="34" charset="-128"/>
              </a:rPr>
              <a:t>bằng</a:t>
            </a:r>
            <a:r>
              <a:rPr lang="en-US" altLang="zh-CN" sz="1400" dirty="0">
                <a:ea typeface="Meiryo" panose="020B0604030504040204" pitchFamily="34" charset="-128"/>
              </a:rPr>
              <a:t> </a:t>
            </a:r>
            <a:r>
              <a:rPr lang="en-US" altLang="zh-CN" sz="1400" dirty="0" err="1">
                <a:ea typeface="Meiryo" panose="020B0604030504040204" pitchFamily="34" charset="-128"/>
              </a:rPr>
              <a:t>dấu</a:t>
            </a:r>
            <a:r>
              <a:rPr lang="en-US" altLang="zh-CN" sz="1400" dirty="0">
                <a:ea typeface="Meiryo" panose="020B0604030504040204" pitchFamily="34" charset="-128"/>
              </a:rPr>
              <a:t> “,”</a:t>
            </a:r>
            <a:endParaRPr lang="en-US" altLang="zh-CN" sz="1400" b="1" dirty="0">
              <a:ea typeface="Meiryo" panose="020B0604030504040204" pitchFamily="34" charset="-128"/>
            </a:endParaRPr>
          </a:p>
          <a:p>
            <a:pPr>
              <a:buClr>
                <a:srgbClr val="D47619"/>
              </a:buClr>
              <a:buSzPct val="120000"/>
            </a:pPr>
            <a:endParaRPr lang="en-US" altLang="zh-CN" sz="1400" dirty="0">
              <a:ea typeface="Meiryo" panose="020B0604030504040204" pitchFamily="34" charset="-128"/>
            </a:endParaRPr>
          </a:p>
          <a:p>
            <a:pPr>
              <a:buClr>
                <a:srgbClr val="D47619"/>
              </a:buClr>
              <a:buSzPct val="120000"/>
            </a:pPr>
            <a:r>
              <a:rPr lang="en-US" altLang="zh-CN" sz="1400" dirty="0">
                <a:ea typeface="Meiryo" panose="020B0604030504040204" pitchFamily="34" charset="-128"/>
              </a:rPr>
              <a:t>3.</a:t>
            </a:r>
            <a:r>
              <a:rPr lang="en-US" altLang="zh-CN" sz="1400" b="1" dirty="0">
                <a:ea typeface="Meiryo" panose="020B0604030504040204" pitchFamily="34" charset="-128"/>
              </a:rPr>
              <a:t>chọn</a:t>
            </a:r>
            <a:r>
              <a:rPr lang="en-US" altLang="zh-CN" sz="1400" dirty="0">
                <a:ea typeface="Meiryo" panose="020B0604030504040204" pitchFamily="34" charset="-128"/>
              </a:rPr>
              <a:t> ”Save”</a:t>
            </a:r>
          </a:p>
        </p:txBody>
      </p:sp>
      <p:sp>
        <p:nvSpPr>
          <p:cNvPr id="15" name="Rectangle 14">
            <a:extLst>
              <a:ext uri="{FF2B5EF4-FFF2-40B4-BE49-F238E27FC236}">
                <a16:creationId xmlns:a16="http://schemas.microsoft.com/office/drawing/2014/main" id="{998F914B-15B9-49E1-9F49-E88ED25AAB3D}"/>
              </a:ext>
            </a:extLst>
          </p:cNvPr>
          <p:cNvSpPr/>
          <p:nvPr/>
        </p:nvSpPr>
        <p:spPr bwMode="gray">
          <a:xfrm>
            <a:off x="5038728" y="2462544"/>
            <a:ext cx="938222" cy="17033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831A246B-C42A-47DA-889E-E5F0F0990E69}"/>
              </a:ext>
            </a:extLst>
          </p:cNvPr>
          <p:cNvSpPr/>
          <p:nvPr/>
        </p:nvSpPr>
        <p:spPr bwMode="gray">
          <a:xfrm>
            <a:off x="6037048" y="2292206"/>
            <a:ext cx="481448" cy="170338"/>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E4522007-CE9E-46DE-93E3-80A79EC28675}"/>
              </a:ext>
            </a:extLst>
          </p:cNvPr>
          <p:cNvPicPr>
            <a:picLocks noChangeAspect="1"/>
          </p:cNvPicPr>
          <p:nvPr/>
        </p:nvPicPr>
        <p:blipFill>
          <a:blip r:embed="rId3"/>
          <a:stretch>
            <a:fillRect/>
          </a:stretch>
        </p:blipFill>
        <p:spPr>
          <a:xfrm>
            <a:off x="4901263" y="3602858"/>
            <a:ext cx="3838756" cy="2063551"/>
          </a:xfrm>
          <a:prstGeom prst="rect">
            <a:avLst/>
          </a:prstGeom>
          <a:ln>
            <a:solidFill>
              <a:schemeClr val="tx1"/>
            </a:solidFill>
          </a:ln>
        </p:spPr>
      </p:pic>
      <p:pic>
        <p:nvPicPr>
          <p:cNvPr id="5" name="Picture 4">
            <a:extLst>
              <a:ext uri="{FF2B5EF4-FFF2-40B4-BE49-F238E27FC236}">
                <a16:creationId xmlns:a16="http://schemas.microsoft.com/office/drawing/2014/main" id="{F0904532-7742-4A10-A237-C23D80626E22}"/>
              </a:ext>
            </a:extLst>
          </p:cNvPr>
          <p:cNvPicPr>
            <a:picLocks noChangeAspect="1"/>
          </p:cNvPicPr>
          <p:nvPr/>
        </p:nvPicPr>
        <p:blipFill>
          <a:blip r:embed="rId4"/>
          <a:stretch>
            <a:fillRect/>
          </a:stretch>
        </p:blipFill>
        <p:spPr>
          <a:xfrm>
            <a:off x="5541767" y="5666409"/>
            <a:ext cx="2186725" cy="717338"/>
          </a:xfrm>
          <a:prstGeom prst="rect">
            <a:avLst/>
          </a:prstGeom>
        </p:spPr>
      </p:pic>
      <p:sp>
        <p:nvSpPr>
          <p:cNvPr id="18" name="Rectangle 17">
            <a:extLst>
              <a:ext uri="{FF2B5EF4-FFF2-40B4-BE49-F238E27FC236}">
                <a16:creationId xmlns:a16="http://schemas.microsoft.com/office/drawing/2014/main" id="{99C9C13C-629A-43A7-BE09-0892038ED3CB}"/>
              </a:ext>
            </a:extLst>
          </p:cNvPr>
          <p:cNvSpPr/>
          <p:nvPr/>
        </p:nvSpPr>
        <p:spPr bwMode="gray">
          <a:xfrm>
            <a:off x="5761703" y="5928654"/>
            <a:ext cx="976533" cy="290571"/>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5CEDF136-7407-4209-B148-EFB207920005}"/>
              </a:ext>
            </a:extLst>
          </p:cNvPr>
          <p:cNvSpPr/>
          <p:nvPr/>
        </p:nvSpPr>
        <p:spPr bwMode="gray">
          <a:xfrm>
            <a:off x="6294362" y="4882995"/>
            <a:ext cx="1888105" cy="191672"/>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82142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F758-3851-4170-9C0A-1DE45C3CD93C}"/>
              </a:ext>
            </a:extLst>
          </p:cNvPr>
          <p:cNvSpPr>
            <a:spLocks noGrp="1"/>
          </p:cNvSpPr>
          <p:nvPr>
            <p:ph type="title"/>
          </p:nvPr>
        </p:nvSpPr>
        <p:spPr/>
        <p:txBody>
          <a:bodyPr/>
          <a:lstStyle/>
          <a:p>
            <a:r>
              <a:rPr lang="en-US" dirty="0" err="1"/>
              <a:t>Quản</a:t>
            </a:r>
            <a:r>
              <a:rPr lang="en-US" dirty="0"/>
              <a:t> </a:t>
            </a:r>
            <a:r>
              <a:rPr lang="en-US" dirty="0" err="1"/>
              <a:t>trị</a:t>
            </a:r>
            <a:r>
              <a:rPr lang="en-US" dirty="0"/>
              <a:t> </a:t>
            </a:r>
            <a:r>
              <a:rPr lang="en-US" dirty="0" err="1"/>
              <a:t>viên</a:t>
            </a:r>
            <a:r>
              <a:rPr lang="en-US" dirty="0"/>
              <a:t> </a:t>
            </a:r>
            <a:r>
              <a:rPr lang="en-US" dirty="0" err="1"/>
              <a:t>và</a:t>
            </a:r>
            <a:r>
              <a:rPr lang="en-US" dirty="0"/>
              <a:t> ng</a:t>
            </a:r>
            <a:r>
              <a:rPr lang="vi-VN" dirty="0"/>
              <a:t>ư</a:t>
            </a:r>
            <a:r>
              <a:rPr lang="en-US" dirty="0" err="1"/>
              <a:t>ời</a:t>
            </a:r>
            <a:r>
              <a:rPr lang="en-US" dirty="0"/>
              <a:t> </a:t>
            </a:r>
            <a:r>
              <a:rPr lang="en-US" dirty="0" err="1"/>
              <a:t>dùng</a:t>
            </a:r>
            <a:endParaRPr lang="en-US" dirty="0"/>
          </a:p>
        </p:txBody>
      </p:sp>
      <p:sp>
        <p:nvSpPr>
          <p:cNvPr id="6" name="Slide Number Placeholder 5">
            <a:extLst>
              <a:ext uri="{FF2B5EF4-FFF2-40B4-BE49-F238E27FC236}">
                <a16:creationId xmlns:a16="http://schemas.microsoft.com/office/drawing/2014/main" id="{747EBF1F-EC66-45F0-BCBA-5D4CF1D9A49F}"/>
              </a:ext>
            </a:extLst>
          </p:cNvPr>
          <p:cNvSpPr>
            <a:spLocks noGrp="1"/>
          </p:cNvSpPr>
          <p:nvPr>
            <p:ph type="sldNum" sz="quarter" idx="4"/>
          </p:nvPr>
        </p:nvSpPr>
        <p:spPr/>
        <p:txBody>
          <a:bodyPr/>
          <a:lstStyle/>
          <a:p>
            <a:fld id="{3DF1AFCE-D540-41EE-B441-3ED6DEB25CDC}" type="slidenum">
              <a:rPr lang="en-US" smtClean="0">
                <a:solidFill>
                  <a:prstClr val="white"/>
                </a:solidFill>
              </a:rPr>
              <a:pPr/>
              <a:t>16</a:t>
            </a:fld>
            <a:endParaRPr lang="en-US" dirty="0">
              <a:solidFill>
                <a:prstClr val="white"/>
              </a:solidFill>
            </a:endParaRPr>
          </a:p>
        </p:txBody>
      </p:sp>
      <p:sp>
        <p:nvSpPr>
          <p:cNvPr id="3" name="TextBox 2">
            <a:extLst>
              <a:ext uri="{FF2B5EF4-FFF2-40B4-BE49-F238E27FC236}">
                <a16:creationId xmlns:a16="http://schemas.microsoft.com/office/drawing/2014/main" id="{A7418AD2-07BA-4399-97CE-1915EB51B099}"/>
              </a:ext>
            </a:extLst>
          </p:cNvPr>
          <p:cNvSpPr txBox="1"/>
          <p:nvPr/>
        </p:nvSpPr>
        <p:spPr>
          <a:xfrm>
            <a:off x="3100033" y="1722055"/>
            <a:ext cx="4196312" cy="187743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altLang="zh-CN" dirty="0" err="1"/>
              <a:t>Quản</a:t>
            </a:r>
            <a:r>
              <a:rPr lang="en-US" altLang="zh-CN" dirty="0"/>
              <a:t> </a:t>
            </a:r>
            <a:r>
              <a:rPr lang="en-US" altLang="zh-CN" dirty="0" err="1"/>
              <a:t>trị</a:t>
            </a:r>
            <a:r>
              <a:rPr lang="en-US" altLang="zh-CN" dirty="0"/>
              <a:t> </a:t>
            </a:r>
            <a:r>
              <a:rPr lang="en-US" altLang="zh-CN" dirty="0" err="1"/>
              <a:t>viên</a:t>
            </a:r>
            <a:endParaRPr lang="en-US" altLang="zh-CN" dirty="0"/>
          </a:p>
          <a:p>
            <a:pPr marL="285750" indent="-285750" fontAlgn="base">
              <a:spcBef>
                <a:spcPts val="600"/>
              </a:spcBef>
              <a:spcAft>
                <a:spcPct val="0"/>
              </a:spcAft>
              <a:buClr>
                <a:srgbClr val="F0AB00"/>
              </a:buClr>
              <a:buSzPct val="80000"/>
              <a:buFont typeface="Wingdings" panose="05000000000000000000" pitchFamily="2" charset="2"/>
              <a:buChar char="§"/>
            </a:pPr>
            <a:r>
              <a:rPr lang="en-US" sz="1400" kern="0" dirty="0" err="1">
                <a:ea typeface="Arial Unicode MS" pitchFamily="34" charset="-128"/>
                <a:cs typeface="Arial Unicode MS" pitchFamily="34" charset="-128"/>
              </a:rPr>
              <a:t>Tự</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động</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liên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kết</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đến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các</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tài</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khoản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đã</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đăng</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ký</a:t>
            </a:r>
            <a:endParaRPr lang="en-US" sz="1400" kern="0" dirty="0">
              <a:ea typeface="Arial Unicode MS" pitchFamily="34" charset="-128"/>
              <a:cs typeface="Arial Unicode MS" pitchFamily="34" charset="-128"/>
            </a:endParaRPr>
          </a:p>
          <a:p>
            <a:pPr marL="285750" indent="-285750" fontAlgn="base">
              <a:spcBef>
                <a:spcPts val="600"/>
              </a:spcBef>
              <a:spcAft>
                <a:spcPct val="0"/>
              </a:spcAft>
              <a:buClr>
                <a:srgbClr val="F0AB00"/>
              </a:buClr>
              <a:buSzPct val="80000"/>
              <a:buFont typeface="Wingdings" panose="05000000000000000000" pitchFamily="2" charset="2"/>
              <a:buChar char="§"/>
            </a:pPr>
            <a:r>
              <a:rPr lang="en-US" sz="1400" kern="0" dirty="0" err="1">
                <a:ea typeface="Arial Unicode MS" pitchFamily="34" charset="-128"/>
                <a:cs typeface="Arial Unicode MS" pitchFamily="34" charset="-128"/>
              </a:rPr>
              <a:t>Chịu</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trách</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nhiệm</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thiết</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lập</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tài</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khoản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và</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quản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trị</a:t>
            </a:r>
            <a:r>
              <a:rPr lang="en-US" sz="1400" kern="0" dirty="0">
                <a:ea typeface="Arial Unicode MS" pitchFamily="34" charset="-128"/>
                <a:cs typeface="Arial Unicode MS" pitchFamily="34" charset="-128"/>
              </a:rPr>
              <a:t> ng</a:t>
            </a:r>
            <a:r>
              <a:rPr lang="vi-VN" sz="1400" kern="0" dirty="0">
                <a:ea typeface="Arial Unicode MS" pitchFamily="34" charset="-128"/>
                <a:cs typeface="Arial Unicode MS" pitchFamily="34" charset="-128"/>
              </a:rPr>
              <a:t>ư</a:t>
            </a:r>
            <a:r>
              <a:rPr lang="en-US" sz="1400" kern="0" dirty="0" err="1">
                <a:ea typeface="Arial Unicode MS" pitchFamily="34" charset="-128"/>
                <a:cs typeface="Arial Unicode MS" pitchFamily="34" charset="-128"/>
              </a:rPr>
              <a:t>ời</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dùng</a:t>
            </a:r>
            <a:endParaRPr lang="en-US" sz="1400" kern="0" dirty="0">
              <a:ea typeface="Arial Unicode MS" pitchFamily="34" charset="-128"/>
              <a:cs typeface="Arial Unicode MS" pitchFamily="34" charset="-128"/>
            </a:endParaRPr>
          </a:p>
          <a:p>
            <a:pPr marL="285750" indent="-285750" fontAlgn="base">
              <a:spcBef>
                <a:spcPts val="600"/>
              </a:spcBef>
              <a:spcAft>
                <a:spcPct val="0"/>
              </a:spcAft>
              <a:buClr>
                <a:srgbClr val="F0AB00"/>
              </a:buClr>
              <a:buSzPct val="80000"/>
              <a:buFont typeface="Wingdings" panose="05000000000000000000" pitchFamily="2" charset="2"/>
              <a:buChar char="§"/>
            </a:pPr>
            <a:r>
              <a:rPr lang="en-US" sz="1400" kern="0" dirty="0">
                <a:ea typeface="Arial Unicode MS" pitchFamily="34" charset="-128"/>
                <a:cs typeface="Arial Unicode MS" pitchFamily="34" charset="-128"/>
              </a:rPr>
              <a:t>Ng</a:t>
            </a:r>
            <a:r>
              <a:rPr lang="vi-VN" sz="1400" kern="0" dirty="0">
                <a:ea typeface="Arial Unicode MS" pitchFamily="34" charset="-128"/>
                <a:cs typeface="Arial Unicode MS" pitchFamily="34" charset="-128"/>
              </a:rPr>
              <a:t>ư</a:t>
            </a:r>
            <a:r>
              <a:rPr lang="en-US" sz="1400" kern="0" dirty="0" err="1">
                <a:ea typeface="Arial Unicode MS" pitchFamily="34" charset="-128"/>
                <a:cs typeface="Arial Unicode MS" pitchFamily="34" charset="-128"/>
              </a:rPr>
              <a:t>ời</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mà</a:t>
            </a:r>
            <a:r>
              <a:rPr lang="en-US" sz="1400" kern="0" dirty="0">
                <a:ea typeface="Arial Unicode MS" pitchFamily="34" charset="-128"/>
                <a:cs typeface="Arial Unicode MS" pitchFamily="34" charset="-128"/>
              </a:rPr>
              <a:t> ng</a:t>
            </a:r>
            <a:r>
              <a:rPr lang="vi-VN" sz="1400" kern="0" dirty="0">
                <a:ea typeface="Arial Unicode MS" pitchFamily="34" charset="-128"/>
                <a:cs typeface="Arial Unicode MS" pitchFamily="34" charset="-128"/>
              </a:rPr>
              <a:t>ư</a:t>
            </a:r>
            <a:r>
              <a:rPr lang="en-US" sz="1400" kern="0" dirty="0" err="1">
                <a:ea typeface="Arial Unicode MS" pitchFamily="34" charset="-128"/>
                <a:cs typeface="Arial Unicode MS" pitchFamily="34" charset="-128"/>
              </a:rPr>
              <a:t>ời</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dùng</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có</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thể</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liên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hệ</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đầu</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tiên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khi</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có</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vấn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đề</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sảy</a:t>
            </a:r>
            <a:r>
              <a:rPr lang="en-US" sz="1400" kern="0" dirty="0">
                <a:ea typeface="Arial Unicode MS" pitchFamily="34" charset="-128"/>
                <a:cs typeface="Arial Unicode MS" pitchFamily="34" charset="-128"/>
              </a:rPr>
              <a:t> ra</a:t>
            </a:r>
            <a:endParaRPr lang="en-US" altLang="zh-CN" sz="1400" dirty="0"/>
          </a:p>
          <a:p>
            <a:pPr marL="285750" indent="-285750" fontAlgn="base">
              <a:spcBef>
                <a:spcPts val="600"/>
              </a:spcBef>
              <a:spcAft>
                <a:spcPct val="0"/>
              </a:spcAft>
              <a:buClr>
                <a:srgbClr val="F0AB00"/>
              </a:buClr>
              <a:buSzPct val="80000"/>
              <a:buFont typeface="Wingdings" panose="05000000000000000000" pitchFamily="2" charset="2"/>
              <a:buChar char="§"/>
            </a:pPr>
            <a:r>
              <a:rPr lang="en-US" sz="1400" kern="0" dirty="0" err="1">
                <a:ea typeface="Arial Unicode MS" pitchFamily="34" charset="-128"/>
                <a:cs typeface="Arial Unicode MS" pitchFamily="34" charset="-128"/>
              </a:rPr>
              <a:t>Tạo</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vai</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trò</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và</a:t>
            </a:r>
            <a:r>
              <a:rPr lang="en-US" sz="1400" kern="0" dirty="0">
                <a:ea typeface="Arial Unicode MS" pitchFamily="34" charset="-128"/>
                <a:cs typeface="Arial Unicode MS" pitchFamily="34" charset="-128"/>
              </a:rPr>
              <a:t> ng</a:t>
            </a:r>
            <a:r>
              <a:rPr lang="vi-VN" sz="1400" kern="0" dirty="0">
                <a:ea typeface="Arial Unicode MS" pitchFamily="34" charset="-128"/>
                <a:cs typeface="Arial Unicode MS" pitchFamily="34" charset="-128"/>
              </a:rPr>
              <a:t>ư</a:t>
            </a:r>
            <a:r>
              <a:rPr lang="en-US" sz="1400" kern="0" dirty="0" err="1">
                <a:ea typeface="Arial Unicode MS" pitchFamily="34" charset="-128"/>
                <a:cs typeface="Arial Unicode MS" pitchFamily="34" charset="-128"/>
              </a:rPr>
              <a:t>ời</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dùng</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gán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quyền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truy</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cập</a:t>
            </a:r>
            <a:endParaRPr lang="en-US" sz="1400" kern="0" dirty="0">
              <a:ea typeface="Arial Unicode MS" pitchFamily="34" charset="-128"/>
              <a:cs typeface="Arial Unicode MS" pitchFamily="34" charset="-128"/>
            </a:endParaRPr>
          </a:p>
        </p:txBody>
      </p:sp>
      <p:sp>
        <p:nvSpPr>
          <p:cNvPr id="8" name="TextBox 7">
            <a:extLst>
              <a:ext uri="{FF2B5EF4-FFF2-40B4-BE49-F238E27FC236}">
                <a16:creationId xmlns:a16="http://schemas.microsoft.com/office/drawing/2014/main" id="{88F86AA6-D66F-4883-B629-E9959C022A50}"/>
              </a:ext>
            </a:extLst>
          </p:cNvPr>
          <p:cNvSpPr txBox="1"/>
          <p:nvPr/>
        </p:nvSpPr>
        <p:spPr>
          <a:xfrm>
            <a:off x="3100033" y="4142817"/>
            <a:ext cx="5395442" cy="861774"/>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kern="0" dirty="0">
                <a:ea typeface="Arial Unicode MS" pitchFamily="34" charset="-128"/>
                <a:cs typeface="Arial Unicode MS" pitchFamily="34" charset="-128"/>
              </a:rPr>
              <a:t>Ng</a:t>
            </a:r>
            <a:r>
              <a:rPr lang="vi-VN" kern="0" dirty="0">
                <a:ea typeface="Arial Unicode MS" pitchFamily="34" charset="-128"/>
                <a:cs typeface="Arial Unicode MS" pitchFamily="34" charset="-128"/>
              </a:rPr>
              <a:t>ư</a:t>
            </a:r>
            <a:r>
              <a:rPr lang="en-US" kern="0" dirty="0" err="1">
                <a:ea typeface="Arial Unicode MS" pitchFamily="34" charset="-128"/>
                <a:cs typeface="Arial Unicode MS" pitchFamily="34" charset="-128"/>
              </a:rPr>
              <a:t>ời</a:t>
            </a:r>
            <a:r>
              <a:rPr lang="en-US" kern="0" dirty="0">
                <a:ea typeface="Arial Unicode MS" pitchFamily="34" charset="-128"/>
                <a:cs typeface="Arial Unicode MS" pitchFamily="34" charset="-128"/>
              </a:rPr>
              <a:t> </a:t>
            </a:r>
            <a:r>
              <a:rPr lang="en-US" kern="0" dirty="0" err="1">
                <a:ea typeface="Arial Unicode MS" pitchFamily="34" charset="-128"/>
                <a:cs typeface="Arial Unicode MS" pitchFamily="34" charset="-128"/>
              </a:rPr>
              <a:t>dùng</a:t>
            </a:r>
            <a:endParaRPr lang="en-US" sz="1800" kern="0" dirty="0">
              <a:ea typeface="Arial Unicode MS" pitchFamily="34" charset="-128"/>
              <a:cs typeface="Arial Unicode MS" pitchFamily="34" charset="-128"/>
            </a:endParaRPr>
          </a:p>
          <a:p>
            <a:pPr marL="285750" indent="-285750" fontAlgn="base">
              <a:spcBef>
                <a:spcPts val="600"/>
              </a:spcBef>
              <a:spcAft>
                <a:spcPct val="0"/>
              </a:spcAft>
              <a:buClr>
                <a:srgbClr val="F0AB00"/>
              </a:buClr>
              <a:buSzPct val="80000"/>
              <a:buFont typeface="Wingdings" panose="05000000000000000000" pitchFamily="2" charset="2"/>
              <a:buChar char="§"/>
            </a:pPr>
            <a:r>
              <a:rPr lang="en-US" sz="1400" kern="0" dirty="0" err="1">
                <a:ea typeface="Arial Unicode MS" pitchFamily="34" charset="-128"/>
                <a:cs typeface="Arial Unicode MS" pitchFamily="34" charset="-128"/>
              </a:rPr>
              <a:t>Có</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quyền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truy</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cập</a:t>
            </a:r>
            <a:r>
              <a:rPr lang="en-US" sz="1400" kern="0" dirty="0">
                <a:ea typeface="Arial Unicode MS" pitchFamily="34" charset="-128"/>
                <a:cs typeface="Arial Unicode MS" pitchFamily="34" charset="-128"/>
              </a:rPr>
              <a:t> do </a:t>
            </a:r>
            <a:r>
              <a:rPr lang="en-US" sz="1400" kern="0" dirty="0" err="1">
                <a:ea typeface="Arial Unicode MS" pitchFamily="34" charset="-128"/>
                <a:cs typeface="Arial Unicode MS" pitchFamily="34" charset="-128"/>
              </a:rPr>
              <a:t>quản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trị</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viên</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chỉ</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định</a:t>
            </a:r>
            <a:endParaRPr lang="en-US" sz="1400" kern="0" dirty="0">
              <a:ea typeface="Arial Unicode MS" pitchFamily="34" charset="-128"/>
              <a:cs typeface="Arial Unicode MS" pitchFamily="34" charset="-128"/>
            </a:endParaRPr>
          </a:p>
          <a:p>
            <a:pPr marL="285750" indent="-285750" fontAlgn="base">
              <a:spcBef>
                <a:spcPts val="600"/>
              </a:spcBef>
              <a:spcAft>
                <a:spcPct val="0"/>
              </a:spcAft>
              <a:buClr>
                <a:srgbClr val="F0AB00"/>
              </a:buClr>
              <a:buSzPct val="80000"/>
              <a:buFont typeface="Wingdings" panose="05000000000000000000" pitchFamily="2" charset="2"/>
              <a:buChar char="§"/>
            </a:pPr>
            <a:r>
              <a:rPr lang="en-US" sz="1400" kern="0" dirty="0" err="1">
                <a:ea typeface="Arial Unicode MS" pitchFamily="34" charset="-128"/>
                <a:cs typeface="Arial Unicode MS" pitchFamily="34" charset="-128"/>
              </a:rPr>
              <a:t>Có</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thể</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cập</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nhật</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thông</a:t>
            </a:r>
            <a:r>
              <a:rPr lang="en-US" sz="1400" kern="0" dirty="0">
                <a:ea typeface="Arial Unicode MS" pitchFamily="34" charset="-128"/>
                <a:cs typeface="Arial Unicode MS" pitchFamily="34" charset="-128"/>
              </a:rPr>
              <a:t> tin ng</a:t>
            </a:r>
            <a:r>
              <a:rPr lang="vi-VN" sz="1400" kern="0" dirty="0">
                <a:ea typeface="Arial Unicode MS" pitchFamily="34" charset="-128"/>
                <a:cs typeface="Arial Unicode MS" pitchFamily="34" charset="-128"/>
              </a:rPr>
              <a:t>ư</a:t>
            </a:r>
            <a:r>
              <a:rPr lang="en-US" sz="1400" kern="0" dirty="0" err="1">
                <a:ea typeface="Arial Unicode MS" pitchFamily="34" charset="-128"/>
                <a:cs typeface="Arial Unicode MS" pitchFamily="34" charset="-128"/>
              </a:rPr>
              <a:t>ời</a:t>
            </a:r>
            <a:r>
              <a:rPr lang="en-US" sz="1400" kern="0" dirty="0">
                <a:ea typeface="Arial Unicode MS" pitchFamily="34" charset="-128"/>
                <a:cs typeface="Arial Unicode MS" pitchFamily="34" charset="-128"/>
              </a:rPr>
              <a:t> </a:t>
            </a:r>
            <a:r>
              <a:rPr lang="en-US" sz="1400" kern="0" dirty="0" err="1">
                <a:ea typeface="Arial Unicode MS" pitchFamily="34" charset="-128"/>
                <a:cs typeface="Arial Unicode MS" pitchFamily="34" charset="-128"/>
              </a:rPr>
              <a:t>dùng</a:t>
            </a:r>
            <a:r>
              <a:rPr lang="en-US" sz="1400" kern="0" dirty="0">
                <a:ea typeface="Arial Unicode MS" pitchFamily="34" charset="-128"/>
                <a:cs typeface="Arial Unicode MS" pitchFamily="34" charset="-128"/>
              </a:rPr>
              <a:t>. </a:t>
            </a:r>
          </a:p>
        </p:txBody>
      </p:sp>
      <p:pic>
        <p:nvPicPr>
          <p:cNvPr id="4" name="Picture 3">
            <a:extLst>
              <a:ext uri="{FF2B5EF4-FFF2-40B4-BE49-F238E27FC236}">
                <a16:creationId xmlns:a16="http://schemas.microsoft.com/office/drawing/2014/main" id="{B6D8CA67-6651-44B3-AC19-59B704167264}"/>
              </a:ext>
            </a:extLst>
          </p:cNvPr>
          <p:cNvPicPr>
            <a:picLocks noChangeAspect="1"/>
          </p:cNvPicPr>
          <p:nvPr/>
        </p:nvPicPr>
        <p:blipFill>
          <a:blip r:embed="rId2"/>
          <a:stretch>
            <a:fillRect/>
          </a:stretch>
        </p:blipFill>
        <p:spPr>
          <a:xfrm>
            <a:off x="618106" y="1517779"/>
            <a:ext cx="1676400" cy="1962150"/>
          </a:xfrm>
          <a:prstGeom prst="rect">
            <a:avLst/>
          </a:prstGeom>
        </p:spPr>
      </p:pic>
      <p:pic>
        <p:nvPicPr>
          <p:cNvPr id="9" name="Picture 8">
            <a:extLst>
              <a:ext uri="{FF2B5EF4-FFF2-40B4-BE49-F238E27FC236}">
                <a16:creationId xmlns:a16="http://schemas.microsoft.com/office/drawing/2014/main" id="{A8F4A933-7166-4998-8577-928FA454CB98}"/>
              </a:ext>
            </a:extLst>
          </p:cNvPr>
          <p:cNvPicPr>
            <a:picLocks noChangeAspect="1"/>
          </p:cNvPicPr>
          <p:nvPr/>
        </p:nvPicPr>
        <p:blipFill>
          <a:blip r:embed="rId3"/>
          <a:stretch>
            <a:fillRect/>
          </a:stretch>
        </p:blipFill>
        <p:spPr>
          <a:xfrm>
            <a:off x="618106" y="3735119"/>
            <a:ext cx="1581150" cy="1847850"/>
          </a:xfrm>
          <a:prstGeom prst="rect">
            <a:avLst/>
          </a:prstGeom>
        </p:spPr>
      </p:pic>
    </p:spTree>
    <p:extLst>
      <p:ext uri="{BB962C8B-B14F-4D97-AF65-F5344CB8AC3E}">
        <p14:creationId xmlns:p14="http://schemas.microsoft.com/office/powerpoint/2010/main" val="2770054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44D6AA5-87B7-4BBE-89AC-98D9ABCA563A}"/>
              </a:ext>
            </a:extLst>
          </p:cNvPr>
          <p:cNvPicPr>
            <a:picLocks noChangeAspect="1"/>
          </p:cNvPicPr>
          <p:nvPr/>
        </p:nvPicPr>
        <p:blipFill>
          <a:blip r:embed="rId2"/>
          <a:stretch>
            <a:fillRect/>
          </a:stretch>
        </p:blipFill>
        <p:spPr>
          <a:xfrm>
            <a:off x="5362709" y="1271952"/>
            <a:ext cx="1998552" cy="2587645"/>
          </a:xfrm>
          <a:prstGeom prst="rect">
            <a:avLst/>
          </a:prstGeom>
          <a:ln>
            <a:solidFill>
              <a:schemeClr val="tx1"/>
            </a:solidFill>
          </a:ln>
        </p:spPr>
      </p:pic>
      <p:sp>
        <p:nvSpPr>
          <p:cNvPr id="2" name="Title 1">
            <a:extLst>
              <a:ext uri="{FF2B5EF4-FFF2-40B4-BE49-F238E27FC236}">
                <a16:creationId xmlns:a16="http://schemas.microsoft.com/office/drawing/2014/main" id="{D1D3399B-2030-466D-8829-5861524B671C}"/>
              </a:ext>
            </a:extLst>
          </p:cNvPr>
          <p:cNvSpPr>
            <a:spLocks noGrp="1"/>
          </p:cNvSpPr>
          <p:nvPr>
            <p:ph type="title"/>
          </p:nvPr>
        </p:nvSpPr>
        <p:spPr/>
        <p:txBody>
          <a:bodyPr/>
          <a:lstStyle/>
          <a:p>
            <a:r>
              <a:rPr lang="en-US" altLang="zh-CN" dirty="0" err="1"/>
              <a:t>Chỉnh</a:t>
            </a:r>
            <a:r>
              <a:rPr lang="en-US" altLang="zh-CN" dirty="0"/>
              <a:t> </a:t>
            </a:r>
            <a:r>
              <a:rPr lang="en-US" altLang="zh-CN" dirty="0" err="1"/>
              <a:t>sửa</a:t>
            </a:r>
            <a:r>
              <a:rPr lang="en-US" altLang="zh-CN" dirty="0"/>
              <a:t>/</a:t>
            </a:r>
            <a:r>
              <a:rPr lang="en-US" altLang="zh-CN" dirty="0" err="1"/>
              <a:t>Thay</a:t>
            </a:r>
            <a:r>
              <a:rPr lang="en-US" altLang="zh-CN" dirty="0"/>
              <a:t> </a:t>
            </a:r>
            <a:r>
              <a:rPr lang="en-US" altLang="zh-CN" dirty="0" err="1"/>
              <a:t>thế</a:t>
            </a:r>
            <a:r>
              <a:rPr lang="en-US" altLang="zh-CN" dirty="0"/>
              <a:t> </a:t>
            </a:r>
            <a:r>
              <a:rPr lang="en-US" altLang="zh-CN" dirty="0" err="1"/>
              <a:t>quản</a:t>
            </a:r>
            <a:r>
              <a:rPr lang="en-US" altLang="zh-CN" dirty="0"/>
              <a:t> </a:t>
            </a:r>
            <a:r>
              <a:rPr lang="en-US" altLang="zh-CN" dirty="0" err="1"/>
              <a:t>trị</a:t>
            </a:r>
            <a:r>
              <a:rPr lang="en-US" altLang="zh-CN" dirty="0"/>
              <a:t> </a:t>
            </a:r>
            <a:r>
              <a:rPr lang="en-US" altLang="zh-CN" dirty="0" err="1"/>
              <a:t>viên</a:t>
            </a:r>
            <a:endParaRPr lang="en-US" dirty="0"/>
          </a:p>
        </p:txBody>
      </p:sp>
      <p:sp>
        <p:nvSpPr>
          <p:cNvPr id="6" name="Slide Number Placeholder 5">
            <a:extLst>
              <a:ext uri="{FF2B5EF4-FFF2-40B4-BE49-F238E27FC236}">
                <a16:creationId xmlns:a16="http://schemas.microsoft.com/office/drawing/2014/main" id="{A1AC9F31-AAE5-4B6D-A5D1-7CC34B0F5805}"/>
              </a:ext>
            </a:extLst>
          </p:cNvPr>
          <p:cNvSpPr>
            <a:spLocks noGrp="1"/>
          </p:cNvSpPr>
          <p:nvPr>
            <p:ph type="sldNum" sz="quarter" idx="4"/>
          </p:nvPr>
        </p:nvSpPr>
        <p:spPr/>
        <p:txBody>
          <a:bodyPr/>
          <a:lstStyle/>
          <a:p>
            <a:fld id="{3DF1AFCE-D540-41EE-B441-3ED6DEB25CDC}" type="slidenum">
              <a:rPr lang="en-US" smtClean="0">
                <a:solidFill>
                  <a:prstClr val="white"/>
                </a:solidFill>
              </a:rPr>
              <a:pPr/>
              <a:t>17</a:t>
            </a:fld>
            <a:endParaRPr lang="en-US" dirty="0">
              <a:solidFill>
                <a:prstClr val="white"/>
              </a:solidFill>
            </a:endParaRPr>
          </a:p>
        </p:txBody>
      </p:sp>
      <p:sp>
        <p:nvSpPr>
          <p:cNvPr id="5" name="Callout: Line with Border and Accent Bar 4">
            <a:extLst>
              <a:ext uri="{FF2B5EF4-FFF2-40B4-BE49-F238E27FC236}">
                <a16:creationId xmlns:a16="http://schemas.microsoft.com/office/drawing/2014/main" id="{2DBD56D7-63FA-4D52-9B4B-EC294B3F9D8E}"/>
              </a:ext>
            </a:extLst>
          </p:cNvPr>
          <p:cNvSpPr/>
          <p:nvPr/>
        </p:nvSpPr>
        <p:spPr bwMode="gray">
          <a:xfrm>
            <a:off x="323998" y="3042932"/>
            <a:ext cx="3804347" cy="386067"/>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400" dirty="0">
                <a:ea typeface="Meiryo" panose="020B0604030504040204" pitchFamily="34" charset="-128"/>
                <a:cs typeface="Meiryo" panose="020B0604030504040204" pitchFamily="34" charset="-128"/>
              </a:rPr>
              <a:t>1.</a:t>
            </a:r>
            <a:r>
              <a:rPr lang="en-US" altLang="zh-CN" sz="1400" b="1" dirty="0">
                <a:ea typeface="Meiryo" panose="020B0604030504040204" pitchFamily="34" charset="-128"/>
                <a:cs typeface="Meiryo" panose="020B0604030504040204" pitchFamily="34" charset="-128"/>
              </a:rPr>
              <a:t>Chọn </a:t>
            </a:r>
            <a:r>
              <a:rPr lang="en-US" altLang="zh-CN" sz="1400" dirty="0">
                <a:ea typeface="Meiryo" panose="020B0604030504040204" pitchFamily="34" charset="-128"/>
                <a:cs typeface="Meiryo" panose="020B0604030504040204" pitchFamily="34" charset="-128"/>
              </a:rPr>
              <a:t>”My account”</a:t>
            </a:r>
          </a:p>
        </p:txBody>
      </p:sp>
      <p:sp>
        <p:nvSpPr>
          <p:cNvPr id="7" name="Callout: Line with Border and Accent Bar 6">
            <a:extLst>
              <a:ext uri="{FF2B5EF4-FFF2-40B4-BE49-F238E27FC236}">
                <a16:creationId xmlns:a16="http://schemas.microsoft.com/office/drawing/2014/main" id="{A96C00FD-3AA6-49C9-BD9A-D80EB731E6B1}"/>
              </a:ext>
            </a:extLst>
          </p:cNvPr>
          <p:cNvSpPr/>
          <p:nvPr/>
        </p:nvSpPr>
        <p:spPr bwMode="gray">
          <a:xfrm>
            <a:off x="324000" y="4553102"/>
            <a:ext cx="3445507" cy="1221477"/>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400" dirty="0">
                <a:ea typeface="Meiryo" panose="020B0604030504040204" pitchFamily="34" charset="-128"/>
                <a:cs typeface="Meiryo" panose="020B0604030504040204" pitchFamily="34" charset="-128"/>
              </a:rPr>
              <a:t>2.</a:t>
            </a:r>
            <a:r>
              <a:rPr lang="en-US" altLang="zh-CN" sz="1400" b="1" dirty="0">
                <a:ea typeface="Meiryo" panose="020B0604030504040204" pitchFamily="34" charset="-128"/>
                <a:cs typeface="Meiryo" panose="020B0604030504040204" pitchFamily="34" charset="-128"/>
              </a:rPr>
              <a:t>Thay </a:t>
            </a:r>
            <a:r>
              <a:rPr lang="en-US" altLang="zh-CN" sz="1400" b="1" dirty="0" err="1">
                <a:ea typeface="Meiryo" panose="020B0604030504040204" pitchFamily="34" charset="-128"/>
                <a:cs typeface="Meiryo" panose="020B0604030504040204" pitchFamily="34" charset="-128"/>
              </a:rPr>
              <a:t>đổi</a:t>
            </a:r>
            <a:r>
              <a:rPr lang="en-US" altLang="zh-CN" sz="1400" b="1" dirty="0">
                <a:ea typeface="Meiryo" panose="020B0604030504040204" pitchFamily="34" charset="-128"/>
                <a:cs typeface="Meiryo" panose="020B0604030504040204" pitchFamily="34" charset="-128"/>
              </a:rPr>
              <a:t> </a:t>
            </a:r>
            <a:r>
              <a:rPr lang="en-US" altLang="zh-CN" sz="1400" b="1" dirty="0" err="1">
                <a:ea typeface="Meiryo" panose="020B0604030504040204" pitchFamily="34" charset="-128"/>
                <a:cs typeface="Meiryo" panose="020B0604030504040204" pitchFamily="34" charset="-128"/>
              </a:rPr>
              <a:t>tên</a:t>
            </a:r>
            <a:r>
              <a:rPr lang="en-US" altLang="zh-CN" sz="1400" b="1" dirty="0">
                <a:ea typeface="Meiryo" panose="020B0604030504040204" pitchFamily="34" charset="-128"/>
                <a:cs typeface="Meiryo" panose="020B0604030504040204" pitchFamily="34" charset="-128"/>
              </a:rPr>
              <a:t> ng</a:t>
            </a:r>
            <a:r>
              <a:rPr lang="vi-VN" altLang="zh-CN" sz="1400" b="1" dirty="0">
                <a:ea typeface="Meiryo" panose="020B0604030504040204" pitchFamily="34" charset="-128"/>
                <a:cs typeface="Meiryo" panose="020B0604030504040204" pitchFamily="34" charset="-128"/>
              </a:rPr>
              <a:t>ư</a:t>
            </a:r>
            <a:r>
              <a:rPr lang="en-US" altLang="zh-CN" sz="1400" b="1" dirty="0" err="1">
                <a:ea typeface="Meiryo" panose="020B0604030504040204" pitchFamily="34" charset="-128"/>
                <a:cs typeface="Meiryo" panose="020B0604030504040204" pitchFamily="34" charset="-128"/>
              </a:rPr>
              <a:t>ời</a:t>
            </a:r>
            <a:r>
              <a:rPr lang="en-US" altLang="zh-CN" sz="1400" b="1" dirty="0">
                <a:ea typeface="Meiryo" panose="020B0604030504040204" pitchFamily="34" charset="-128"/>
                <a:cs typeface="Meiryo" panose="020B0604030504040204" pitchFamily="34" charset="-128"/>
              </a:rPr>
              <a:t> </a:t>
            </a:r>
            <a:r>
              <a:rPr lang="en-US" altLang="zh-CN" sz="1400" b="1" dirty="0" err="1">
                <a:ea typeface="Meiryo" panose="020B0604030504040204" pitchFamily="34" charset="-128"/>
                <a:cs typeface="Meiryo" panose="020B0604030504040204" pitchFamily="34" charset="-128"/>
              </a:rPr>
              <a:t>dùng</a:t>
            </a:r>
            <a:r>
              <a:rPr lang="zh-CN" altLang="en-US" sz="1400" dirty="0">
                <a:ea typeface="Meiryo" panose="020B0604030504040204" pitchFamily="34" charset="-128"/>
                <a:cs typeface="Meiryo" panose="020B0604030504040204" pitchFamily="34" charset="-128"/>
              </a:rPr>
              <a:t>（</a:t>
            </a:r>
            <a:r>
              <a:rPr lang="en-US" altLang="zh-CN" sz="1400" dirty="0" err="1">
                <a:ea typeface="Meiryo" panose="020B0604030504040204" pitchFamily="34" charset="-128"/>
                <a:cs typeface="Meiryo" panose="020B0604030504040204" pitchFamily="34" charset="-128"/>
              </a:rPr>
              <a:t>Địa</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chỉ</a:t>
            </a:r>
            <a:r>
              <a:rPr lang="en-US" altLang="zh-CN" sz="1400" dirty="0">
                <a:ea typeface="Meiryo" panose="020B0604030504040204" pitchFamily="34" charset="-128"/>
                <a:cs typeface="Meiryo" panose="020B0604030504040204" pitchFamily="34" charset="-128"/>
              </a:rPr>
              <a:t> email</a:t>
            </a:r>
            <a:r>
              <a:rPr lang="zh-CN" altLang="en-US" sz="1400" dirty="0">
                <a:ea typeface="Meiryo" panose="020B0604030504040204" pitchFamily="34" charset="-128"/>
                <a:cs typeface="Meiryo" panose="020B0604030504040204" pitchFamily="34" charset="-128"/>
              </a:rPr>
              <a:t>），</a:t>
            </a:r>
            <a:r>
              <a:rPr lang="en-US" altLang="zh-CN" sz="1400" dirty="0" err="1">
                <a:ea typeface="Meiryo" panose="020B0604030504040204" pitchFamily="34" charset="-128"/>
                <a:cs typeface="Meiryo" panose="020B0604030504040204" pitchFamily="34" charset="-128"/>
              </a:rPr>
              <a:t>và</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mật</a:t>
            </a:r>
            <a:r>
              <a:rPr lang="en-US" altLang="zh-CN" sz="1400" dirty="0">
                <a:ea typeface="Meiryo" panose="020B0604030504040204" pitchFamily="34" charset="-128"/>
                <a:cs typeface="Meiryo" panose="020B0604030504040204" pitchFamily="34" charset="-128"/>
              </a:rPr>
              <a:t> </a:t>
            </a:r>
            <a:r>
              <a:rPr lang="en-US" altLang="zh-CN" sz="1400" dirty="0" err="1">
                <a:ea typeface="Meiryo" panose="020B0604030504040204" pitchFamily="34" charset="-128"/>
                <a:cs typeface="Meiryo" panose="020B0604030504040204" pitchFamily="34" charset="-128"/>
              </a:rPr>
              <a:t>khẩu</a:t>
            </a:r>
            <a:endParaRPr lang="en-US" altLang="zh-CN" sz="1400" dirty="0">
              <a:ea typeface="Meiryo" panose="020B0604030504040204" pitchFamily="34" charset="-128"/>
              <a:cs typeface="Meiryo" panose="020B0604030504040204" pitchFamily="34" charset="-128"/>
            </a:endParaRPr>
          </a:p>
          <a:p>
            <a:pPr>
              <a:buClr>
                <a:srgbClr val="D47619"/>
              </a:buClr>
              <a:buSzPct val="120000"/>
            </a:pPr>
            <a:endParaRPr lang="en-US" altLang="zh-CN" sz="1400" dirty="0">
              <a:ea typeface="Meiryo" panose="020B0604030504040204" pitchFamily="34" charset="-128"/>
              <a:cs typeface="Meiryo" panose="020B0604030504040204" pitchFamily="34" charset="-128"/>
            </a:endParaRPr>
          </a:p>
          <a:p>
            <a:pPr>
              <a:buClr>
                <a:srgbClr val="D47619"/>
              </a:buClr>
              <a:buSzPct val="120000"/>
            </a:pPr>
            <a:r>
              <a:rPr lang="en-US" altLang="zh-CN" sz="1400" dirty="0">
                <a:ea typeface="Meiryo" panose="020B0604030504040204" pitchFamily="34" charset="-128"/>
                <a:cs typeface="Meiryo" panose="020B0604030504040204" pitchFamily="34" charset="-128"/>
              </a:rPr>
              <a:t>3.</a:t>
            </a:r>
            <a:r>
              <a:rPr lang="en-US" altLang="zh-CN" sz="1400" b="1" dirty="0">
                <a:ea typeface="Meiryo" panose="020B0604030504040204" pitchFamily="34" charset="-128"/>
                <a:cs typeface="Meiryo" panose="020B0604030504040204" pitchFamily="34" charset="-128"/>
              </a:rPr>
              <a:t> </a:t>
            </a:r>
            <a:r>
              <a:rPr lang="en-US" altLang="zh-CN" sz="1400" b="1" dirty="0" err="1">
                <a:ea typeface="Meiryo" panose="020B0604030504040204" pitchFamily="34" charset="-128"/>
                <a:cs typeface="Meiryo" panose="020B0604030504040204" pitchFamily="34" charset="-128"/>
              </a:rPr>
              <a:t>chọn</a:t>
            </a:r>
            <a:r>
              <a:rPr lang="en-US" altLang="zh-CN" sz="1400" b="1" dirty="0">
                <a:ea typeface="Meiryo" panose="020B0604030504040204" pitchFamily="34" charset="-128"/>
                <a:cs typeface="Meiryo" panose="020B0604030504040204" pitchFamily="34" charset="-128"/>
              </a:rPr>
              <a:t> </a:t>
            </a:r>
            <a:r>
              <a:rPr lang="en-US" altLang="zh-CN" sz="1400" dirty="0">
                <a:ea typeface="Meiryo" panose="020B0604030504040204" pitchFamily="34" charset="-128"/>
                <a:cs typeface="Meiryo" panose="020B0604030504040204" pitchFamily="34" charset="-128"/>
              </a:rPr>
              <a:t>“Save”</a:t>
            </a:r>
          </a:p>
        </p:txBody>
      </p:sp>
      <p:sp>
        <p:nvSpPr>
          <p:cNvPr id="8" name="Callout: Line with Border and Accent Bar 7">
            <a:extLst>
              <a:ext uri="{FF2B5EF4-FFF2-40B4-BE49-F238E27FC236}">
                <a16:creationId xmlns:a16="http://schemas.microsoft.com/office/drawing/2014/main" id="{8255E057-8E47-4E2D-B5C8-3BCD2A624444}"/>
              </a:ext>
            </a:extLst>
          </p:cNvPr>
          <p:cNvSpPr/>
          <p:nvPr/>
        </p:nvSpPr>
        <p:spPr bwMode="gray">
          <a:xfrm>
            <a:off x="323999" y="1518612"/>
            <a:ext cx="3767233" cy="1271721"/>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600" dirty="0">
                <a:solidFill>
                  <a:srgbClr val="FF0000"/>
                </a:solidFill>
                <a:latin typeface="Meiryo" panose="020B0604030504040204" pitchFamily="34" charset="-128"/>
                <a:ea typeface="Meiryo" panose="020B0604030504040204" pitchFamily="34" charset="-128"/>
                <a:cs typeface="Meiryo" panose="020B0604030504040204" pitchFamily="34" charset="-128"/>
              </a:rPr>
              <a:t>L</a:t>
            </a:r>
            <a:r>
              <a:rPr lang="vi-VN" altLang="zh-CN" sz="1600" dirty="0">
                <a:solidFill>
                  <a:srgbClr val="FF0000"/>
                </a:solidFill>
                <a:latin typeface="Meiryo" panose="020B0604030504040204" pitchFamily="34" charset="-128"/>
                <a:ea typeface="Meiryo" panose="020B0604030504040204" pitchFamily="34" charset="-128"/>
                <a:cs typeface="Meiryo" panose="020B0604030504040204" pitchFamily="34" charset="-128"/>
              </a:rPr>
              <a:t>ư</a:t>
            </a:r>
            <a:r>
              <a:rPr lang="en-US" altLang="zh-CN" sz="1600" dirty="0">
                <a:solidFill>
                  <a:srgbClr val="FF0000"/>
                </a:solidFill>
                <a:latin typeface="Meiryo" panose="020B0604030504040204" pitchFamily="34" charset="-128"/>
                <a:ea typeface="Meiryo" panose="020B0604030504040204" pitchFamily="34" charset="-128"/>
                <a:cs typeface="Meiryo" panose="020B0604030504040204" pitchFamily="34" charset="-128"/>
              </a:rPr>
              <a:t>u ý</a:t>
            </a:r>
            <a:r>
              <a:rPr lang="zh-CN" altLang="en-US" sz="1600" dirty="0">
                <a:solidFill>
                  <a:srgbClr val="FF0000"/>
                </a:solidFill>
                <a:latin typeface="Meiryo" panose="020B0604030504040204" pitchFamily="34" charset="-128"/>
                <a:ea typeface="Meiryo" panose="020B0604030504040204" pitchFamily="34" charset="-128"/>
                <a:cs typeface="Meiryo" panose="020B0604030504040204" pitchFamily="34" charset="-128"/>
              </a:rPr>
              <a:t>：</a:t>
            </a:r>
            <a:r>
              <a:rPr lang="en-US" altLang="zh-CN" sz="1600" b="1" dirty="0" err="1">
                <a:latin typeface="Meiryo" panose="020B0604030504040204" pitchFamily="34" charset="-128"/>
                <a:ea typeface="Meiryo" panose="020B0604030504040204" pitchFamily="34" charset="-128"/>
                <a:cs typeface="Meiryo" panose="020B0604030504040204" pitchFamily="34" charset="-128"/>
              </a:rPr>
              <a:t>Quản</a:t>
            </a:r>
            <a:r>
              <a:rPr lang="en-US" altLang="zh-CN" sz="1600" b="1" dirty="0">
                <a:latin typeface="Meiryo" panose="020B0604030504040204" pitchFamily="34" charset="-128"/>
                <a:ea typeface="Meiryo" panose="020B0604030504040204" pitchFamily="34" charset="-128"/>
                <a:cs typeface="Meiryo" panose="020B0604030504040204" pitchFamily="34" charset="-128"/>
              </a:rPr>
              <a:t> </a:t>
            </a:r>
            <a:r>
              <a:rPr lang="en-US" altLang="zh-CN" sz="1600" b="1" dirty="0" err="1">
                <a:latin typeface="Meiryo" panose="020B0604030504040204" pitchFamily="34" charset="-128"/>
                <a:ea typeface="Meiryo" panose="020B0604030504040204" pitchFamily="34" charset="-128"/>
                <a:cs typeface="Meiryo" panose="020B0604030504040204" pitchFamily="34" charset="-128"/>
              </a:rPr>
              <a:t>trị</a:t>
            </a:r>
            <a:r>
              <a:rPr lang="en-US" altLang="zh-CN" sz="1600" b="1" dirty="0">
                <a:latin typeface="Meiryo" panose="020B0604030504040204" pitchFamily="34" charset="-128"/>
                <a:ea typeface="Meiryo" panose="020B0604030504040204" pitchFamily="34" charset="-128"/>
                <a:cs typeface="Meiryo" panose="020B0604030504040204" pitchFamily="34" charset="-128"/>
              </a:rPr>
              <a:t> </a:t>
            </a:r>
            <a:r>
              <a:rPr lang="en-US" altLang="zh-CN" sz="1600" b="1" dirty="0" err="1">
                <a:latin typeface="Meiryo" panose="020B0604030504040204" pitchFamily="34" charset="-128"/>
                <a:ea typeface="Meiryo" panose="020B0604030504040204" pitchFamily="34" charset="-128"/>
                <a:cs typeface="Meiryo" panose="020B0604030504040204" pitchFamily="34" charset="-128"/>
              </a:rPr>
              <a:t>viên</a:t>
            </a:r>
            <a:r>
              <a:rPr lang="zh-CN" altLang="en-US" sz="1600" b="1" i="1" dirty="0">
                <a:latin typeface="Meiryo" panose="020B0604030504040204" pitchFamily="34" charset="-128"/>
                <a:ea typeface="Meiryo" panose="020B0604030504040204" pitchFamily="34" charset="-128"/>
                <a:cs typeface="Meiryo" panose="020B0604030504040204" pitchFamily="34" charset="-128"/>
              </a:rPr>
              <a:t> </a:t>
            </a:r>
            <a:r>
              <a:rPr lang="en-US" sz="1600" kern="0" dirty="0" err="1">
                <a:ea typeface="Arial Unicode MS" pitchFamily="34" charset="-128"/>
              </a:rPr>
              <a:t>tự</a:t>
            </a:r>
            <a:r>
              <a:rPr lang="en-US" sz="1600" kern="0" dirty="0">
                <a:ea typeface="Arial Unicode MS" pitchFamily="34" charset="-128"/>
              </a:rPr>
              <a:t> </a:t>
            </a:r>
            <a:r>
              <a:rPr lang="en-US" sz="1600" kern="0" dirty="0" err="1">
                <a:ea typeface="Arial Unicode MS" pitchFamily="34" charset="-128"/>
              </a:rPr>
              <a:t>động</a:t>
            </a:r>
            <a:r>
              <a:rPr lang="en-US" sz="1600" kern="0" dirty="0">
                <a:ea typeface="Arial Unicode MS" pitchFamily="34" charset="-128"/>
              </a:rPr>
              <a:t> </a:t>
            </a:r>
            <a:r>
              <a:rPr lang="en-US" sz="1600" kern="0" dirty="0" err="1">
                <a:ea typeface="Arial Unicode MS" pitchFamily="34" charset="-128"/>
              </a:rPr>
              <a:t>liên</a:t>
            </a:r>
            <a:r>
              <a:rPr lang="en-US" sz="1600" kern="0" dirty="0">
                <a:ea typeface="Arial Unicode MS" pitchFamily="34" charset="-128"/>
              </a:rPr>
              <a:t> </a:t>
            </a:r>
            <a:r>
              <a:rPr lang="en-US" sz="1600" kern="0" dirty="0" err="1">
                <a:ea typeface="Arial Unicode MS" pitchFamily="34" charset="-128"/>
              </a:rPr>
              <a:t>kết</a:t>
            </a:r>
            <a:r>
              <a:rPr lang="en-US" sz="1600" kern="0" dirty="0">
                <a:ea typeface="Arial Unicode MS" pitchFamily="34" charset="-128"/>
              </a:rPr>
              <a:t> </a:t>
            </a:r>
            <a:r>
              <a:rPr lang="en-US" sz="1600" kern="0" dirty="0" err="1">
                <a:ea typeface="Arial Unicode MS" pitchFamily="34" charset="-128"/>
              </a:rPr>
              <a:t>đến</a:t>
            </a:r>
            <a:r>
              <a:rPr lang="en-US" sz="1600" kern="0" dirty="0">
                <a:ea typeface="Arial Unicode MS" pitchFamily="34" charset="-128"/>
              </a:rPr>
              <a:t> </a:t>
            </a:r>
            <a:r>
              <a:rPr lang="en-US" sz="1600" kern="0" dirty="0" err="1">
                <a:ea typeface="Arial Unicode MS" pitchFamily="34" charset="-128"/>
              </a:rPr>
              <a:t>các</a:t>
            </a:r>
            <a:r>
              <a:rPr lang="en-US" sz="1600" kern="0" dirty="0">
                <a:ea typeface="Arial Unicode MS" pitchFamily="34" charset="-128"/>
              </a:rPr>
              <a:t> </a:t>
            </a:r>
            <a:r>
              <a:rPr lang="en-US" sz="1600" kern="0" dirty="0" err="1">
                <a:ea typeface="Arial Unicode MS" pitchFamily="34" charset="-128"/>
              </a:rPr>
              <a:t>tài</a:t>
            </a:r>
            <a:r>
              <a:rPr lang="en-US" sz="1600" kern="0" dirty="0">
                <a:ea typeface="Arial Unicode MS" pitchFamily="34" charset="-128"/>
              </a:rPr>
              <a:t> </a:t>
            </a:r>
            <a:r>
              <a:rPr lang="en-US" sz="1600" kern="0" dirty="0" err="1">
                <a:ea typeface="Arial Unicode MS" pitchFamily="34" charset="-128"/>
              </a:rPr>
              <a:t>khoản</a:t>
            </a:r>
            <a:r>
              <a:rPr lang="en-US" sz="1600" kern="0" dirty="0">
                <a:ea typeface="Arial Unicode MS" pitchFamily="34" charset="-128"/>
              </a:rPr>
              <a:t> </a:t>
            </a:r>
            <a:r>
              <a:rPr lang="en-US" sz="1600" kern="0" dirty="0" err="1">
                <a:ea typeface="Arial Unicode MS" pitchFamily="34" charset="-128"/>
              </a:rPr>
              <a:t>đăng</a:t>
            </a:r>
            <a:r>
              <a:rPr lang="en-US" sz="1600" kern="0" dirty="0">
                <a:ea typeface="Arial Unicode MS" pitchFamily="34" charset="-128"/>
              </a:rPr>
              <a:t> </a:t>
            </a:r>
            <a:r>
              <a:rPr lang="en-US" sz="1600" kern="0" dirty="0" err="1">
                <a:ea typeface="Arial Unicode MS" pitchFamily="34" charset="-128"/>
              </a:rPr>
              <a:t>ký</a:t>
            </a:r>
            <a:endParaRPr lang="en-US" sz="1600" kern="0" dirty="0">
              <a:ea typeface="Arial Unicode MS" pitchFamily="34" charset="-128"/>
            </a:endParaRPr>
          </a:p>
          <a:p>
            <a:pPr>
              <a:buClr>
                <a:srgbClr val="D47619"/>
              </a:buClr>
              <a:buSzPct val="120000"/>
            </a:pPr>
            <a:r>
              <a:rPr lang="en-US" altLang="zh-CN" sz="1200" kern="0" dirty="0" err="1">
                <a:solidFill>
                  <a:srgbClr val="FF0000"/>
                </a:solidFill>
                <a:ea typeface="Arial Unicode MS" pitchFamily="34" charset="-128"/>
                <a:cs typeface="Arial Unicode MS" pitchFamily="34" charset="-128"/>
              </a:rPr>
              <a:t>Nếu</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có</a:t>
            </a:r>
            <a:r>
              <a:rPr lang="en-US" altLang="zh-CN" sz="1200" kern="0" dirty="0">
                <a:solidFill>
                  <a:srgbClr val="FF0000"/>
                </a:solidFill>
                <a:ea typeface="Arial Unicode MS" pitchFamily="34" charset="-128"/>
                <a:cs typeface="Arial Unicode MS" pitchFamily="34" charset="-128"/>
              </a:rPr>
              <a:t> ng</a:t>
            </a:r>
            <a:r>
              <a:rPr lang="vi-VN" altLang="zh-CN" sz="1200" kern="0" dirty="0">
                <a:solidFill>
                  <a:srgbClr val="FF0000"/>
                </a:solidFill>
                <a:ea typeface="Arial Unicode MS" pitchFamily="34" charset="-128"/>
                <a:cs typeface="Arial Unicode MS" pitchFamily="34" charset="-128"/>
              </a:rPr>
              <a:t>ư</a:t>
            </a:r>
            <a:r>
              <a:rPr lang="en-US" altLang="zh-CN" sz="1200" kern="0" dirty="0" err="1">
                <a:solidFill>
                  <a:srgbClr val="FF0000"/>
                </a:solidFill>
                <a:ea typeface="Arial Unicode MS" pitchFamily="34" charset="-128"/>
                <a:cs typeface="Arial Unicode MS" pitchFamily="34" charset="-128"/>
              </a:rPr>
              <a:t>ời</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rời</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khỏi</a:t>
            </a:r>
            <a:r>
              <a:rPr lang="en-US" altLang="zh-CN" sz="1200" kern="0" dirty="0">
                <a:solidFill>
                  <a:srgbClr val="FF0000"/>
                </a:solidFill>
                <a:ea typeface="Arial Unicode MS" pitchFamily="34" charset="-128"/>
                <a:cs typeface="Arial Unicode MS" pitchFamily="34" charset="-128"/>
              </a:rPr>
              <a:t> , </a:t>
            </a:r>
            <a:r>
              <a:rPr lang="en-US" altLang="zh-CN" sz="1200" kern="0" dirty="0" err="1">
                <a:solidFill>
                  <a:srgbClr val="FF0000"/>
                </a:solidFill>
                <a:ea typeface="Arial Unicode MS" pitchFamily="34" charset="-128"/>
                <a:cs typeface="Arial Unicode MS" pitchFamily="34" charset="-128"/>
              </a:rPr>
              <a:t>nên</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chuyển</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tài</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khoản</a:t>
            </a:r>
            <a:r>
              <a:rPr lang="en-US" altLang="zh-CN" sz="1200" kern="0" dirty="0">
                <a:solidFill>
                  <a:srgbClr val="FF0000"/>
                </a:solidFill>
                <a:ea typeface="Arial Unicode MS" pitchFamily="34" charset="-128"/>
                <a:cs typeface="Arial Unicode MS" pitchFamily="34" charset="-128"/>
              </a:rPr>
              <a:t> sang ng</a:t>
            </a:r>
            <a:r>
              <a:rPr lang="vi-VN" altLang="zh-CN" sz="1200" kern="0" dirty="0">
                <a:solidFill>
                  <a:srgbClr val="FF0000"/>
                </a:solidFill>
                <a:ea typeface="Arial Unicode MS" pitchFamily="34" charset="-128"/>
                <a:cs typeface="Arial Unicode MS" pitchFamily="34" charset="-128"/>
              </a:rPr>
              <a:t>ư</a:t>
            </a:r>
            <a:r>
              <a:rPr lang="en-US" altLang="zh-CN" sz="1200" kern="0" dirty="0" err="1">
                <a:solidFill>
                  <a:srgbClr val="FF0000"/>
                </a:solidFill>
                <a:ea typeface="Arial Unicode MS" pitchFamily="34" charset="-128"/>
                <a:cs typeface="Arial Unicode MS" pitchFamily="34" charset="-128"/>
              </a:rPr>
              <a:t>ời</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mới</a:t>
            </a:r>
            <a:r>
              <a:rPr lang="en-US" altLang="zh-CN" sz="1200" kern="0" dirty="0">
                <a:solidFill>
                  <a:srgbClr val="FF0000"/>
                </a:solidFill>
                <a:ea typeface="Arial Unicode MS" pitchFamily="34" charset="-128"/>
                <a:cs typeface="Arial Unicode MS" pitchFamily="34" charset="-128"/>
              </a:rPr>
              <a:t> , Cargill </a:t>
            </a:r>
            <a:r>
              <a:rPr lang="en-US" altLang="zh-CN" sz="1200" kern="0" dirty="0" err="1">
                <a:solidFill>
                  <a:srgbClr val="FF0000"/>
                </a:solidFill>
                <a:ea typeface="Arial Unicode MS" pitchFamily="34" charset="-128"/>
                <a:cs typeface="Arial Unicode MS" pitchFamily="34" charset="-128"/>
              </a:rPr>
              <a:t>không</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biết</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tài</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khoản</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nhà</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cung</a:t>
            </a:r>
            <a:r>
              <a:rPr lang="en-US" altLang="zh-CN" sz="1200" kern="0" dirty="0">
                <a:solidFill>
                  <a:srgbClr val="FF0000"/>
                </a:solidFill>
                <a:ea typeface="Arial Unicode MS" pitchFamily="34" charset="-128"/>
                <a:cs typeface="Arial Unicode MS" pitchFamily="34" charset="-128"/>
              </a:rPr>
              <a:t> </a:t>
            </a:r>
            <a:r>
              <a:rPr lang="en-US" altLang="zh-CN" sz="1200" kern="0" dirty="0" err="1">
                <a:solidFill>
                  <a:srgbClr val="FF0000"/>
                </a:solidFill>
                <a:ea typeface="Arial Unicode MS" pitchFamily="34" charset="-128"/>
                <a:cs typeface="Arial Unicode MS" pitchFamily="34" charset="-128"/>
              </a:rPr>
              <a:t>cấp</a:t>
            </a:r>
            <a:endParaRPr lang="en-US" sz="1200" kern="0" dirty="0">
              <a:solidFill>
                <a:srgbClr val="FF0000"/>
              </a:solidFill>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257E8732-175A-4A74-AE5B-3694309BD243}"/>
              </a:ext>
            </a:extLst>
          </p:cNvPr>
          <p:cNvSpPr/>
          <p:nvPr/>
        </p:nvSpPr>
        <p:spPr bwMode="gray">
          <a:xfrm>
            <a:off x="5791618" y="2014751"/>
            <a:ext cx="636342" cy="17770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2" name="Picture 11">
            <a:extLst>
              <a:ext uri="{FF2B5EF4-FFF2-40B4-BE49-F238E27FC236}">
                <a16:creationId xmlns:a16="http://schemas.microsoft.com/office/drawing/2014/main" id="{67E8A2DE-08A6-4E97-93A6-9C8CDBD04A9B}"/>
              </a:ext>
            </a:extLst>
          </p:cNvPr>
          <p:cNvPicPr>
            <a:picLocks noChangeAspect="1"/>
          </p:cNvPicPr>
          <p:nvPr/>
        </p:nvPicPr>
        <p:blipFill>
          <a:blip r:embed="rId3"/>
          <a:stretch>
            <a:fillRect/>
          </a:stretch>
        </p:blipFill>
        <p:spPr>
          <a:xfrm>
            <a:off x="4231886" y="3906613"/>
            <a:ext cx="4260199" cy="2436355"/>
          </a:xfrm>
          <a:prstGeom prst="rect">
            <a:avLst/>
          </a:prstGeom>
          <a:ln>
            <a:solidFill>
              <a:schemeClr val="tx1"/>
            </a:solidFill>
          </a:ln>
        </p:spPr>
      </p:pic>
      <p:sp>
        <p:nvSpPr>
          <p:cNvPr id="10" name="Rectangle 9">
            <a:extLst>
              <a:ext uri="{FF2B5EF4-FFF2-40B4-BE49-F238E27FC236}">
                <a16:creationId xmlns:a16="http://schemas.microsoft.com/office/drawing/2014/main" id="{3CD23EA7-1B82-40E4-926E-C16995714F11}"/>
              </a:ext>
            </a:extLst>
          </p:cNvPr>
          <p:cNvSpPr/>
          <p:nvPr/>
        </p:nvSpPr>
        <p:spPr bwMode="gray">
          <a:xfrm>
            <a:off x="5226113" y="4930219"/>
            <a:ext cx="2079660" cy="593887"/>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4" name="Picture 13">
            <a:extLst>
              <a:ext uri="{FF2B5EF4-FFF2-40B4-BE49-F238E27FC236}">
                <a16:creationId xmlns:a16="http://schemas.microsoft.com/office/drawing/2014/main" id="{296EB6DC-1558-4414-9E05-70BA60C0E6CA}"/>
              </a:ext>
            </a:extLst>
          </p:cNvPr>
          <p:cNvPicPr>
            <a:picLocks noChangeAspect="1"/>
          </p:cNvPicPr>
          <p:nvPr/>
        </p:nvPicPr>
        <p:blipFill>
          <a:blip r:embed="rId4"/>
          <a:stretch>
            <a:fillRect/>
          </a:stretch>
        </p:blipFill>
        <p:spPr>
          <a:xfrm>
            <a:off x="3077017" y="5828183"/>
            <a:ext cx="1664666" cy="546081"/>
          </a:xfrm>
          <a:prstGeom prst="rect">
            <a:avLst/>
          </a:prstGeom>
        </p:spPr>
      </p:pic>
      <p:sp>
        <p:nvSpPr>
          <p:cNvPr id="15" name="Rectangle 14">
            <a:extLst>
              <a:ext uri="{FF2B5EF4-FFF2-40B4-BE49-F238E27FC236}">
                <a16:creationId xmlns:a16="http://schemas.microsoft.com/office/drawing/2014/main" id="{EB1B4401-437B-492D-873C-4108DDE70BBA}"/>
              </a:ext>
            </a:extLst>
          </p:cNvPr>
          <p:cNvSpPr/>
          <p:nvPr/>
        </p:nvSpPr>
        <p:spPr bwMode="gray">
          <a:xfrm>
            <a:off x="3248413" y="5976594"/>
            <a:ext cx="710845" cy="295096"/>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862757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A0F3366-E406-4FC5-B9C5-8645354AB540}"/>
              </a:ext>
            </a:extLst>
          </p:cNvPr>
          <p:cNvPicPr>
            <a:picLocks noChangeAspect="1"/>
          </p:cNvPicPr>
          <p:nvPr/>
        </p:nvPicPr>
        <p:blipFill>
          <a:blip r:embed="rId2"/>
          <a:stretch>
            <a:fillRect/>
          </a:stretch>
        </p:blipFill>
        <p:spPr>
          <a:xfrm>
            <a:off x="4807670" y="713510"/>
            <a:ext cx="2395400" cy="2829694"/>
          </a:xfrm>
          <a:prstGeom prst="rect">
            <a:avLst/>
          </a:prstGeom>
        </p:spPr>
      </p:pic>
      <p:pic>
        <p:nvPicPr>
          <p:cNvPr id="15" name="图片 14">
            <a:extLst>
              <a:ext uri="{FF2B5EF4-FFF2-40B4-BE49-F238E27FC236}">
                <a16:creationId xmlns:a16="http://schemas.microsoft.com/office/drawing/2014/main" id="{9F7BE3A4-4EF8-42E3-A4CB-C70BF184950A}"/>
              </a:ext>
            </a:extLst>
          </p:cNvPr>
          <p:cNvPicPr>
            <a:picLocks noChangeAspect="1"/>
          </p:cNvPicPr>
          <p:nvPr/>
        </p:nvPicPr>
        <p:blipFill>
          <a:blip r:embed="rId3"/>
          <a:stretch>
            <a:fillRect/>
          </a:stretch>
        </p:blipFill>
        <p:spPr>
          <a:xfrm>
            <a:off x="3857929" y="3291055"/>
            <a:ext cx="3428990" cy="1430299"/>
          </a:xfrm>
          <a:prstGeom prst="rect">
            <a:avLst/>
          </a:prstGeom>
          <a:ln>
            <a:solidFill>
              <a:schemeClr val="tx1"/>
            </a:solidFill>
          </a:ln>
        </p:spPr>
      </p:pic>
      <p:sp>
        <p:nvSpPr>
          <p:cNvPr id="2" name="Title 1">
            <a:extLst>
              <a:ext uri="{FF2B5EF4-FFF2-40B4-BE49-F238E27FC236}">
                <a16:creationId xmlns:a16="http://schemas.microsoft.com/office/drawing/2014/main" id="{637ED213-1ECD-4705-9EE9-B4BC1BD1B48C}"/>
              </a:ext>
            </a:extLst>
          </p:cNvPr>
          <p:cNvSpPr>
            <a:spLocks noGrp="1"/>
          </p:cNvSpPr>
          <p:nvPr>
            <p:ph type="title"/>
          </p:nvPr>
        </p:nvSpPr>
        <p:spPr/>
        <p:txBody>
          <a:bodyPr/>
          <a:lstStyle/>
          <a:p>
            <a:r>
              <a:rPr lang="en-US" dirty="0" err="1"/>
              <a:t>Tạo</a:t>
            </a:r>
            <a:r>
              <a:rPr lang="en-US" dirty="0"/>
              <a:t> </a:t>
            </a:r>
            <a:r>
              <a:rPr lang="en-US" dirty="0" err="1"/>
              <a:t>Vai</a:t>
            </a:r>
            <a:r>
              <a:rPr lang="en-US" dirty="0"/>
              <a:t> </a:t>
            </a:r>
            <a:r>
              <a:rPr lang="en-US" dirty="0" err="1"/>
              <a:t>trò</a:t>
            </a:r>
            <a:r>
              <a:rPr lang="en-US" dirty="0"/>
              <a:t> </a:t>
            </a:r>
            <a:r>
              <a:rPr lang="en-US" dirty="0" err="1"/>
              <a:t>của</a:t>
            </a:r>
            <a:r>
              <a:rPr lang="en-US" dirty="0"/>
              <a:t> ng</a:t>
            </a:r>
            <a:r>
              <a:rPr lang="vi-VN" dirty="0"/>
              <a:t>ư</a:t>
            </a:r>
            <a:r>
              <a:rPr lang="en-US" dirty="0" err="1"/>
              <a:t>ời</a:t>
            </a:r>
            <a:r>
              <a:rPr lang="en-US" dirty="0"/>
              <a:t> </a:t>
            </a:r>
            <a:r>
              <a:rPr lang="en-US" dirty="0" err="1"/>
              <a:t>dùng</a:t>
            </a:r>
            <a:endParaRPr lang="en-US" dirty="0"/>
          </a:p>
        </p:txBody>
      </p:sp>
      <p:sp>
        <p:nvSpPr>
          <p:cNvPr id="6" name="Slide Number Placeholder 5">
            <a:extLst>
              <a:ext uri="{FF2B5EF4-FFF2-40B4-BE49-F238E27FC236}">
                <a16:creationId xmlns:a16="http://schemas.microsoft.com/office/drawing/2014/main" id="{6AD4B0ED-A454-4518-B00E-D0A3BCFDF3D5}"/>
              </a:ext>
            </a:extLst>
          </p:cNvPr>
          <p:cNvSpPr>
            <a:spLocks noGrp="1"/>
          </p:cNvSpPr>
          <p:nvPr>
            <p:ph type="sldNum" sz="quarter" idx="4"/>
          </p:nvPr>
        </p:nvSpPr>
        <p:spPr/>
        <p:txBody>
          <a:bodyPr/>
          <a:lstStyle/>
          <a:p>
            <a:fld id="{3DF1AFCE-D540-41EE-B441-3ED6DEB25CDC}" type="slidenum">
              <a:rPr lang="en-US" smtClean="0">
                <a:solidFill>
                  <a:prstClr val="white"/>
                </a:solidFill>
              </a:rPr>
              <a:pPr/>
              <a:t>18</a:t>
            </a:fld>
            <a:endParaRPr lang="en-US" dirty="0">
              <a:solidFill>
                <a:prstClr val="white"/>
              </a:solidFill>
            </a:endParaRPr>
          </a:p>
        </p:txBody>
      </p:sp>
      <p:sp>
        <p:nvSpPr>
          <p:cNvPr id="7" name="Callout: Line with Border and Accent Bar 6">
            <a:extLst>
              <a:ext uri="{FF2B5EF4-FFF2-40B4-BE49-F238E27FC236}">
                <a16:creationId xmlns:a16="http://schemas.microsoft.com/office/drawing/2014/main" id="{568C0706-F894-4A5A-81DB-FC9004CDC24B}"/>
              </a:ext>
            </a:extLst>
          </p:cNvPr>
          <p:cNvSpPr/>
          <p:nvPr/>
        </p:nvSpPr>
        <p:spPr bwMode="gray">
          <a:xfrm>
            <a:off x="458669" y="1754807"/>
            <a:ext cx="3629387" cy="861292"/>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400" dirty="0">
                <a:latin typeface="+mj-lt"/>
                <a:ea typeface="Meiryo" panose="020B0604030504040204" pitchFamily="34" charset="-128"/>
                <a:cs typeface="Meiryo" panose="020B0604030504040204" pitchFamily="34" charset="-128"/>
              </a:rPr>
              <a:t>1.</a:t>
            </a:r>
            <a:r>
              <a:rPr lang="en-US" altLang="zh-CN" sz="1400" b="1" dirty="0">
                <a:latin typeface="+mj-lt"/>
                <a:ea typeface="Meiryo" panose="020B0604030504040204" pitchFamily="34" charset="-128"/>
                <a:cs typeface="Meiryo" panose="020B0604030504040204" pitchFamily="34" charset="-128"/>
              </a:rPr>
              <a:t>Chọn </a:t>
            </a:r>
            <a:r>
              <a:rPr lang="zh-CN" altLang="en-US" sz="1400" dirty="0">
                <a:latin typeface="+mj-lt"/>
                <a:ea typeface="Meiryo" panose="020B0604030504040204" pitchFamily="34" charset="-128"/>
                <a:cs typeface="Meiryo" panose="020B0604030504040204" pitchFamily="34" charset="-128"/>
              </a:rPr>
              <a:t>“</a:t>
            </a:r>
            <a:r>
              <a:rPr lang="en-US" altLang="zh-CN" sz="1400" dirty="0">
                <a:latin typeface="+mj-lt"/>
                <a:ea typeface="Meiryo" panose="020B0604030504040204" pitchFamily="34" charset="-128"/>
                <a:cs typeface="Meiryo" panose="020B0604030504040204" pitchFamily="34" charset="-128"/>
              </a:rPr>
              <a:t>Settings</a:t>
            </a:r>
            <a:r>
              <a:rPr lang="zh-CN" altLang="en-US" sz="1400" dirty="0">
                <a:latin typeface="+mj-lt"/>
                <a:ea typeface="Meiryo" panose="020B0604030504040204" pitchFamily="34" charset="-128"/>
                <a:cs typeface="Meiryo" panose="020B0604030504040204" pitchFamily="34" charset="-128"/>
              </a:rPr>
              <a:t>”－“</a:t>
            </a:r>
            <a:r>
              <a:rPr lang="en-US" altLang="zh-CN" sz="1400" dirty="0">
                <a:latin typeface="+mj-lt"/>
                <a:ea typeface="Meiryo" panose="020B0604030504040204" pitchFamily="34" charset="-128"/>
                <a:cs typeface="Meiryo" panose="020B0604030504040204" pitchFamily="34" charset="-128"/>
              </a:rPr>
              <a:t>Users</a:t>
            </a:r>
            <a:r>
              <a:rPr lang="zh-CN" altLang="en-US" sz="1400" dirty="0">
                <a:latin typeface="+mj-lt"/>
                <a:ea typeface="Meiryo" panose="020B0604030504040204" pitchFamily="34" charset="-128"/>
                <a:cs typeface="Meiryo" panose="020B0604030504040204" pitchFamily="34" charset="-128"/>
              </a:rPr>
              <a:t>”</a:t>
            </a:r>
            <a:endParaRPr lang="en-US" altLang="zh-CN" sz="1400" dirty="0">
              <a:latin typeface="+mj-lt"/>
              <a:ea typeface="Meiryo" panose="020B0604030504040204" pitchFamily="34" charset="-128"/>
              <a:cs typeface="Meiryo" panose="020B0604030504040204" pitchFamily="34" charset="-128"/>
            </a:endParaRPr>
          </a:p>
        </p:txBody>
      </p:sp>
      <p:sp>
        <p:nvSpPr>
          <p:cNvPr id="16" name="Callout: Line with Border and Accent Bar 15">
            <a:extLst>
              <a:ext uri="{FF2B5EF4-FFF2-40B4-BE49-F238E27FC236}">
                <a16:creationId xmlns:a16="http://schemas.microsoft.com/office/drawing/2014/main" id="{B748FA42-594E-4EBB-9A74-920B8D0E040F}"/>
              </a:ext>
            </a:extLst>
          </p:cNvPr>
          <p:cNvSpPr/>
          <p:nvPr/>
        </p:nvSpPr>
        <p:spPr bwMode="gray">
          <a:xfrm>
            <a:off x="458669" y="3885580"/>
            <a:ext cx="2784960" cy="1883624"/>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a:buClr>
                <a:srgbClr val="D47619"/>
              </a:buClr>
              <a:buSzPct val="120000"/>
            </a:pPr>
            <a:r>
              <a:rPr lang="en-US" altLang="zh-CN" sz="1400" dirty="0">
                <a:latin typeface="+mj-lt"/>
                <a:ea typeface="Meiryo" panose="020B0604030504040204" pitchFamily="34" charset="-128"/>
                <a:cs typeface="Meiryo" panose="020B0604030504040204" pitchFamily="34" charset="-128"/>
              </a:rPr>
              <a:t>2.</a:t>
            </a:r>
            <a:r>
              <a:rPr lang="en-US" altLang="zh-CN" sz="1400" b="1" dirty="0">
                <a:latin typeface="+mj-lt"/>
                <a:ea typeface="Meiryo" panose="020B0604030504040204" pitchFamily="34" charset="-128"/>
                <a:cs typeface="Meiryo" panose="020B0604030504040204" pitchFamily="34" charset="-128"/>
              </a:rPr>
              <a:t>Click </a:t>
            </a:r>
            <a:r>
              <a:rPr lang="zh-CN" altLang="en-US" sz="1400" dirty="0">
                <a:latin typeface="+mj-lt"/>
                <a:ea typeface="Meiryo" panose="020B0604030504040204" pitchFamily="34" charset="-128"/>
                <a:cs typeface="Meiryo" panose="020B0604030504040204" pitchFamily="34" charset="-128"/>
              </a:rPr>
              <a:t>“</a:t>
            </a:r>
            <a:r>
              <a:rPr lang="en-US" altLang="zh-CN" sz="1400" dirty="0">
                <a:latin typeface="+mj-lt"/>
                <a:ea typeface="Meiryo" panose="020B0604030504040204" pitchFamily="34" charset="-128"/>
                <a:cs typeface="Meiryo" panose="020B0604030504040204" pitchFamily="34" charset="-128"/>
              </a:rPr>
              <a:t>create role</a:t>
            </a:r>
            <a:r>
              <a:rPr lang="zh-CN" altLang="en-US" sz="1400" dirty="0">
                <a:latin typeface="+mj-lt"/>
                <a:ea typeface="Meiryo" panose="020B0604030504040204" pitchFamily="34" charset="-128"/>
                <a:cs typeface="Meiryo" panose="020B0604030504040204" pitchFamily="34" charset="-128"/>
              </a:rPr>
              <a:t>”，</a:t>
            </a:r>
            <a:endParaRPr lang="en-US" altLang="zh-CN" sz="1400" dirty="0">
              <a:latin typeface="+mj-lt"/>
              <a:ea typeface="Meiryo" panose="020B0604030504040204" pitchFamily="34" charset="-128"/>
              <a:cs typeface="Meiryo" panose="020B0604030504040204" pitchFamily="34" charset="-128"/>
            </a:endParaRPr>
          </a:p>
          <a:p>
            <a:pPr>
              <a:buClr>
                <a:srgbClr val="D47619"/>
              </a:buClr>
              <a:buSzPct val="120000"/>
            </a:pPr>
            <a:endParaRPr lang="en-US" altLang="zh-CN" sz="1400" dirty="0">
              <a:latin typeface="+mj-lt"/>
              <a:ea typeface="Meiryo" panose="020B0604030504040204" pitchFamily="34" charset="-128"/>
              <a:cs typeface="Meiryo" panose="020B0604030504040204" pitchFamily="34" charset="-128"/>
            </a:endParaRPr>
          </a:p>
          <a:p>
            <a:pPr>
              <a:buClr>
                <a:srgbClr val="D47619"/>
              </a:buClr>
              <a:buSzPct val="120000"/>
            </a:pPr>
            <a:r>
              <a:rPr lang="en-US" altLang="zh-CN" sz="1400" dirty="0">
                <a:latin typeface="+mj-lt"/>
                <a:ea typeface="Meiryo" panose="020B0604030504040204" pitchFamily="34" charset="-128"/>
                <a:cs typeface="Meiryo" panose="020B0604030504040204" pitchFamily="34" charset="-128"/>
              </a:rPr>
              <a:t>3.</a:t>
            </a:r>
            <a:r>
              <a:rPr lang="en-US" altLang="zh-CN" sz="1400" b="1" dirty="0">
                <a:latin typeface="+mj-lt"/>
                <a:ea typeface="Meiryo" panose="020B0604030504040204" pitchFamily="34" charset="-128"/>
                <a:cs typeface="Meiryo" panose="020B0604030504040204" pitchFamily="34" charset="-128"/>
              </a:rPr>
              <a:t>Nhập </a:t>
            </a:r>
            <a:r>
              <a:rPr lang="en-US" altLang="zh-CN" sz="1400" b="1" dirty="0" err="1">
                <a:latin typeface="+mj-lt"/>
                <a:ea typeface="Meiryo" panose="020B0604030504040204" pitchFamily="34" charset="-128"/>
                <a:cs typeface="Meiryo" panose="020B0604030504040204" pitchFamily="34" charset="-128"/>
              </a:rPr>
              <a:t>tên</a:t>
            </a:r>
            <a:r>
              <a:rPr lang="en-US" altLang="zh-CN" sz="1400" b="1" dirty="0">
                <a:latin typeface="+mj-lt"/>
                <a:ea typeface="Meiryo" panose="020B0604030504040204" pitchFamily="34" charset="-128"/>
                <a:cs typeface="Meiryo" panose="020B0604030504040204" pitchFamily="34" charset="-128"/>
              </a:rPr>
              <a:t>: </a:t>
            </a:r>
            <a:r>
              <a:rPr lang="en-US" altLang="zh-CN" sz="1400" b="1" dirty="0" err="1">
                <a:latin typeface="+mj-lt"/>
                <a:ea typeface="Meiryo" panose="020B0604030504040204" pitchFamily="34" charset="-128"/>
                <a:cs typeface="Meiryo" panose="020B0604030504040204" pitchFamily="34" charset="-128"/>
              </a:rPr>
              <a:t>ví</a:t>
            </a:r>
            <a:r>
              <a:rPr lang="en-US" altLang="zh-CN" sz="1400" b="1" dirty="0">
                <a:latin typeface="+mj-lt"/>
                <a:ea typeface="Meiryo" panose="020B0604030504040204" pitchFamily="34" charset="-128"/>
                <a:cs typeface="Meiryo" panose="020B0604030504040204" pitchFamily="34" charset="-128"/>
              </a:rPr>
              <a:t> </a:t>
            </a:r>
            <a:r>
              <a:rPr lang="en-US" altLang="zh-CN" sz="1400" b="1" dirty="0" err="1">
                <a:latin typeface="+mj-lt"/>
                <a:ea typeface="Meiryo" panose="020B0604030504040204" pitchFamily="34" charset="-128"/>
                <a:cs typeface="Meiryo" panose="020B0604030504040204" pitchFamily="34" charset="-128"/>
              </a:rPr>
              <a:t>dụ</a:t>
            </a:r>
            <a:r>
              <a:rPr lang="en-US" altLang="zh-CN" sz="1400" b="1" dirty="0">
                <a:latin typeface="+mj-lt"/>
                <a:ea typeface="Meiryo" panose="020B0604030504040204" pitchFamily="34" charset="-128"/>
                <a:cs typeface="Meiryo" panose="020B0604030504040204" pitchFamily="34" charset="-128"/>
              </a:rPr>
              <a:t>:</a:t>
            </a:r>
            <a:r>
              <a:rPr lang="en-US" altLang="zh-CN" sz="1400" dirty="0">
                <a:latin typeface="+mj-lt"/>
                <a:ea typeface="Meiryo" panose="020B0604030504040204" pitchFamily="34" charset="-128"/>
                <a:cs typeface="Meiryo" panose="020B0604030504040204" pitchFamily="34" charset="-128"/>
              </a:rPr>
              <a:t> “confirm PO”</a:t>
            </a:r>
          </a:p>
          <a:p>
            <a:pPr>
              <a:buClr>
                <a:srgbClr val="D47619"/>
              </a:buClr>
              <a:buSzPct val="120000"/>
            </a:pPr>
            <a:endParaRPr lang="en-US" altLang="zh-CN" sz="1400" dirty="0">
              <a:latin typeface="+mj-lt"/>
              <a:ea typeface="Meiryo" panose="020B0604030504040204" pitchFamily="34" charset="-128"/>
              <a:cs typeface="Meiryo" panose="020B0604030504040204" pitchFamily="34" charset="-128"/>
            </a:endParaRPr>
          </a:p>
          <a:p>
            <a:pPr>
              <a:buClr>
                <a:srgbClr val="D47619"/>
              </a:buClr>
              <a:buSzPct val="120000"/>
            </a:pPr>
            <a:r>
              <a:rPr lang="en-US" altLang="zh-CN" sz="1400" dirty="0">
                <a:latin typeface="+mj-lt"/>
                <a:ea typeface="Meiryo" panose="020B0604030504040204" pitchFamily="34" charset="-128"/>
                <a:cs typeface="Meiryo" panose="020B0604030504040204" pitchFamily="34" charset="-128"/>
              </a:rPr>
              <a:t>4.Chọn </a:t>
            </a:r>
            <a:r>
              <a:rPr lang="en-US" altLang="zh-CN" sz="1400" dirty="0" err="1">
                <a:latin typeface="+mj-lt"/>
                <a:ea typeface="Meiryo" panose="020B0604030504040204" pitchFamily="34" charset="-128"/>
                <a:cs typeface="Meiryo" panose="020B0604030504040204" pitchFamily="34" charset="-128"/>
              </a:rPr>
              <a:t>quyền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truy</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nhập</a:t>
            </a:r>
            <a:r>
              <a:rPr lang="en-US" altLang="zh-CN" sz="1400" dirty="0">
                <a:latin typeface="+mj-lt"/>
                <a:ea typeface="Meiryo" panose="020B0604030504040204" pitchFamily="34" charset="-128"/>
                <a:cs typeface="Meiryo" panose="020B0604030504040204" pitchFamily="34" charset="-128"/>
              </a:rPr>
              <a:t> đ</a:t>
            </a:r>
            <a:r>
              <a:rPr lang="vi-VN" altLang="zh-CN" sz="1400" dirty="0">
                <a:latin typeface="+mj-lt"/>
                <a:ea typeface="Meiryo" panose="020B0604030504040204" pitchFamily="34" charset="-128"/>
                <a:cs typeface="Meiryo" panose="020B0604030504040204" pitchFamily="34" charset="-128"/>
              </a:rPr>
              <a:t>ư</a:t>
            </a:r>
            <a:r>
              <a:rPr lang="en-US" altLang="zh-CN" sz="1400" dirty="0" err="1">
                <a:latin typeface="+mj-lt"/>
                <a:ea typeface="Meiryo" panose="020B0604030504040204" pitchFamily="34" charset="-128"/>
                <a:cs typeface="Meiryo" panose="020B0604030504040204" pitchFamily="34" charset="-128"/>
              </a:rPr>
              <a:t>ợc</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gán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cho</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vai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trò</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này</a:t>
            </a:r>
            <a:r>
              <a:rPr lang="en-US" altLang="zh-CN" sz="1400" dirty="0">
                <a:latin typeface="+mj-lt"/>
                <a:ea typeface="Meiryo" panose="020B0604030504040204" pitchFamily="34" charset="-128"/>
                <a:cs typeface="Meiryo" panose="020B0604030504040204" pitchFamily="34" charset="-128"/>
              </a:rPr>
              <a:t> </a:t>
            </a:r>
          </a:p>
          <a:p>
            <a:pPr>
              <a:buClr>
                <a:srgbClr val="D47619"/>
              </a:buClr>
              <a:buSzPct val="120000"/>
            </a:pPr>
            <a:r>
              <a:rPr lang="en-US" altLang="zh-CN" sz="1400" dirty="0">
                <a:latin typeface="+mj-lt"/>
                <a:ea typeface="Meiryo" panose="020B0604030504040204" pitchFamily="34" charset="-128"/>
                <a:cs typeface="Meiryo" panose="020B0604030504040204" pitchFamily="34" charset="-128"/>
              </a:rPr>
              <a:t>5.l</a:t>
            </a:r>
            <a:r>
              <a:rPr lang="vi-VN" altLang="zh-CN" sz="1400" dirty="0">
                <a:latin typeface="+mj-lt"/>
                <a:ea typeface="Meiryo" panose="020B0604030504040204" pitchFamily="34" charset="-128"/>
                <a:cs typeface="Meiryo" panose="020B0604030504040204" pitchFamily="34" charset="-128"/>
              </a:rPr>
              <a:t>ư</a:t>
            </a:r>
            <a:r>
              <a:rPr lang="en-US" altLang="zh-CN" sz="1400" dirty="0">
                <a:latin typeface="+mj-lt"/>
                <a:ea typeface="Meiryo" panose="020B0604030504040204" pitchFamily="34" charset="-128"/>
                <a:cs typeface="Meiryo" panose="020B0604030504040204" pitchFamily="34" charset="-128"/>
              </a:rPr>
              <a:t>u.</a:t>
            </a:r>
          </a:p>
        </p:txBody>
      </p:sp>
      <p:sp>
        <p:nvSpPr>
          <p:cNvPr id="9" name="Rectangle 8">
            <a:extLst>
              <a:ext uri="{FF2B5EF4-FFF2-40B4-BE49-F238E27FC236}">
                <a16:creationId xmlns:a16="http://schemas.microsoft.com/office/drawing/2014/main" id="{D3A91271-F447-429C-997D-6269EA7215F0}"/>
              </a:ext>
            </a:extLst>
          </p:cNvPr>
          <p:cNvSpPr/>
          <p:nvPr/>
        </p:nvSpPr>
        <p:spPr bwMode="gray">
          <a:xfrm flipH="1" flipV="1">
            <a:off x="6047464" y="2267261"/>
            <a:ext cx="489138" cy="168121"/>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24703619-E669-4377-9AAC-0BE90848ED2E}"/>
              </a:ext>
            </a:extLst>
          </p:cNvPr>
          <p:cNvSpPr/>
          <p:nvPr/>
        </p:nvSpPr>
        <p:spPr bwMode="gray">
          <a:xfrm flipH="1" flipV="1">
            <a:off x="6688177" y="4477023"/>
            <a:ext cx="698330" cy="22073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0" name="Picture 9">
            <a:extLst>
              <a:ext uri="{FF2B5EF4-FFF2-40B4-BE49-F238E27FC236}">
                <a16:creationId xmlns:a16="http://schemas.microsoft.com/office/drawing/2014/main" id="{E81EBCAE-8895-423A-9310-E3737ED15CBB}"/>
              </a:ext>
            </a:extLst>
          </p:cNvPr>
          <p:cNvPicPr>
            <a:picLocks noChangeAspect="1"/>
          </p:cNvPicPr>
          <p:nvPr/>
        </p:nvPicPr>
        <p:blipFill>
          <a:blip r:embed="rId4"/>
          <a:stretch>
            <a:fillRect/>
          </a:stretch>
        </p:blipFill>
        <p:spPr>
          <a:xfrm>
            <a:off x="3797003" y="4750515"/>
            <a:ext cx="3659599" cy="1766616"/>
          </a:xfrm>
          <a:prstGeom prst="rect">
            <a:avLst/>
          </a:prstGeom>
          <a:ln>
            <a:solidFill>
              <a:schemeClr val="tx1"/>
            </a:solidFill>
          </a:ln>
        </p:spPr>
      </p:pic>
      <p:sp>
        <p:nvSpPr>
          <p:cNvPr id="18" name="Rectangle 17">
            <a:extLst>
              <a:ext uri="{FF2B5EF4-FFF2-40B4-BE49-F238E27FC236}">
                <a16:creationId xmlns:a16="http://schemas.microsoft.com/office/drawing/2014/main" id="{F7BC0D56-8FC9-4EE8-A8DE-B7F1A2A62853}"/>
              </a:ext>
            </a:extLst>
          </p:cNvPr>
          <p:cNvSpPr/>
          <p:nvPr/>
        </p:nvSpPr>
        <p:spPr bwMode="gray">
          <a:xfrm flipH="1" flipV="1">
            <a:off x="4364610" y="5117231"/>
            <a:ext cx="886120" cy="308940"/>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00E39901-EC3E-40DF-9081-95E9F2AF226D}"/>
              </a:ext>
            </a:extLst>
          </p:cNvPr>
          <p:cNvSpPr/>
          <p:nvPr/>
        </p:nvSpPr>
        <p:spPr bwMode="gray">
          <a:xfrm flipH="1" flipV="1">
            <a:off x="3797002" y="6023728"/>
            <a:ext cx="3489917" cy="444938"/>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Rectangle 8">
            <a:extLst>
              <a:ext uri="{FF2B5EF4-FFF2-40B4-BE49-F238E27FC236}">
                <a16:creationId xmlns:a16="http://schemas.microsoft.com/office/drawing/2014/main" id="{767A436E-4EBB-41DB-B374-5970EDEAEDCF}"/>
              </a:ext>
            </a:extLst>
          </p:cNvPr>
          <p:cNvSpPr/>
          <p:nvPr/>
        </p:nvSpPr>
        <p:spPr bwMode="gray">
          <a:xfrm flipH="1" flipV="1">
            <a:off x="5052822" y="1468494"/>
            <a:ext cx="489138" cy="168121"/>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11576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E5AF64-7C69-4B1C-816C-35264D21FB92}"/>
              </a:ext>
            </a:extLst>
          </p:cNvPr>
          <p:cNvPicPr>
            <a:picLocks noChangeAspect="1"/>
          </p:cNvPicPr>
          <p:nvPr/>
        </p:nvPicPr>
        <p:blipFill>
          <a:blip r:embed="rId2"/>
          <a:stretch>
            <a:fillRect/>
          </a:stretch>
        </p:blipFill>
        <p:spPr>
          <a:xfrm>
            <a:off x="3576119" y="1456197"/>
            <a:ext cx="4897925" cy="1759625"/>
          </a:xfrm>
          <a:prstGeom prst="rect">
            <a:avLst/>
          </a:prstGeom>
          <a:ln>
            <a:solidFill>
              <a:schemeClr val="tx1"/>
            </a:solidFill>
          </a:ln>
        </p:spPr>
      </p:pic>
      <p:sp>
        <p:nvSpPr>
          <p:cNvPr id="2" name="Title 1">
            <a:extLst>
              <a:ext uri="{FF2B5EF4-FFF2-40B4-BE49-F238E27FC236}">
                <a16:creationId xmlns:a16="http://schemas.microsoft.com/office/drawing/2014/main" id="{202EDD46-99A3-4DAA-960B-41703D1D8DE4}"/>
              </a:ext>
            </a:extLst>
          </p:cNvPr>
          <p:cNvSpPr>
            <a:spLocks noGrp="1"/>
          </p:cNvSpPr>
          <p:nvPr>
            <p:ph type="title"/>
          </p:nvPr>
        </p:nvSpPr>
        <p:spPr/>
        <p:txBody>
          <a:bodyPr/>
          <a:lstStyle/>
          <a:p>
            <a:r>
              <a:rPr lang="en-US" dirty="0" err="1"/>
              <a:t>Tạo</a:t>
            </a:r>
            <a:r>
              <a:rPr lang="en-US" dirty="0"/>
              <a:t> ng</a:t>
            </a:r>
            <a:r>
              <a:rPr lang="vi-VN" dirty="0"/>
              <a:t>ư</a:t>
            </a:r>
            <a:r>
              <a:rPr lang="en-US" dirty="0" err="1"/>
              <a:t>ời</a:t>
            </a:r>
            <a:r>
              <a:rPr lang="en-US" dirty="0"/>
              <a:t> </a:t>
            </a:r>
            <a:r>
              <a:rPr lang="en-US" dirty="0" err="1"/>
              <a:t>dùng</a:t>
            </a:r>
            <a:endParaRPr lang="en-US" dirty="0"/>
          </a:p>
        </p:txBody>
      </p:sp>
      <p:sp>
        <p:nvSpPr>
          <p:cNvPr id="6" name="Slide Number Placeholder 5">
            <a:extLst>
              <a:ext uri="{FF2B5EF4-FFF2-40B4-BE49-F238E27FC236}">
                <a16:creationId xmlns:a16="http://schemas.microsoft.com/office/drawing/2014/main" id="{B01F8069-1755-4754-ABF5-787C6FFC7E8C}"/>
              </a:ext>
            </a:extLst>
          </p:cNvPr>
          <p:cNvSpPr>
            <a:spLocks noGrp="1"/>
          </p:cNvSpPr>
          <p:nvPr>
            <p:ph type="sldNum" sz="quarter" idx="4"/>
          </p:nvPr>
        </p:nvSpPr>
        <p:spPr/>
        <p:txBody>
          <a:bodyPr/>
          <a:lstStyle/>
          <a:p>
            <a:fld id="{3DF1AFCE-D540-41EE-B441-3ED6DEB25CDC}" type="slidenum">
              <a:rPr lang="en-US" smtClean="0">
                <a:solidFill>
                  <a:prstClr val="white"/>
                </a:solidFill>
              </a:rPr>
              <a:pPr/>
              <a:t>19</a:t>
            </a:fld>
            <a:endParaRPr lang="en-US" dirty="0">
              <a:solidFill>
                <a:prstClr val="white"/>
              </a:solidFill>
            </a:endParaRPr>
          </a:p>
        </p:txBody>
      </p:sp>
      <p:sp>
        <p:nvSpPr>
          <p:cNvPr id="7" name="Callout: Line with Border and Accent Bar 6">
            <a:extLst>
              <a:ext uri="{FF2B5EF4-FFF2-40B4-BE49-F238E27FC236}">
                <a16:creationId xmlns:a16="http://schemas.microsoft.com/office/drawing/2014/main" id="{2CE05EAC-3DEF-455B-9F05-70BCDC5FF343}"/>
              </a:ext>
            </a:extLst>
          </p:cNvPr>
          <p:cNvSpPr/>
          <p:nvPr/>
        </p:nvSpPr>
        <p:spPr bwMode="gray">
          <a:xfrm>
            <a:off x="428910" y="1871554"/>
            <a:ext cx="2784960" cy="3586565"/>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marL="342900" indent="-342900">
              <a:buClr>
                <a:srgbClr val="D47619"/>
              </a:buClr>
              <a:buSzPct val="120000"/>
              <a:buFont typeface="+mj-lt"/>
              <a:buAutoNum type="arabicPeriod"/>
            </a:pPr>
            <a:r>
              <a:rPr lang="en-US" altLang="zh-CN" sz="1400" b="1" dirty="0">
                <a:latin typeface="+mj-lt"/>
                <a:ea typeface="Meiryo" panose="020B0604030504040204" pitchFamily="34" charset="-128"/>
                <a:cs typeface="Meiryo" panose="020B0604030504040204" pitchFamily="34" charset="-128"/>
              </a:rPr>
              <a:t>Click</a:t>
            </a:r>
            <a:r>
              <a:rPr lang="en-US" altLang="zh-CN" sz="1400" dirty="0">
                <a:latin typeface="+mj-lt"/>
                <a:ea typeface="Meiryo" panose="020B0604030504040204" pitchFamily="34" charset="-128"/>
                <a:cs typeface="Meiryo" panose="020B0604030504040204" pitchFamily="34" charset="-128"/>
              </a:rPr>
              <a:t> “create users”</a:t>
            </a:r>
          </a:p>
          <a:p>
            <a:pPr marL="342900" indent="-342900">
              <a:buClr>
                <a:srgbClr val="D47619"/>
              </a:buClr>
              <a:buSzPct val="120000"/>
              <a:buFont typeface="+mj-lt"/>
              <a:buAutoNum type="arabicPeriod"/>
            </a:pPr>
            <a:endParaRPr lang="en-US" altLang="zh-CN" sz="1400" dirty="0">
              <a:latin typeface="+mj-lt"/>
              <a:ea typeface="Meiryo" panose="020B0604030504040204" pitchFamily="34" charset="-128"/>
              <a:cs typeface="Meiryo" panose="020B0604030504040204" pitchFamily="34" charset="-128"/>
            </a:endParaRPr>
          </a:p>
          <a:p>
            <a:pPr marL="342900" indent="-342900">
              <a:buClr>
                <a:srgbClr val="D47619"/>
              </a:buClr>
              <a:buSzPct val="120000"/>
              <a:buFont typeface="+mj-lt"/>
              <a:buAutoNum type="arabicPeriod"/>
            </a:pPr>
            <a:r>
              <a:rPr lang="en-US" altLang="zh-CN" sz="1400" b="1" dirty="0" err="1">
                <a:latin typeface="+mj-lt"/>
                <a:ea typeface="Meiryo" panose="020B0604030504040204" pitchFamily="34" charset="-128"/>
                <a:cs typeface="Meiryo" panose="020B0604030504040204" pitchFamily="34" charset="-128"/>
              </a:rPr>
              <a:t>Nhập</a:t>
            </a:r>
            <a:r>
              <a:rPr lang="en-US" altLang="zh-CN" sz="1400" b="1" dirty="0">
                <a:latin typeface="+mj-lt"/>
                <a:ea typeface="Meiryo" panose="020B0604030504040204" pitchFamily="34" charset="-128"/>
                <a:cs typeface="Meiryo" panose="020B0604030504040204" pitchFamily="34" charset="-128"/>
              </a:rPr>
              <a:t> </a:t>
            </a:r>
            <a:r>
              <a:rPr lang="en-US" altLang="zh-CN" sz="1400" b="1" dirty="0" err="1">
                <a:latin typeface="+mj-lt"/>
                <a:ea typeface="Meiryo" panose="020B0604030504040204" pitchFamily="34" charset="-128"/>
                <a:cs typeface="Meiryo" panose="020B0604030504040204" pitchFamily="34" charset="-128"/>
              </a:rPr>
              <a:t>tên</a:t>
            </a:r>
            <a:r>
              <a:rPr lang="en-US" altLang="zh-CN" sz="1400" b="1" dirty="0">
                <a:latin typeface="+mj-lt"/>
                <a:ea typeface="Meiryo" panose="020B0604030504040204" pitchFamily="34" charset="-128"/>
                <a:cs typeface="Meiryo" panose="020B0604030504040204" pitchFamily="34" charset="-128"/>
              </a:rPr>
              <a:t> ng</a:t>
            </a:r>
            <a:r>
              <a:rPr lang="vi-VN" altLang="zh-CN" sz="1400" b="1" dirty="0">
                <a:latin typeface="+mj-lt"/>
                <a:ea typeface="Meiryo" panose="020B0604030504040204" pitchFamily="34" charset="-128"/>
                <a:cs typeface="Meiryo" panose="020B0604030504040204" pitchFamily="34" charset="-128"/>
              </a:rPr>
              <a:t>ư</a:t>
            </a:r>
            <a:r>
              <a:rPr lang="en-US" altLang="zh-CN" sz="1400" b="1" dirty="0" err="1">
                <a:latin typeface="+mj-lt"/>
                <a:ea typeface="Meiryo" panose="020B0604030504040204" pitchFamily="34" charset="-128"/>
                <a:cs typeface="Meiryo" panose="020B0604030504040204" pitchFamily="34" charset="-128"/>
              </a:rPr>
              <a:t>ời</a:t>
            </a:r>
            <a:r>
              <a:rPr lang="en-US" altLang="zh-CN" sz="1400" b="1" dirty="0">
                <a:latin typeface="+mj-lt"/>
                <a:ea typeface="Meiryo" panose="020B0604030504040204" pitchFamily="34" charset="-128"/>
                <a:cs typeface="Meiryo" panose="020B0604030504040204" pitchFamily="34" charset="-128"/>
              </a:rPr>
              <a:t> </a:t>
            </a:r>
            <a:r>
              <a:rPr lang="en-US" altLang="zh-CN" sz="1400" b="1" dirty="0" err="1">
                <a:latin typeface="+mj-lt"/>
                <a:ea typeface="Meiryo" panose="020B0604030504040204" pitchFamily="34" charset="-128"/>
                <a:cs typeface="Meiryo" panose="020B0604030504040204" pitchFamily="34" charset="-128"/>
              </a:rPr>
              <a:t>dùng</a:t>
            </a:r>
            <a:r>
              <a:rPr lang="en-US" altLang="zh-CN" sz="1400" b="1" dirty="0">
                <a:latin typeface="+mj-lt"/>
                <a:ea typeface="Meiryo" panose="020B0604030504040204" pitchFamily="34" charset="-128"/>
                <a:cs typeface="Meiryo" panose="020B0604030504040204" pitchFamily="34" charset="-128"/>
              </a:rPr>
              <a:t> </a:t>
            </a:r>
            <a:r>
              <a:rPr lang="en-US" altLang="zh-CN" sz="1400" dirty="0">
                <a:latin typeface="+mj-lt"/>
                <a:ea typeface="Meiryo" panose="020B0604030504040204" pitchFamily="34" charset="-128"/>
                <a:cs typeface="Meiryo" panose="020B0604030504040204" pitchFamily="34" charset="-128"/>
              </a:rPr>
              <a:t>(</a:t>
            </a:r>
            <a:r>
              <a:rPr lang="en-US" altLang="zh-CN" sz="1400" b="1" dirty="0" err="1">
                <a:latin typeface="+mj-lt"/>
                <a:ea typeface="Meiryo" panose="020B0604030504040204" pitchFamily="34" charset="-128"/>
                <a:cs typeface="Meiryo" panose="020B0604030504040204" pitchFamily="34" charset="-128"/>
              </a:rPr>
              <a:t>địa</a:t>
            </a:r>
            <a:r>
              <a:rPr lang="en-US" altLang="zh-CN" sz="1400" b="1" dirty="0">
                <a:latin typeface="+mj-lt"/>
                <a:ea typeface="Meiryo" panose="020B0604030504040204" pitchFamily="34" charset="-128"/>
                <a:cs typeface="Meiryo" panose="020B0604030504040204" pitchFamily="34" charset="-128"/>
              </a:rPr>
              <a:t> </a:t>
            </a:r>
            <a:r>
              <a:rPr lang="en-US" altLang="zh-CN" sz="1400" b="1" dirty="0" err="1">
                <a:latin typeface="+mj-lt"/>
                <a:ea typeface="Meiryo" panose="020B0604030504040204" pitchFamily="34" charset="-128"/>
                <a:cs typeface="Meiryo" panose="020B0604030504040204" pitchFamily="34" charset="-128"/>
              </a:rPr>
              <a:t>chỉ</a:t>
            </a:r>
            <a:r>
              <a:rPr lang="en-US" altLang="zh-CN" sz="1400" b="1" dirty="0">
                <a:latin typeface="+mj-lt"/>
                <a:ea typeface="Meiryo" panose="020B0604030504040204" pitchFamily="34" charset="-128"/>
                <a:cs typeface="Meiryo" panose="020B0604030504040204" pitchFamily="34" charset="-128"/>
              </a:rPr>
              <a:t> email</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và</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các</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mục</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khác</a:t>
            </a:r>
            <a:r>
              <a:rPr lang="en-US" altLang="zh-CN" sz="1400" dirty="0">
                <a:latin typeface="+mj-lt"/>
                <a:ea typeface="Meiryo" panose="020B0604030504040204" pitchFamily="34" charset="-128"/>
                <a:cs typeface="Meiryo" panose="020B0604030504040204" pitchFamily="34" charset="-128"/>
              </a:rPr>
              <a:t>.</a:t>
            </a:r>
          </a:p>
          <a:p>
            <a:pPr marL="342900" indent="-342900">
              <a:buClr>
                <a:srgbClr val="D47619"/>
              </a:buClr>
              <a:buSzPct val="120000"/>
              <a:buFont typeface="+mj-lt"/>
              <a:buAutoNum type="arabicPeriod"/>
            </a:pPr>
            <a:endParaRPr lang="en-US" altLang="zh-CN" sz="1400" dirty="0">
              <a:latin typeface="+mj-lt"/>
              <a:ea typeface="Meiryo" panose="020B0604030504040204" pitchFamily="34" charset="-128"/>
              <a:cs typeface="Meiryo" panose="020B0604030504040204" pitchFamily="34" charset="-128"/>
            </a:endParaRPr>
          </a:p>
          <a:p>
            <a:pPr marL="342900" indent="-342900">
              <a:buClr>
                <a:srgbClr val="D47619"/>
              </a:buClr>
              <a:buSzPct val="120000"/>
              <a:buFont typeface="+mj-lt"/>
              <a:buAutoNum type="arabicPeriod"/>
            </a:pPr>
            <a:r>
              <a:rPr lang="en-US" altLang="zh-CN" sz="1400" b="1" dirty="0" err="1">
                <a:latin typeface="+mj-lt"/>
                <a:ea typeface="Meiryo" panose="020B0604030504040204" pitchFamily="34" charset="-128"/>
                <a:cs typeface="Meiryo" panose="020B0604030504040204" pitchFamily="34" charset="-128"/>
              </a:rPr>
              <a:t>Chọn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vai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trò</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giao</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cho</a:t>
            </a:r>
            <a:r>
              <a:rPr lang="en-US" altLang="zh-CN" sz="1400" dirty="0">
                <a:latin typeface="+mj-lt"/>
                <a:ea typeface="Meiryo" panose="020B0604030504040204" pitchFamily="34" charset="-128"/>
                <a:cs typeface="Meiryo" panose="020B0604030504040204" pitchFamily="34" charset="-128"/>
              </a:rPr>
              <a:t> ng</a:t>
            </a:r>
            <a:r>
              <a:rPr lang="vi-VN" altLang="zh-CN" sz="1400" dirty="0">
                <a:latin typeface="+mj-lt"/>
                <a:ea typeface="Meiryo" panose="020B0604030504040204" pitchFamily="34" charset="-128"/>
                <a:cs typeface="Meiryo" panose="020B0604030504040204" pitchFamily="34" charset="-128"/>
              </a:rPr>
              <a:t>ư</a:t>
            </a:r>
            <a:r>
              <a:rPr lang="en-US" altLang="zh-CN" sz="1400" dirty="0" err="1">
                <a:latin typeface="+mj-lt"/>
                <a:ea typeface="Meiryo" panose="020B0604030504040204" pitchFamily="34" charset="-128"/>
                <a:cs typeface="Meiryo" panose="020B0604030504040204" pitchFamily="34" charset="-128"/>
              </a:rPr>
              <a:t>ời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dùng</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này</a:t>
            </a:r>
            <a:endParaRPr lang="en-US" altLang="zh-CN" sz="1400" dirty="0">
              <a:latin typeface="+mj-lt"/>
              <a:ea typeface="Meiryo" panose="020B0604030504040204" pitchFamily="34" charset="-128"/>
              <a:cs typeface="Meiryo" panose="020B0604030504040204" pitchFamily="34" charset="-128"/>
            </a:endParaRPr>
          </a:p>
          <a:p>
            <a:pPr marL="342900" indent="-342900">
              <a:buClr>
                <a:srgbClr val="D47619"/>
              </a:buClr>
              <a:buSzPct val="120000"/>
              <a:buFont typeface="+mj-lt"/>
              <a:buAutoNum type="arabicPeriod"/>
            </a:pPr>
            <a:endParaRPr lang="en-US" altLang="zh-CN" sz="1400" dirty="0">
              <a:latin typeface="+mj-lt"/>
              <a:ea typeface="Meiryo" panose="020B0604030504040204" pitchFamily="34" charset="-128"/>
              <a:cs typeface="Meiryo" panose="020B0604030504040204" pitchFamily="34" charset="-128"/>
            </a:endParaRPr>
          </a:p>
          <a:p>
            <a:pPr marL="342900" indent="-342900">
              <a:buClr>
                <a:srgbClr val="D47619"/>
              </a:buClr>
              <a:buSzPct val="120000"/>
              <a:buFont typeface="+mj-lt"/>
              <a:buAutoNum type="arabicPeriod"/>
            </a:pPr>
            <a:r>
              <a:rPr lang="en-US" altLang="zh-CN" sz="1400" b="1" dirty="0" err="1">
                <a:latin typeface="+mj-lt"/>
                <a:ea typeface="Meiryo" panose="020B0604030504040204" pitchFamily="34" charset="-128"/>
                <a:cs typeface="Meiryo" panose="020B0604030504040204" pitchFamily="34" charset="-128"/>
              </a:rPr>
              <a:t>Chọn</a:t>
            </a:r>
            <a:r>
              <a:rPr lang="en-US" altLang="zh-CN" sz="1400" b="1" dirty="0">
                <a:latin typeface="+mj-lt"/>
                <a:ea typeface="Meiryo" panose="020B0604030504040204" pitchFamily="34" charset="-128"/>
                <a:cs typeface="Meiryo" panose="020B0604030504040204" pitchFamily="34" charset="-128"/>
              </a:rPr>
              <a:t> </a:t>
            </a:r>
            <a:r>
              <a:rPr lang="en-US" altLang="zh-CN" sz="1400" dirty="0">
                <a:latin typeface="+mj-lt"/>
                <a:ea typeface="Meiryo" panose="020B0604030504040204" pitchFamily="34" charset="-128"/>
                <a:cs typeface="Meiryo" panose="020B0604030504040204" pitchFamily="34" charset="-128"/>
              </a:rPr>
              <a:t>customer </a:t>
            </a:r>
            <a:r>
              <a:rPr lang="en-US" altLang="zh-CN" sz="1400" dirty="0" err="1">
                <a:latin typeface="+mj-lt"/>
                <a:ea typeface="Meiryo" panose="020B0604030504040204" pitchFamily="34" charset="-128"/>
                <a:cs typeface="Meiryo" panose="020B0604030504040204" pitchFamily="34" charset="-128"/>
              </a:rPr>
              <a:t>giao</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cho</a:t>
            </a:r>
            <a:r>
              <a:rPr lang="en-US" altLang="zh-CN" sz="1400" dirty="0">
                <a:latin typeface="+mj-lt"/>
                <a:ea typeface="Meiryo" panose="020B0604030504040204" pitchFamily="34" charset="-128"/>
                <a:cs typeface="Meiryo" panose="020B0604030504040204" pitchFamily="34" charset="-128"/>
              </a:rPr>
              <a:t> ng</a:t>
            </a:r>
            <a:r>
              <a:rPr lang="vi-VN" altLang="zh-CN" sz="1400" dirty="0">
                <a:latin typeface="+mj-lt"/>
                <a:ea typeface="Meiryo" panose="020B0604030504040204" pitchFamily="34" charset="-128"/>
                <a:cs typeface="Meiryo" panose="020B0604030504040204" pitchFamily="34" charset="-128"/>
              </a:rPr>
              <a:t>ư</a:t>
            </a:r>
            <a:r>
              <a:rPr lang="en-US" altLang="zh-CN" sz="1400" dirty="0" err="1">
                <a:latin typeface="+mj-lt"/>
                <a:ea typeface="Meiryo" panose="020B0604030504040204" pitchFamily="34" charset="-128"/>
                <a:cs typeface="Meiryo" panose="020B0604030504040204" pitchFamily="34" charset="-128"/>
              </a:rPr>
              <a:t>ời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dùng</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này</a:t>
            </a:r>
            <a:endParaRPr lang="en-US" altLang="zh-CN" sz="1400" dirty="0">
              <a:latin typeface="+mj-lt"/>
              <a:ea typeface="Meiryo" panose="020B0604030504040204" pitchFamily="34" charset="-128"/>
              <a:cs typeface="Meiryo" panose="020B0604030504040204" pitchFamily="34" charset="-128"/>
            </a:endParaRPr>
          </a:p>
          <a:p>
            <a:pPr marL="342900" indent="-342900">
              <a:buClr>
                <a:srgbClr val="D47619"/>
              </a:buClr>
              <a:buSzPct val="120000"/>
              <a:buFont typeface="+mj-lt"/>
              <a:buAutoNum type="arabicPeriod"/>
            </a:pPr>
            <a:endParaRPr lang="en-US" altLang="zh-CN" sz="1400" dirty="0">
              <a:latin typeface="+mj-lt"/>
              <a:ea typeface="Meiryo" panose="020B0604030504040204" pitchFamily="34" charset="-128"/>
              <a:cs typeface="Meiryo" panose="020B0604030504040204" pitchFamily="34" charset="-128"/>
            </a:endParaRPr>
          </a:p>
          <a:p>
            <a:pPr marL="342900" indent="-342900">
              <a:buClr>
                <a:srgbClr val="D47619"/>
              </a:buClr>
              <a:buSzPct val="120000"/>
              <a:buFont typeface="+mj-lt"/>
              <a:buAutoNum type="arabicPeriod"/>
            </a:pPr>
            <a:r>
              <a:rPr lang="en-US" altLang="zh-CN" sz="1400" b="1" dirty="0">
                <a:latin typeface="+mj-lt"/>
                <a:ea typeface="Meiryo" panose="020B0604030504040204" pitchFamily="34" charset="-128"/>
                <a:cs typeface="Meiryo" panose="020B0604030504040204" pitchFamily="34" charset="-128"/>
              </a:rPr>
              <a:t>Click</a:t>
            </a:r>
            <a:r>
              <a:rPr lang="en-US" altLang="zh-CN" sz="1400" dirty="0">
                <a:latin typeface="+mj-lt"/>
                <a:ea typeface="Meiryo" panose="020B0604030504040204" pitchFamily="34" charset="-128"/>
                <a:cs typeface="Meiryo" panose="020B0604030504040204" pitchFamily="34" charset="-128"/>
              </a:rPr>
              <a:t> “Done”</a:t>
            </a:r>
          </a:p>
          <a:p>
            <a:pPr marL="342900" indent="-342900">
              <a:buClr>
                <a:srgbClr val="D47619"/>
              </a:buClr>
              <a:buSzPct val="120000"/>
              <a:buFont typeface="+mj-lt"/>
              <a:buAutoNum type="arabicPeriod"/>
            </a:pPr>
            <a:endParaRPr lang="en-US" altLang="zh-CN" sz="1400" dirty="0">
              <a:latin typeface="+mj-lt"/>
              <a:ea typeface="Meiryo" panose="020B0604030504040204" pitchFamily="34" charset="-128"/>
              <a:cs typeface="Meiryo" panose="020B0604030504040204" pitchFamily="34" charset="-128"/>
            </a:endParaRPr>
          </a:p>
          <a:p>
            <a:pPr>
              <a:buClr>
                <a:srgbClr val="D47619"/>
              </a:buClr>
              <a:buSzPct val="120000"/>
            </a:pPr>
            <a:r>
              <a:rPr lang="en-US" altLang="zh-CN" sz="1400" dirty="0">
                <a:latin typeface="+mj-lt"/>
                <a:ea typeface="Meiryo" panose="020B0604030504040204" pitchFamily="34" charset="-128"/>
                <a:cs typeface="Meiryo" panose="020B0604030504040204" pitchFamily="34" charset="-128"/>
              </a:rPr>
              <a:t>*</a:t>
            </a:r>
            <a:r>
              <a:rPr lang="en-US" altLang="zh-CN" sz="1400" dirty="0" err="1">
                <a:latin typeface="+mj-lt"/>
                <a:ea typeface="Meiryo" panose="020B0604030504040204" pitchFamily="34" charset="-128"/>
                <a:cs typeface="Meiryo" panose="020B0604030504040204" pitchFamily="34" charset="-128"/>
              </a:rPr>
              <a:t>Bạn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có</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thể</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tạo</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tối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đa</a:t>
            </a:r>
            <a:r>
              <a:rPr lang="en-US" altLang="zh-CN" sz="1400" dirty="0">
                <a:latin typeface="+mj-lt"/>
                <a:ea typeface="Meiryo" panose="020B0604030504040204" pitchFamily="34" charset="-128"/>
                <a:cs typeface="Meiryo" panose="020B0604030504040204" pitchFamily="34" charset="-128"/>
              </a:rPr>
              <a:t> 250 ng</a:t>
            </a:r>
            <a:r>
              <a:rPr lang="vi-VN" altLang="zh-CN" sz="1400" dirty="0">
                <a:latin typeface="+mj-lt"/>
                <a:ea typeface="Meiryo" panose="020B0604030504040204" pitchFamily="34" charset="-128"/>
                <a:cs typeface="Meiryo" panose="020B0604030504040204" pitchFamily="34" charset="-128"/>
              </a:rPr>
              <a:t>ư</a:t>
            </a:r>
            <a:r>
              <a:rPr lang="en-US" altLang="zh-CN" sz="1400" dirty="0" err="1">
                <a:latin typeface="+mj-lt"/>
                <a:ea typeface="Meiryo" panose="020B0604030504040204" pitchFamily="34" charset="-128"/>
                <a:cs typeface="Meiryo" panose="020B0604030504040204" pitchFamily="34" charset="-128"/>
              </a:rPr>
              <a:t>ời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dùng</a:t>
            </a:r>
            <a:endParaRPr lang="en-US" altLang="zh-CN" sz="1400" dirty="0">
              <a:latin typeface="+mj-lt"/>
              <a:ea typeface="Meiryo" panose="020B0604030504040204" pitchFamily="34" charset="-128"/>
              <a:cs typeface="Meiryo" panose="020B0604030504040204" pitchFamily="34" charset="-128"/>
            </a:endParaRPr>
          </a:p>
        </p:txBody>
      </p:sp>
      <p:sp>
        <p:nvSpPr>
          <p:cNvPr id="10" name="Rectangle 9">
            <a:extLst>
              <a:ext uri="{FF2B5EF4-FFF2-40B4-BE49-F238E27FC236}">
                <a16:creationId xmlns:a16="http://schemas.microsoft.com/office/drawing/2014/main" id="{BEB61CD0-82AE-4DD7-9092-7ACD3AB2EB91}"/>
              </a:ext>
            </a:extLst>
          </p:cNvPr>
          <p:cNvSpPr/>
          <p:nvPr/>
        </p:nvSpPr>
        <p:spPr bwMode="gray">
          <a:xfrm>
            <a:off x="8021369" y="2891941"/>
            <a:ext cx="579423" cy="222452"/>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5A673EB5-F338-4ADF-9F38-2AD2627C8395}"/>
              </a:ext>
            </a:extLst>
          </p:cNvPr>
          <p:cNvPicPr>
            <a:picLocks noChangeAspect="1"/>
          </p:cNvPicPr>
          <p:nvPr/>
        </p:nvPicPr>
        <p:blipFill>
          <a:blip r:embed="rId3"/>
          <a:stretch>
            <a:fillRect/>
          </a:stretch>
        </p:blipFill>
        <p:spPr>
          <a:xfrm>
            <a:off x="3946894" y="3339917"/>
            <a:ext cx="3057221" cy="2834576"/>
          </a:xfrm>
          <a:prstGeom prst="rect">
            <a:avLst/>
          </a:prstGeom>
          <a:ln>
            <a:solidFill>
              <a:schemeClr val="tx1"/>
            </a:solidFill>
          </a:ln>
        </p:spPr>
      </p:pic>
      <p:sp>
        <p:nvSpPr>
          <p:cNvPr id="14" name="Rectangle 13">
            <a:extLst>
              <a:ext uri="{FF2B5EF4-FFF2-40B4-BE49-F238E27FC236}">
                <a16:creationId xmlns:a16="http://schemas.microsoft.com/office/drawing/2014/main" id="{FEBA6076-48EC-4587-B493-C2B4A1C20319}"/>
              </a:ext>
            </a:extLst>
          </p:cNvPr>
          <p:cNvSpPr/>
          <p:nvPr/>
        </p:nvSpPr>
        <p:spPr bwMode="gray">
          <a:xfrm>
            <a:off x="4832865" y="3532221"/>
            <a:ext cx="1935579" cy="662707"/>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3C087606-C4DD-4661-AE67-7F48EDFC308A}"/>
              </a:ext>
            </a:extLst>
          </p:cNvPr>
          <p:cNvSpPr/>
          <p:nvPr/>
        </p:nvSpPr>
        <p:spPr bwMode="gray">
          <a:xfrm>
            <a:off x="4028650" y="5391139"/>
            <a:ext cx="804215" cy="275393"/>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5B33C2A4-7616-471D-84AB-5BD2D2558254}"/>
              </a:ext>
            </a:extLst>
          </p:cNvPr>
          <p:cNvSpPr/>
          <p:nvPr/>
        </p:nvSpPr>
        <p:spPr bwMode="gray">
          <a:xfrm>
            <a:off x="5312846" y="5899100"/>
            <a:ext cx="975616" cy="275393"/>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88243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ction Button: Help 13">
            <a:hlinkClick r:id="rId3" action="ppaction://hlinksldjump" highlightClick="1"/>
          </p:cNvPr>
          <p:cNvSpPr/>
          <p:nvPr/>
        </p:nvSpPr>
        <p:spPr bwMode="gray">
          <a:xfrm>
            <a:off x="7899609" y="5869663"/>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9218" name="Title 1"/>
          <p:cNvSpPr>
            <a:spLocks noGrp="1"/>
          </p:cNvSpPr>
          <p:nvPr>
            <p:ph type="title"/>
          </p:nvPr>
        </p:nvSpPr>
        <p:spPr>
          <a:xfrm>
            <a:off x="320040" y="320040"/>
            <a:ext cx="8496000" cy="756000"/>
          </a:xfrm>
        </p:spPr>
        <p:txBody>
          <a:bodyPr/>
          <a:lstStyle/>
          <a:p>
            <a:r>
              <a:rPr lang="en-US" dirty="0">
                <a:latin typeface="Arial" pitchFamily="34" charset="0"/>
                <a:cs typeface="Arial" pitchFamily="34" charset="0"/>
              </a:rPr>
              <a:t>Ch</a:t>
            </a:r>
            <a:r>
              <a:rPr lang="vi-VN" dirty="0">
                <a:latin typeface="Arial" pitchFamily="34" charset="0"/>
                <a:cs typeface="Arial" pitchFamily="34" charset="0"/>
              </a:rPr>
              <a:t>ư</a:t>
            </a:r>
            <a:r>
              <a:rPr lang="en-US" dirty="0" err="1">
                <a:latin typeface="Arial" pitchFamily="34" charset="0"/>
                <a:cs typeface="Arial" pitchFamily="34" charset="0"/>
              </a:rPr>
              <a:t>ơng</a:t>
            </a:r>
            <a:r>
              <a:rPr lang="en-US" dirty="0">
                <a:latin typeface="Arial" pitchFamily="34" charset="0"/>
                <a:cs typeface="Arial" pitchFamily="34" charset="0"/>
              </a:rPr>
              <a:t> </a:t>
            </a:r>
            <a:r>
              <a:rPr lang="en-US" dirty="0" err="1">
                <a:latin typeface="Arial" pitchFamily="34" charset="0"/>
                <a:cs typeface="Arial" pitchFamily="34" charset="0"/>
              </a:rPr>
              <a:t>trình</a:t>
            </a:r>
            <a:endParaRPr lang="en-US" b="1" dirty="0">
              <a:latin typeface="Arial" pitchFamily="34" charset="0"/>
              <a:cs typeface="Arial" pitchFamily="34" charset="0"/>
            </a:endParaRPr>
          </a:p>
        </p:txBody>
      </p:sp>
      <p:grpSp>
        <p:nvGrpSpPr>
          <p:cNvPr id="103" name="Group 102"/>
          <p:cNvGrpSpPr/>
          <p:nvPr/>
        </p:nvGrpSpPr>
        <p:grpSpPr>
          <a:xfrm>
            <a:off x="7223469" y="167979"/>
            <a:ext cx="1414722" cy="275496"/>
            <a:chOff x="7223468" y="202707"/>
            <a:chExt cx="1414722" cy="275496"/>
          </a:xfrm>
        </p:grpSpPr>
        <p:sp>
          <p:nvSpPr>
            <p:cNvPr id="105" name="Action Button: Forward or Next 104">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6" name="Action Button: Home 105">
              <a:hlinkClick r:id="" action="ppaction://noaction" highlightClick="1"/>
            </p:cNvPr>
            <p:cNvSpPr/>
            <p:nvPr/>
          </p:nvSpPr>
          <p:spPr bwMode="gray">
            <a:xfrm>
              <a:off x="7223468" y="203883"/>
              <a:ext cx="274320" cy="274320"/>
            </a:xfrm>
            <a:prstGeom prst="actionButtonHome">
              <a:avLst/>
            </a:prstGeom>
            <a:solidFill>
              <a:schemeClr val="bg2">
                <a:lumMod val="75000"/>
              </a:schemeClr>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7" name="Action Button: Back or Previous 106">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8" name="Action Button: Beginning 107">
              <a:hlinkClick r:id="" action="ppaction://noaction" highlightClick="1"/>
            </p:cNvPr>
            <p:cNvSpPr/>
            <p:nvPr/>
          </p:nvSpPr>
          <p:spPr bwMode="gray">
            <a:xfrm>
              <a:off x="7611404" y="202707"/>
              <a:ext cx="274320" cy="274320"/>
            </a:xfrm>
            <a:prstGeom prst="actionButtonBeginning">
              <a:avLst/>
            </a:prstGeom>
            <a:solidFill>
              <a:schemeClr val="bg2">
                <a:lumMod val="75000"/>
              </a:schemeClr>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3" name="Slide Number Placeholder 2">
            <a:extLst>
              <a:ext uri="{FF2B5EF4-FFF2-40B4-BE49-F238E27FC236}">
                <a16:creationId xmlns:a16="http://schemas.microsoft.com/office/drawing/2014/main" id="{EB181890-588A-465D-A5BF-2BAA584D390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a:t>
            </a:fld>
            <a:endParaRPr lang="en-US" dirty="0">
              <a:solidFill>
                <a:prstClr val="white"/>
              </a:solidFill>
            </a:endParaRPr>
          </a:p>
        </p:txBody>
      </p:sp>
      <p:graphicFrame>
        <p:nvGraphicFramePr>
          <p:cNvPr id="15" name="Table 14">
            <a:extLst>
              <a:ext uri="{FF2B5EF4-FFF2-40B4-BE49-F238E27FC236}">
                <a16:creationId xmlns:a16="http://schemas.microsoft.com/office/drawing/2014/main" id="{3895351A-19EB-4F10-9B31-4FE108ECCE96}"/>
              </a:ext>
            </a:extLst>
          </p:cNvPr>
          <p:cNvGraphicFramePr>
            <a:graphicFrameLocks noGrp="1"/>
          </p:cNvGraphicFramePr>
          <p:nvPr/>
        </p:nvGraphicFramePr>
        <p:xfrm>
          <a:off x="594359" y="1433091"/>
          <a:ext cx="8043832" cy="3915211"/>
        </p:xfrm>
        <a:graphic>
          <a:graphicData uri="http://schemas.openxmlformats.org/drawingml/2006/table">
            <a:tbl>
              <a:tblPr firstRow="1" bandRow="1">
                <a:tableStyleId>{72833802-FEF1-4C79-8D5D-14CF1EAF98D9}</a:tableStyleId>
              </a:tblPr>
              <a:tblGrid>
                <a:gridCol w="1004523">
                  <a:extLst>
                    <a:ext uri="{9D8B030D-6E8A-4147-A177-3AD203B41FA5}">
                      <a16:colId xmlns:a16="http://schemas.microsoft.com/office/drawing/2014/main" val="3036010249"/>
                    </a:ext>
                  </a:extLst>
                </a:gridCol>
                <a:gridCol w="5160195">
                  <a:extLst>
                    <a:ext uri="{9D8B030D-6E8A-4147-A177-3AD203B41FA5}">
                      <a16:colId xmlns:a16="http://schemas.microsoft.com/office/drawing/2014/main" val="2075051947"/>
                    </a:ext>
                  </a:extLst>
                </a:gridCol>
                <a:gridCol w="1879114">
                  <a:extLst>
                    <a:ext uri="{9D8B030D-6E8A-4147-A177-3AD203B41FA5}">
                      <a16:colId xmlns:a16="http://schemas.microsoft.com/office/drawing/2014/main" val="2638374518"/>
                    </a:ext>
                  </a:extLst>
                </a:gridCol>
              </a:tblGrid>
              <a:tr h="488643">
                <a:tc>
                  <a:txBody>
                    <a:bodyPr/>
                    <a:lstStyle/>
                    <a:p>
                      <a:pPr algn="ctr"/>
                      <a:endParaRPr lang="en-US" sz="2400" dirty="0">
                        <a:latin typeface="+mn-ea"/>
                        <a:ea typeface="+mn-ea"/>
                      </a:endParaRPr>
                    </a:p>
                  </a:txBody>
                  <a:tcPr>
                    <a:solidFill>
                      <a:srgbClr val="007681"/>
                    </a:solidFill>
                  </a:tcPr>
                </a:tc>
                <a:tc>
                  <a:txBody>
                    <a:bodyPr/>
                    <a:lstStyle/>
                    <a:p>
                      <a:pPr algn="ctr"/>
                      <a:r>
                        <a:rPr lang="en-US" sz="2000" dirty="0" err="1">
                          <a:latin typeface="+mn-ea"/>
                          <a:ea typeface="+mn-ea"/>
                        </a:rPr>
                        <a:t>Chủ</a:t>
                      </a:r>
                      <a:r>
                        <a:rPr lang="en-US" sz="2000" dirty="0">
                          <a:latin typeface="+mn-ea"/>
                          <a:ea typeface="+mn-ea"/>
                        </a:rPr>
                        <a:t> </a:t>
                      </a:r>
                      <a:r>
                        <a:rPr lang="en-US" sz="2000" dirty="0" err="1">
                          <a:latin typeface="+mn-ea"/>
                          <a:ea typeface="+mn-ea"/>
                        </a:rPr>
                        <a:t>đề</a:t>
                      </a:r>
                      <a:endParaRPr lang="en-US" sz="2000" dirty="0">
                        <a:latin typeface="+mn-ea"/>
                        <a:ea typeface="+mn-ea"/>
                      </a:endParaRPr>
                    </a:p>
                  </a:txBody>
                  <a:tcPr>
                    <a:solidFill>
                      <a:srgbClr val="007681"/>
                    </a:solidFill>
                  </a:tcPr>
                </a:tc>
                <a:tc>
                  <a:txBody>
                    <a:bodyPr/>
                    <a:lstStyle/>
                    <a:p>
                      <a:pPr algn="ctr"/>
                      <a:r>
                        <a:rPr lang="en-US" sz="2000" baseline="0" dirty="0" err="1">
                          <a:latin typeface="+mn-ea"/>
                          <a:ea typeface="+mn-ea"/>
                        </a:rPr>
                        <a:t>Thời</a:t>
                      </a:r>
                      <a:r>
                        <a:rPr lang="en-US" sz="2000" baseline="0" dirty="0">
                          <a:latin typeface="+mn-ea"/>
                          <a:ea typeface="+mn-ea"/>
                        </a:rPr>
                        <a:t> l</a:t>
                      </a:r>
                      <a:r>
                        <a:rPr lang="vi-VN" sz="2000" baseline="0" dirty="0">
                          <a:latin typeface="+mn-ea"/>
                          <a:ea typeface="+mn-ea"/>
                        </a:rPr>
                        <a:t>ư</a:t>
                      </a:r>
                      <a:r>
                        <a:rPr lang="en-US" sz="2000" baseline="0" dirty="0" err="1">
                          <a:latin typeface="+mn-ea"/>
                          <a:ea typeface="+mn-ea"/>
                        </a:rPr>
                        <a:t>ợng</a:t>
                      </a:r>
                      <a:r>
                        <a:rPr lang="en-US" sz="2000" baseline="0" dirty="0">
                          <a:latin typeface="+mn-ea"/>
                          <a:ea typeface="+mn-ea"/>
                        </a:rPr>
                        <a:t> </a:t>
                      </a:r>
                      <a:endParaRPr lang="en-US" sz="2000" dirty="0">
                        <a:latin typeface="+mn-ea"/>
                        <a:ea typeface="+mn-ea"/>
                      </a:endParaRPr>
                    </a:p>
                  </a:txBody>
                  <a:tcPr>
                    <a:solidFill>
                      <a:srgbClr val="007681"/>
                    </a:solidFill>
                  </a:tcPr>
                </a:tc>
                <a:extLst>
                  <a:ext uri="{0D108BD9-81ED-4DB2-BD59-A6C34878D82A}">
                    <a16:rowId xmlns:a16="http://schemas.microsoft.com/office/drawing/2014/main" val="3696013118"/>
                  </a:ext>
                </a:extLst>
              </a:tr>
              <a:tr h="651784">
                <a:tc>
                  <a:txBody>
                    <a:bodyPr/>
                    <a:lstStyle/>
                    <a:p>
                      <a:pPr marL="0" indent="0">
                        <a:buFont typeface="Arial" panose="020B0604020202020204" pitchFamily="34" charset="0"/>
                        <a:buNone/>
                      </a:pPr>
                      <a:r>
                        <a:rPr lang="en-US" altLang="zh-CN" sz="1600" baseline="0" dirty="0" err="1">
                          <a:latin typeface="+mn-ea"/>
                          <a:ea typeface="+mn-ea"/>
                        </a:rPr>
                        <a:t>Phần</a:t>
                      </a:r>
                      <a:r>
                        <a:rPr lang="en-US" altLang="zh-CN" sz="1600" baseline="0" dirty="0">
                          <a:latin typeface="+mn-ea"/>
                          <a:ea typeface="+mn-ea"/>
                        </a:rPr>
                        <a:t> 1</a:t>
                      </a:r>
                      <a:endParaRPr lang="en-US" sz="1600" baseline="0" dirty="0">
                        <a:latin typeface="+mn-ea"/>
                        <a:ea typeface="+mn-ea"/>
                        <a:cs typeface="Helvetica" panose="020B0604020202020204" pitchFamily="34" charset="0"/>
                      </a:endParaRPr>
                    </a:p>
                  </a:txBody>
                  <a:tcPr anchor="ctr"/>
                </a:tc>
                <a:tc>
                  <a:txBody>
                    <a:bodyPr/>
                    <a:lstStyle/>
                    <a:p>
                      <a:pPr marL="0" indent="0">
                        <a:buFont typeface="Arial" panose="020B0604020202020204" pitchFamily="34" charset="0"/>
                        <a:buNone/>
                      </a:pPr>
                      <a:r>
                        <a:rPr lang="en-US" sz="1600" dirty="0">
                          <a:latin typeface="+mn-ea"/>
                          <a:ea typeface="+mn-ea"/>
                        </a:rPr>
                        <a:t>Ariba Network</a:t>
                      </a:r>
                      <a:endParaRPr lang="en-US" altLang="zh-CN" sz="1600" dirty="0">
                        <a:latin typeface="+mn-ea"/>
                        <a:ea typeface="+mn-ea"/>
                      </a:endParaRPr>
                    </a:p>
                  </a:txBody>
                  <a:tcPr anchor="ctr"/>
                </a:tc>
                <a:tc>
                  <a:txBody>
                    <a:bodyPr/>
                    <a:lstStyle/>
                    <a:p>
                      <a:pPr marL="0" indent="0" algn="ctr">
                        <a:buFont typeface="Arial" panose="020B0604020202020204" pitchFamily="34" charset="0"/>
                        <a:buNone/>
                      </a:pPr>
                      <a:r>
                        <a:rPr lang="en-US" sz="1600" dirty="0">
                          <a:latin typeface="+mn-ea"/>
                          <a:ea typeface="+mn-ea"/>
                          <a:cs typeface="Helvetica" panose="020B0604020202020204" pitchFamily="34" charset="0"/>
                        </a:rPr>
                        <a:t>10 Minutes</a:t>
                      </a:r>
                    </a:p>
                  </a:txBody>
                  <a:tcPr anchor="ctr"/>
                </a:tc>
                <a:extLst>
                  <a:ext uri="{0D108BD9-81ED-4DB2-BD59-A6C34878D82A}">
                    <a16:rowId xmlns:a16="http://schemas.microsoft.com/office/drawing/2014/main" val="2604635037"/>
                  </a:ext>
                </a:extLst>
              </a:tr>
              <a:tr h="487956">
                <a:tc>
                  <a:txBody>
                    <a:bodyPr/>
                    <a:lstStyle/>
                    <a:p>
                      <a:pPr marL="0" indent="0">
                        <a:buFont typeface="Arial" panose="020B0604020202020204" pitchFamily="34" charset="0"/>
                        <a:buNone/>
                      </a:pPr>
                      <a:r>
                        <a:rPr lang="en-US" altLang="zh-CN" sz="1600" baseline="0" dirty="0" err="1">
                          <a:latin typeface="+mn-ea"/>
                          <a:ea typeface="+mn-ea"/>
                        </a:rPr>
                        <a:t>Phần</a:t>
                      </a:r>
                      <a:r>
                        <a:rPr lang="en-US" altLang="zh-CN" sz="1600" baseline="0" dirty="0">
                          <a:latin typeface="+mn-ea"/>
                          <a:ea typeface="+mn-ea"/>
                        </a:rPr>
                        <a:t> 2</a:t>
                      </a:r>
                      <a:endParaRPr lang="en-US" sz="1600" baseline="0" dirty="0">
                        <a:latin typeface="+mn-ea"/>
                        <a:ea typeface="+mn-ea"/>
                        <a:cs typeface="Helvetica"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600" baseline="0" dirty="0" err="1">
                          <a:latin typeface="+mn-ea"/>
                          <a:ea typeface="+mn-ea"/>
                        </a:rPr>
                        <a:t>Đăng</a:t>
                      </a:r>
                      <a:r>
                        <a:rPr lang="en-US" altLang="zh-CN" sz="1600" baseline="0" dirty="0">
                          <a:latin typeface="+mn-ea"/>
                          <a:ea typeface="+mn-ea"/>
                        </a:rPr>
                        <a:t> </a:t>
                      </a:r>
                      <a:r>
                        <a:rPr lang="en-US" altLang="zh-CN" sz="1600" baseline="0" dirty="0" err="1">
                          <a:latin typeface="+mn-ea"/>
                          <a:ea typeface="+mn-ea"/>
                        </a:rPr>
                        <a:t>ký</a:t>
                      </a:r>
                      <a:r>
                        <a:rPr lang="en-US" altLang="zh-CN" sz="1600" baseline="0" dirty="0">
                          <a:latin typeface="+mn-ea"/>
                          <a:ea typeface="+mn-ea"/>
                        </a:rPr>
                        <a:t> </a:t>
                      </a:r>
                      <a:r>
                        <a:rPr lang="en-US" altLang="zh-CN" sz="1600" baseline="0" dirty="0" err="1">
                          <a:latin typeface="+mn-ea"/>
                          <a:ea typeface="+mn-ea"/>
                        </a:rPr>
                        <a:t>và</a:t>
                      </a:r>
                      <a:r>
                        <a:rPr lang="en-US" altLang="zh-CN" sz="1600" baseline="0" dirty="0">
                          <a:latin typeface="+mn-ea"/>
                          <a:ea typeface="+mn-ea"/>
                        </a:rPr>
                        <a:t> </a:t>
                      </a:r>
                      <a:r>
                        <a:rPr lang="en-US" altLang="zh-CN" sz="1600" baseline="0" dirty="0" err="1">
                          <a:latin typeface="+mn-ea"/>
                          <a:ea typeface="+mn-ea"/>
                        </a:rPr>
                        <a:t>cấu</a:t>
                      </a:r>
                      <a:r>
                        <a:rPr lang="en-US" altLang="zh-CN" sz="1600" baseline="0" dirty="0">
                          <a:latin typeface="+mn-ea"/>
                          <a:ea typeface="+mn-ea"/>
                        </a:rPr>
                        <a:t> </a:t>
                      </a:r>
                      <a:r>
                        <a:rPr lang="en-US" altLang="zh-CN" sz="1600" baseline="0" dirty="0" err="1">
                          <a:latin typeface="+mn-ea"/>
                          <a:ea typeface="+mn-ea"/>
                        </a:rPr>
                        <a:t>hình</a:t>
                      </a:r>
                      <a:r>
                        <a:rPr lang="en-US" altLang="zh-CN" sz="1600" baseline="0" dirty="0">
                          <a:latin typeface="+mn-ea"/>
                          <a:ea typeface="+mn-ea"/>
                        </a:rPr>
                        <a:t> Basic Account</a:t>
                      </a:r>
                    </a:p>
                  </a:txBody>
                  <a:tcPr anchor="ctr"/>
                </a:tc>
                <a:tc>
                  <a:txBody>
                    <a:bodyPr/>
                    <a:lstStyle/>
                    <a:p>
                      <a:pPr marL="0" indent="0" algn="ctr">
                        <a:buFont typeface="Arial" panose="020B0604020202020204" pitchFamily="34" charset="0"/>
                        <a:buNone/>
                      </a:pPr>
                      <a:r>
                        <a:rPr lang="en-US" sz="1600" dirty="0">
                          <a:latin typeface="+mn-ea"/>
                          <a:ea typeface="+mn-ea"/>
                          <a:cs typeface="Helvetica" panose="020B0604020202020204" pitchFamily="34" charset="0"/>
                        </a:rPr>
                        <a:t>15 Minutes</a:t>
                      </a:r>
                    </a:p>
                  </a:txBody>
                  <a:tcPr anchor="ctr"/>
                </a:tc>
                <a:extLst>
                  <a:ext uri="{0D108BD9-81ED-4DB2-BD59-A6C34878D82A}">
                    <a16:rowId xmlns:a16="http://schemas.microsoft.com/office/drawing/2014/main" val="3558348957"/>
                  </a:ext>
                </a:extLst>
              </a:tr>
              <a:tr h="779551">
                <a:tc>
                  <a:txBody>
                    <a:bodyPr/>
                    <a:lstStyle/>
                    <a:p>
                      <a:pPr marL="0" indent="0">
                        <a:buFont typeface="Arial" panose="020B0604020202020204" pitchFamily="34" charset="0"/>
                        <a:buNone/>
                      </a:pPr>
                      <a:r>
                        <a:rPr lang="en-US" altLang="zh-CN" sz="1600" baseline="0" dirty="0" err="1">
                          <a:latin typeface="+mn-ea"/>
                          <a:ea typeface="+mn-ea"/>
                        </a:rPr>
                        <a:t>Phần</a:t>
                      </a:r>
                      <a:r>
                        <a:rPr lang="en-US" altLang="zh-CN" sz="1600" baseline="0" dirty="0">
                          <a:latin typeface="+mn-ea"/>
                          <a:ea typeface="+mn-ea"/>
                        </a:rPr>
                        <a:t> 3</a:t>
                      </a:r>
                      <a:endParaRPr lang="en-US" sz="1600" baseline="0" dirty="0">
                        <a:latin typeface="+mn-ea"/>
                        <a:ea typeface="+mn-ea"/>
                        <a:cs typeface="Helvetica" panose="020B0604020202020204" pitchFamily="34" charset="0"/>
                      </a:endParaRPr>
                    </a:p>
                  </a:txBody>
                  <a:tcPr anchor="ctr"/>
                </a:tc>
                <a:tc>
                  <a:txBody>
                    <a:bodyPr/>
                    <a:lstStyle/>
                    <a:p>
                      <a:pPr marL="0" indent="0">
                        <a:buFont typeface="Arial" panose="020B0604020202020204" pitchFamily="34" charset="0"/>
                        <a:buNone/>
                      </a:pPr>
                      <a:r>
                        <a:rPr lang="en-US" sz="1600" dirty="0" err="1">
                          <a:latin typeface="+mn-ea"/>
                          <a:ea typeface="+mn-ea"/>
                        </a:rPr>
                        <a:t>Giao</a:t>
                      </a:r>
                      <a:r>
                        <a:rPr lang="en-US" sz="1600" dirty="0">
                          <a:latin typeface="+mn-ea"/>
                          <a:ea typeface="+mn-ea"/>
                        </a:rPr>
                        <a:t> </a:t>
                      </a:r>
                      <a:r>
                        <a:rPr lang="en-US" sz="1600" dirty="0" err="1">
                          <a:latin typeface="+mn-ea"/>
                          <a:ea typeface="+mn-ea"/>
                        </a:rPr>
                        <a:t>dịch</a:t>
                      </a:r>
                      <a:r>
                        <a:rPr lang="en-US" sz="1600" dirty="0">
                          <a:latin typeface="+mn-ea"/>
                          <a:ea typeface="+mn-ea"/>
                        </a:rPr>
                        <a:t> </a:t>
                      </a:r>
                      <a:r>
                        <a:rPr lang="en-US" sz="1600" dirty="0" err="1">
                          <a:latin typeface="+mn-ea"/>
                          <a:ea typeface="+mn-ea"/>
                        </a:rPr>
                        <a:t>trong</a:t>
                      </a:r>
                      <a:r>
                        <a:rPr lang="en-US" sz="1600" dirty="0">
                          <a:latin typeface="+mn-ea"/>
                          <a:ea typeface="+mn-ea"/>
                        </a:rPr>
                        <a:t> Ariba </a:t>
                      </a:r>
                    </a:p>
                    <a:p>
                      <a:pPr marL="0" indent="0">
                        <a:buFont typeface="Arial" panose="020B0604020202020204" pitchFamily="34" charset="0"/>
                        <a:buNone/>
                      </a:pPr>
                      <a:r>
                        <a:rPr lang="en-US" altLang="zh-CN" sz="1600" baseline="0" dirty="0">
                          <a:latin typeface="+mn-ea"/>
                          <a:ea typeface="+mn-ea"/>
                        </a:rPr>
                        <a:t>Đ</a:t>
                      </a:r>
                      <a:r>
                        <a:rPr lang="vi-VN" altLang="zh-CN" sz="1600" baseline="0" dirty="0">
                          <a:latin typeface="+mn-ea"/>
                          <a:ea typeface="+mn-ea"/>
                        </a:rPr>
                        <a:t>ơ</a:t>
                      </a:r>
                      <a:r>
                        <a:rPr lang="en-US" altLang="zh-CN" sz="1600" baseline="0" dirty="0">
                          <a:latin typeface="+mn-ea"/>
                          <a:ea typeface="+mn-ea"/>
                        </a:rPr>
                        <a:t>n </a:t>
                      </a:r>
                      <a:r>
                        <a:rPr lang="en-US" altLang="zh-CN" sz="1600" baseline="0" dirty="0" err="1">
                          <a:latin typeface="+mn-ea"/>
                          <a:ea typeface="+mn-ea"/>
                        </a:rPr>
                        <a:t>đặt</a:t>
                      </a:r>
                      <a:r>
                        <a:rPr lang="en-US" altLang="zh-CN" sz="1600" baseline="0" dirty="0">
                          <a:latin typeface="+mn-ea"/>
                          <a:ea typeface="+mn-ea"/>
                        </a:rPr>
                        <a:t> </a:t>
                      </a:r>
                      <a:r>
                        <a:rPr lang="en-US" altLang="zh-CN" sz="1600" baseline="0" dirty="0" err="1">
                          <a:latin typeface="+mn-ea"/>
                          <a:ea typeface="+mn-ea"/>
                        </a:rPr>
                        <a:t>hàng</a:t>
                      </a:r>
                      <a:r>
                        <a:rPr lang="en-US" altLang="zh-CN" sz="1600" baseline="0" dirty="0">
                          <a:latin typeface="+mn-ea"/>
                          <a:ea typeface="+mn-ea"/>
                        </a:rPr>
                        <a:t>/</a:t>
                      </a:r>
                      <a:r>
                        <a:rPr lang="en-US" altLang="zh-CN" sz="1600" baseline="0" dirty="0" err="1">
                          <a:latin typeface="+mn-ea"/>
                          <a:ea typeface="+mn-ea"/>
                        </a:rPr>
                        <a:t>Xác</a:t>
                      </a:r>
                      <a:r>
                        <a:rPr lang="en-US" altLang="zh-CN" sz="1600" baseline="0" dirty="0">
                          <a:latin typeface="+mn-ea"/>
                          <a:ea typeface="+mn-ea"/>
                        </a:rPr>
                        <a:t> </a:t>
                      </a:r>
                      <a:r>
                        <a:rPr lang="en-US" altLang="zh-CN" sz="1600" baseline="0" dirty="0" err="1">
                          <a:latin typeface="+mn-ea"/>
                          <a:ea typeface="+mn-ea"/>
                        </a:rPr>
                        <a:t>nhận</a:t>
                      </a:r>
                      <a:r>
                        <a:rPr lang="en-US" altLang="zh-CN" sz="1600" baseline="0" dirty="0">
                          <a:latin typeface="+mn-ea"/>
                          <a:ea typeface="+mn-ea"/>
                        </a:rPr>
                        <a:t> </a:t>
                      </a:r>
                      <a:r>
                        <a:rPr lang="en-US" altLang="zh-CN" sz="1600" baseline="0" dirty="0" err="1">
                          <a:latin typeface="+mn-ea"/>
                          <a:ea typeface="+mn-ea"/>
                        </a:rPr>
                        <a:t>đặt</a:t>
                      </a:r>
                      <a:r>
                        <a:rPr lang="en-US" altLang="zh-CN" sz="1600" baseline="0" dirty="0">
                          <a:latin typeface="+mn-ea"/>
                          <a:ea typeface="+mn-ea"/>
                        </a:rPr>
                        <a:t> </a:t>
                      </a:r>
                      <a:r>
                        <a:rPr lang="en-US" altLang="zh-CN" sz="1600" baseline="0" dirty="0" err="1">
                          <a:latin typeface="+mn-ea"/>
                          <a:ea typeface="+mn-ea"/>
                        </a:rPr>
                        <a:t>hàng</a:t>
                      </a:r>
                      <a:r>
                        <a:rPr lang="en-US" altLang="zh-CN" sz="1600" baseline="0" dirty="0">
                          <a:latin typeface="+mn-ea"/>
                          <a:ea typeface="+mn-ea"/>
                        </a:rPr>
                        <a:t>/</a:t>
                      </a:r>
                      <a:r>
                        <a:rPr lang="en-US" altLang="zh-CN" sz="1600" baseline="0" dirty="0" err="1">
                          <a:latin typeface="+mn-ea"/>
                          <a:ea typeface="+mn-ea"/>
                        </a:rPr>
                        <a:t>Giao</a:t>
                      </a:r>
                      <a:r>
                        <a:rPr lang="en-US" altLang="zh-CN" sz="1600" baseline="0" dirty="0">
                          <a:latin typeface="+mn-ea"/>
                          <a:ea typeface="+mn-ea"/>
                        </a:rPr>
                        <a:t> </a:t>
                      </a:r>
                      <a:r>
                        <a:rPr lang="en-US" altLang="zh-CN" sz="1600" baseline="0" dirty="0" err="1">
                          <a:latin typeface="+mn-ea"/>
                          <a:ea typeface="+mn-ea"/>
                        </a:rPr>
                        <a:t>hàng</a:t>
                      </a:r>
                      <a:r>
                        <a:rPr lang="en-US" altLang="zh-CN" sz="1600" baseline="0" dirty="0">
                          <a:latin typeface="+mn-ea"/>
                          <a:ea typeface="+mn-ea"/>
                        </a:rPr>
                        <a:t>/</a:t>
                      </a:r>
                      <a:r>
                        <a:rPr lang="en-US" altLang="zh-CN" sz="1600" baseline="0" dirty="0" err="1">
                          <a:latin typeface="+mn-ea"/>
                          <a:ea typeface="+mn-ea"/>
                        </a:rPr>
                        <a:t>Hóa</a:t>
                      </a:r>
                      <a:r>
                        <a:rPr lang="en-US" altLang="zh-CN" sz="1600" baseline="0" dirty="0">
                          <a:latin typeface="+mn-ea"/>
                          <a:ea typeface="+mn-ea"/>
                        </a:rPr>
                        <a:t> đ</a:t>
                      </a:r>
                      <a:r>
                        <a:rPr lang="vi-VN" altLang="zh-CN" sz="1600" baseline="0" dirty="0">
                          <a:latin typeface="+mn-ea"/>
                          <a:ea typeface="+mn-ea"/>
                        </a:rPr>
                        <a:t>ơ</a:t>
                      </a:r>
                      <a:r>
                        <a:rPr lang="en-US" altLang="zh-CN" sz="1600" baseline="0" dirty="0">
                          <a:latin typeface="+mn-ea"/>
                          <a:ea typeface="+mn-ea"/>
                        </a:rPr>
                        <a:t>n </a:t>
                      </a:r>
                      <a:r>
                        <a:rPr lang="en-US" altLang="zh-CN" sz="1600" baseline="0" dirty="0" err="1">
                          <a:latin typeface="+mn-ea"/>
                          <a:ea typeface="+mn-ea"/>
                        </a:rPr>
                        <a:t>điện</a:t>
                      </a:r>
                      <a:r>
                        <a:rPr lang="en-US" altLang="zh-CN" sz="1600" baseline="0" dirty="0">
                          <a:latin typeface="+mn-ea"/>
                          <a:ea typeface="+mn-ea"/>
                        </a:rPr>
                        <a:t> </a:t>
                      </a:r>
                      <a:r>
                        <a:rPr lang="en-US" altLang="zh-CN" sz="1600" baseline="0" dirty="0" err="1">
                          <a:latin typeface="+mn-ea"/>
                          <a:ea typeface="+mn-ea"/>
                        </a:rPr>
                        <a:t>tử</a:t>
                      </a:r>
                      <a:endParaRPr lang="en-US" altLang="zh-CN" sz="1600" baseline="0" dirty="0">
                        <a:latin typeface="+mn-ea"/>
                        <a:ea typeface="+mn-ea"/>
                      </a:endParaRPr>
                    </a:p>
                  </a:txBody>
                  <a:tcPr anchor="ctr"/>
                </a:tc>
                <a:tc>
                  <a:txBody>
                    <a:bodyPr/>
                    <a:lstStyle/>
                    <a:p>
                      <a:pPr marL="0" indent="0" algn="ctr">
                        <a:buFont typeface="Arial" panose="020B0604020202020204" pitchFamily="34" charset="0"/>
                        <a:buNone/>
                      </a:pPr>
                      <a:r>
                        <a:rPr lang="en-US" sz="1600" dirty="0">
                          <a:latin typeface="+mn-ea"/>
                          <a:ea typeface="+mn-ea"/>
                          <a:cs typeface="Helvetica" panose="020B0604020202020204" pitchFamily="34" charset="0"/>
                        </a:rPr>
                        <a:t>35 Minutes</a:t>
                      </a:r>
                    </a:p>
                  </a:txBody>
                  <a:tcPr anchor="ctr"/>
                </a:tc>
                <a:extLst>
                  <a:ext uri="{0D108BD9-81ED-4DB2-BD59-A6C34878D82A}">
                    <a16:rowId xmlns:a16="http://schemas.microsoft.com/office/drawing/2014/main" val="3008851167"/>
                  </a:ext>
                </a:extLst>
              </a:tr>
              <a:tr h="487956">
                <a:tc>
                  <a:txBody>
                    <a:bodyPr/>
                    <a:lstStyle/>
                    <a:p>
                      <a:pPr marL="0" indent="0">
                        <a:buFont typeface="Arial" panose="020B0604020202020204" pitchFamily="34" charset="0"/>
                        <a:buNone/>
                      </a:pPr>
                      <a:r>
                        <a:rPr lang="en-US" altLang="zh-CN" sz="1600" baseline="0" dirty="0" err="1">
                          <a:latin typeface="+mn-ea"/>
                          <a:ea typeface="+mn-ea"/>
                        </a:rPr>
                        <a:t>Phần</a:t>
                      </a:r>
                      <a:r>
                        <a:rPr lang="en-US" altLang="zh-CN" sz="1600" baseline="0" dirty="0">
                          <a:latin typeface="+mn-ea"/>
                          <a:ea typeface="+mn-ea"/>
                        </a:rPr>
                        <a:t> 4</a:t>
                      </a:r>
                      <a:endParaRPr lang="en-US" sz="1600" baseline="0" dirty="0">
                        <a:latin typeface="+mn-ea"/>
                        <a:ea typeface="+mn-ea"/>
                        <a:cs typeface="Helvetica"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err="1">
                          <a:solidFill>
                            <a:schemeClr val="dk1"/>
                          </a:solidFill>
                          <a:latin typeface="+mn-ea"/>
                          <a:ea typeface="+mn-ea"/>
                          <a:cs typeface="Helvetica" panose="020B0604020202020204" pitchFamily="34" charset="0"/>
                        </a:rPr>
                        <a:t>Hỗ</a:t>
                      </a:r>
                      <a:r>
                        <a:rPr lang="en-US" sz="1600" kern="1200" baseline="0" dirty="0">
                          <a:solidFill>
                            <a:schemeClr val="dk1"/>
                          </a:solidFill>
                          <a:latin typeface="+mn-ea"/>
                          <a:ea typeface="+mn-ea"/>
                          <a:cs typeface="Helvetica" panose="020B0604020202020204" pitchFamily="34" charset="0"/>
                        </a:rPr>
                        <a:t> </a:t>
                      </a:r>
                      <a:r>
                        <a:rPr lang="en-US" sz="1600" kern="1200" baseline="0" dirty="0" err="1">
                          <a:solidFill>
                            <a:schemeClr val="dk1"/>
                          </a:solidFill>
                          <a:latin typeface="+mn-ea"/>
                          <a:ea typeface="+mn-ea"/>
                          <a:cs typeface="Helvetica" panose="020B0604020202020204" pitchFamily="34" charset="0"/>
                        </a:rPr>
                        <a:t>trợ</a:t>
                      </a:r>
                      <a:endParaRPr lang="en-US" sz="1600" kern="1200" baseline="0" dirty="0">
                        <a:solidFill>
                          <a:schemeClr val="dk1"/>
                        </a:solidFill>
                        <a:latin typeface="+mn-ea"/>
                        <a:ea typeface="+mn-ea"/>
                        <a:cs typeface="Helvetica" panose="020B0604020202020204" pitchFamily="34" charset="0"/>
                      </a:endParaRPr>
                    </a:p>
                  </a:txBody>
                  <a:tcPr anchor="ctr"/>
                </a:tc>
                <a:tc>
                  <a:txBody>
                    <a:bodyPr/>
                    <a:lstStyle/>
                    <a:p>
                      <a:pPr marL="0" indent="0" algn="ctr">
                        <a:buFont typeface="Arial" panose="020B0604020202020204" pitchFamily="34" charset="0"/>
                        <a:buNone/>
                      </a:pPr>
                      <a:r>
                        <a:rPr lang="en-US" sz="1600" dirty="0">
                          <a:latin typeface="+mn-ea"/>
                          <a:ea typeface="+mn-ea"/>
                          <a:cs typeface="Helvetica" panose="020B0604020202020204" pitchFamily="34" charset="0"/>
                        </a:rPr>
                        <a:t>10 Minutes</a:t>
                      </a:r>
                    </a:p>
                  </a:txBody>
                  <a:tcPr anchor="ctr"/>
                </a:tc>
                <a:extLst>
                  <a:ext uri="{0D108BD9-81ED-4DB2-BD59-A6C34878D82A}">
                    <a16:rowId xmlns:a16="http://schemas.microsoft.com/office/drawing/2014/main" val="194938776"/>
                  </a:ext>
                </a:extLst>
              </a:tr>
              <a:tr h="48795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600" baseline="0" dirty="0" err="1">
                          <a:latin typeface="+mn-ea"/>
                          <a:ea typeface="+mn-ea"/>
                        </a:rPr>
                        <a:t>Phần</a:t>
                      </a:r>
                      <a:r>
                        <a:rPr lang="en-US" altLang="zh-CN" sz="1600" baseline="0" dirty="0">
                          <a:latin typeface="+mn-ea"/>
                          <a:ea typeface="+mn-ea"/>
                        </a:rPr>
                        <a:t> 5</a:t>
                      </a:r>
                      <a:endParaRPr lang="en-US" sz="1600" baseline="0" dirty="0">
                        <a:latin typeface="+mn-ea"/>
                        <a:ea typeface="+mn-ea"/>
                        <a:cs typeface="Helvetica"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a:solidFill>
                            <a:schemeClr val="dk1"/>
                          </a:solidFill>
                          <a:latin typeface="+mn-ea"/>
                          <a:ea typeface="+mn-ea"/>
                          <a:cs typeface="Helvetica" panose="020B0604020202020204" pitchFamily="34" charset="0"/>
                        </a:rPr>
                        <a:t>Cutover Plan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mn-ea"/>
                          <a:ea typeface="+mn-ea"/>
                          <a:cs typeface="Helvetica" panose="020B0604020202020204" pitchFamily="34" charset="0"/>
                        </a:rPr>
                        <a:t>10 Minutes</a:t>
                      </a:r>
                    </a:p>
                  </a:txBody>
                  <a:tcPr anchor="ctr"/>
                </a:tc>
                <a:extLst>
                  <a:ext uri="{0D108BD9-81ED-4DB2-BD59-A6C34878D82A}">
                    <a16:rowId xmlns:a16="http://schemas.microsoft.com/office/drawing/2014/main" val="2305530848"/>
                  </a:ext>
                </a:extLst>
              </a:tr>
              <a:tr h="48795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600" baseline="0" dirty="0" err="1">
                          <a:latin typeface="+mn-ea"/>
                          <a:ea typeface="+mn-ea"/>
                        </a:rPr>
                        <a:t>Phần</a:t>
                      </a:r>
                      <a:r>
                        <a:rPr lang="en-US" altLang="zh-CN" sz="1600" baseline="0" dirty="0">
                          <a:latin typeface="+mn-ea"/>
                          <a:ea typeface="+mn-ea"/>
                        </a:rPr>
                        <a:t> 6</a:t>
                      </a:r>
                      <a:endParaRPr lang="en-US" sz="1600" baseline="0" dirty="0">
                        <a:latin typeface="+mn-ea"/>
                        <a:ea typeface="+mn-ea"/>
                        <a:cs typeface="Helvetica"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a:solidFill>
                            <a:schemeClr val="dk1"/>
                          </a:solidFill>
                          <a:latin typeface="+mn-ea"/>
                          <a:ea typeface="+mn-ea"/>
                          <a:cs typeface="Helvetica" panose="020B0604020202020204" pitchFamily="34" charset="0"/>
                        </a:rPr>
                        <a:t>Q&amp;A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mn-ea"/>
                          <a:ea typeface="+mn-ea"/>
                          <a:cs typeface="Helvetica" panose="020B0604020202020204" pitchFamily="34" charset="0"/>
                        </a:rPr>
                        <a:t>10 Minutes</a:t>
                      </a:r>
                    </a:p>
                  </a:txBody>
                  <a:tcPr anchor="ctr"/>
                </a:tc>
                <a:extLst>
                  <a:ext uri="{0D108BD9-81ED-4DB2-BD59-A6C34878D82A}">
                    <a16:rowId xmlns:a16="http://schemas.microsoft.com/office/drawing/2014/main" val="3142116188"/>
                  </a:ext>
                </a:extLst>
              </a:tr>
            </a:tbl>
          </a:graphicData>
        </a:graphic>
      </p:graphicFrame>
    </p:spTree>
    <p:extLst>
      <p:ext uri="{BB962C8B-B14F-4D97-AF65-F5344CB8AC3E}">
        <p14:creationId xmlns:p14="http://schemas.microsoft.com/office/powerpoint/2010/main" val="56262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6142-A1C1-4A1A-801C-392BAC9B4190}"/>
              </a:ext>
            </a:extLst>
          </p:cNvPr>
          <p:cNvSpPr>
            <a:spLocks noGrp="1"/>
          </p:cNvSpPr>
          <p:nvPr>
            <p:ph type="title"/>
          </p:nvPr>
        </p:nvSpPr>
        <p:spPr/>
        <p:txBody>
          <a:bodyPr/>
          <a:lstStyle/>
          <a:p>
            <a:r>
              <a:rPr lang="en-US" dirty="0" err="1"/>
              <a:t>Chỉnh</a:t>
            </a:r>
            <a:r>
              <a:rPr lang="en-US" dirty="0"/>
              <a:t> </a:t>
            </a:r>
            <a:r>
              <a:rPr lang="en-US" dirty="0" err="1"/>
              <a:t>sửa</a:t>
            </a:r>
            <a:r>
              <a:rPr lang="en-US" dirty="0"/>
              <a:t> ng</a:t>
            </a:r>
            <a:r>
              <a:rPr lang="vi-VN" dirty="0"/>
              <a:t>ư</a:t>
            </a:r>
            <a:r>
              <a:rPr lang="en-US" dirty="0" err="1"/>
              <a:t>ời</a:t>
            </a:r>
            <a:r>
              <a:rPr lang="en-US" dirty="0"/>
              <a:t> </a:t>
            </a:r>
            <a:r>
              <a:rPr lang="en-US" dirty="0" err="1"/>
              <a:t>dùng</a:t>
            </a:r>
            <a:endParaRPr lang="en-US" dirty="0"/>
          </a:p>
        </p:txBody>
      </p:sp>
      <p:sp>
        <p:nvSpPr>
          <p:cNvPr id="6" name="Slide Number Placeholder 5">
            <a:extLst>
              <a:ext uri="{FF2B5EF4-FFF2-40B4-BE49-F238E27FC236}">
                <a16:creationId xmlns:a16="http://schemas.microsoft.com/office/drawing/2014/main" id="{7F50B152-3E39-46E5-ACCA-122A1E6BAE22}"/>
              </a:ext>
            </a:extLst>
          </p:cNvPr>
          <p:cNvSpPr>
            <a:spLocks noGrp="1"/>
          </p:cNvSpPr>
          <p:nvPr>
            <p:ph type="sldNum" sz="quarter" idx="4"/>
          </p:nvPr>
        </p:nvSpPr>
        <p:spPr/>
        <p:txBody>
          <a:bodyPr/>
          <a:lstStyle/>
          <a:p>
            <a:fld id="{3DF1AFCE-D540-41EE-B441-3ED6DEB25CDC}" type="slidenum">
              <a:rPr lang="en-US" smtClean="0">
                <a:solidFill>
                  <a:prstClr val="white"/>
                </a:solidFill>
              </a:rPr>
              <a:pPr/>
              <a:t>20</a:t>
            </a:fld>
            <a:endParaRPr lang="en-US" dirty="0">
              <a:solidFill>
                <a:prstClr val="white"/>
              </a:solidFill>
            </a:endParaRPr>
          </a:p>
        </p:txBody>
      </p:sp>
      <p:sp>
        <p:nvSpPr>
          <p:cNvPr id="7" name="Callout: Line with Border and Accent Bar 6">
            <a:extLst>
              <a:ext uri="{FF2B5EF4-FFF2-40B4-BE49-F238E27FC236}">
                <a16:creationId xmlns:a16="http://schemas.microsoft.com/office/drawing/2014/main" id="{04C2B619-0BE3-44BF-BA01-3D262BFCC59E}"/>
              </a:ext>
            </a:extLst>
          </p:cNvPr>
          <p:cNvSpPr/>
          <p:nvPr/>
        </p:nvSpPr>
        <p:spPr bwMode="gray">
          <a:xfrm>
            <a:off x="513751" y="1389808"/>
            <a:ext cx="2784960" cy="3539431"/>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marL="342900" indent="-342900">
              <a:buClr>
                <a:srgbClr val="D47619"/>
              </a:buClr>
              <a:buSzPct val="120000"/>
              <a:buFont typeface="+mj-lt"/>
              <a:buAutoNum type="arabicPeriod"/>
            </a:pPr>
            <a:r>
              <a:rPr lang="en-US" altLang="zh-CN" sz="1400" b="1" dirty="0" err="1">
                <a:latin typeface="+mj-lt"/>
                <a:ea typeface="Meiryo" panose="020B0604030504040204" pitchFamily="34" charset="-128"/>
                <a:cs typeface="Meiryo" panose="020B0604030504040204" pitchFamily="34" charset="-128"/>
              </a:rPr>
              <a:t>Chọn</a:t>
            </a:r>
            <a:r>
              <a:rPr lang="en-US" altLang="zh-CN" sz="1400" b="1" dirty="0">
                <a:latin typeface="+mj-lt"/>
                <a:ea typeface="Meiryo" panose="020B0604030504040204" pitchFamily="34" charset="-128"/>
                <a:cs typeface="Meiryo" panose="020B0604030504040204" pitchFamily="34" charset="-128"/>
              </a:rPr>
              <a:t> </a:t>
            </a:r>
            <a:r>
              <a:rPr lang="en-US" altLang="zh-CN" sz="1400" dirty="0">
                <a:latin typeface="+mj-lt"/>
                <a:ea typeface="Meiryo" panose="020B0604030504040204" pitchFamily="34" charset="-128"/>
                <a:cs typeface="Meiryo" panose="020B0604030504040204" pitchFamily="34" charset="-128"/>
              </a:rPr>
              <a:t>ng</a:t>
            </a:r>
            <a:r>
              <a:rPr lang="vi-VN" altLang="zh-CN" sz="1400" dirty="0">
                <a:latin typeface="+mj-lt"/>
                <a:ea typeface="Meiryo" panose="020B0604030504040204" pitchFamily="34" charset="-128"/>
                <a:cs typeface="Meiryo" panose="020B0604030504040204" pitchFamily="34" charset="-128"/>
              </a:rPr>
              <a:t>ư</a:t>
            </a:r>
            <a:r>
              <a:rPr lang="en-US" altLang="zh-CN" sz="1400" dirty="0" err="1">
                <a:latin typeface="+mj-lt"/>
                <a:ea typeface="Meiryo" panose="020B0604030504040204" pitchFamily="34" charset="-128"/>
                <a:cs typeface="Meiryo" panose="020B0604030504040204" pitchFamily="34" charset="-128"/>
              </a:rPr>
              <a:t>ời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dùng</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bạn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muốn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thêm</a:t>
            </a:r>
            <a:endParaRPr lang="en-US" altLang="zh-CN" sz="1400" dirty="0">
              <a:latin typeface="+mj-lt"/>
              <a:ea typeface="Meiryo" panose="020B0604030504040204" pitchFamily="34" charset="-128"/>
              <a:cs typeface="Meiryo" panose="020B0604030504040204" pitchFamily="34" charset="-128"/>
            </a:endParaRPr>
          </a:p>
          <a:p>
            <a:pPr marL="342900" indent="-342900">
              <a:buClr>
                <a:srgbClr val="D47619"/>
              </a:buClr>
              <a:buSzPct val="120000"/>
              <a:buFont typeface="+mj-lt"/>
              <a:buAutoNum type="arabicPeriod"/>
            </a:pPr>
            <a:endParaRPr lang="en-US" altLang="zh-CN" sz="1400" dirty="0">
              <a:latin typeface="+mj-lt"/>
              <a:ea typeface="Meiryo" panose="020B0604030504040204" pitchFamily="34" charset="-128"/>
              <a:cs typeface="Meiryo" panose="020B0604030504040204" pitchFamily="34" charset="-128"/>
            </a:endParaRPr>
          </a:p>
          <a:p>
            <a:pPr marL="342900" indent="-342900">
              <a:buClr>
                <a:srgbClr val="D47619"/>
              </a:buClr>
              <a:buSzPct val="120000"/>
              <a:buFont typeface="+mj-lt"/>
              <a:buAutoNum type="arabicPeriod"/>
            </a:pPr>
            <a:r>
              <a:rPr lang="en-US" altLang="zh-CN" sz="1400" b="1" dirty="0">
                <a:latin typeface="+mj-lt"/>
                <a:ea typeface="Meiryo" panose="020B0604030504040204" pitchFamily="34" charset="-128"/>
                <a:cs typeface="Meiryo" panose="020B0604030504040204" pitchFamily="34" charset="-128"/>
              </a:rPr>
              <a:t>Click</a:t>
            </a:r>
            <a:r>
              <a:rPr lang="en-US" altLang="zh-CN" sz="1400" dirty="0">
                <a:latin typeface="+mj-lt"/>
                <a:ea typeface="Meiryo" panose="020B0604030504040204" pitchFamily="34" charset="-128"/>
                <a:cs typeface="Meiryo" panose="020B0604030504040204" pitchFamily="34" charset="-128"/>
              </a:rPr>
              <a:t> on “reset password”</a:t>
            </a:r>
          </a:p>
          <a:p>
            <a:pPr marL="342900" indent="-342900">
              <a:buClr>
                <a:srgbClr val="D47619"/>
              </a:buClr>
              <a:buSzPct val="120000"/>
              <a:buFont typeface="+mj-lt"/>
              <a:buAutoNum type="arabicPeriod"/>
            </a:pPr>
            <a:endParaRPr lang="en-US" altLang="zh-CN" sz="1400" dirty="0">
              <a:latin typeface="+mj-lt"/>
              <a:ea typeface="Meiryo" panose="020B0604030504040204" pitchFamily="34" charset="-128"/>
              <a:cs typeface="Meiryo" panose="020B0604030504040204" pitchFamily="34" charset="-128"/>
            </a:endParaRPr>
          </a:p>
          <a:p>
            <a:pPr marL="342900" indent="-342900">
              <a:buClr>
                <a:srgbClr val="D47619"/>
              </a:buClr>
              <a:buSzPct val="120000"/>
              <a:buFont typeface="+mj-lt"/>
              <a:buAutoNum type="arabicPeriod"/>
            </a:pPr>
            <a:r>
              <a:rPr lang="en-US" altLang="zh-CN" sz="1400" b="1" dirty="0">
                <a:latin typeface="+mj-lt"/>
                <a:ea typeface="Meiryo" panose="020B0604030504040204" pitchFamily="34" charset="-128"/>
                <a:cs typeface="Meiryo" panose="020B0604030504040204" pitchFamily="34" charset="-128"/>
              </a:rPr>
              <a:t>Email</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sẽ</a:t>
            </a:r>
            <a:r>
              <a:rPr lang="en-US" altLang="zh-CN" sz="1400" dirty="0">
                <a:latin typeface="+mj-lt"/>
                <a:ea typeface="Meiryo" panose="020B0604030504040204" pitchFamily="34" charset="-128"/>
                <a:cs typeface="Meiryo" panose="020B0604030504040204" pitchFamily="34" charset="-128"/>
              </a:rPr>
              <a:t> đ</a:t>
            </a:r>
            <a:r>
              <a:rPr lang="vi-VN" altLang="zh-CN" sz="1400" dirty="0">
                <a:latin typeface="+mj-lt"/>
                <a:ea typeface="Meiryo" panose="020B0604030504040204" pitchFamily="34" charset="-128"/>
                <a:cs typeface="Meiryo" panose="020B0604030504040204" pitchFamily="34" charset="-128"/>
              </a:rPr>
              <a:t>ư</a:t>
            </a:r>
            <a:r>
              <a:rPr lang="en-US" altLang="zh-CN" sz="1400" dirty="0" err="1">
                <a:latin typeface="+mj-lt"/>
                <a:ea typeface="Meiryo" panose="020B0604030504040204" pitchFamily="34" charset="-128"/>
                <a:cs typeface="Meiryo" panose="020B0604030504040204" pitchFamily="34" charset="-128"/>
              </a:rPr>
              <a:t>ợc</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gửi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bạn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có</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thể</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thay</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đổi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mật</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khẩu</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bằng</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cách</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nhấp</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vào</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liên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kết</a:t>
            </a:r>
            <a:r>
              <a:rPr lang="en-US" altLang="zh-CN" sz="1400" dirty="0">
                <a:latin typeface="+mj-lt"/>
                <a:ea typeface="Meiryo" panose="020B0604030504040204" pitchFamily="34" charset="-128"/>
                <a:cs typeface="Meiryo" panose="020B0604030504040204" pitchFamily="34" charset="-128"/>
              </a:rPr>
              <a:t>.</a:t>
            </a:r>
          </a:p>
          <a:p>
            <a:pPr marL="342900" indent="-342900">
              <a:buClr>
                <a:srgbClr val="D47619"/>
              </a:buClr>
              <a:buSzPct val="120000"/>
              <a:buFont typeface="+mj-lt"/>
              <a:buAutoNum type="arabicPeriod"/>
            </a:pPr>
            <a:r>
              <a:rPr lang="en-US" altLang="zh-CN" sz="1400" b="1" dirty="0" err="1">
                <a:latin typeface="+mj-lt"/>
                <a:ea typeface="Meiryo" panose="020B0604030504040204" pitchFamily="34" charset="-128"/>
                <a:cs typeface="Meiryo" panose="020B0604030504040204" pitchFamily="34" charset="-128"/>
              </a:rPr>
              <a:t>Những</a:t>
            </a:r>
            <a:r>
              <a:rPr lang="en-US" altLang="zh-CN" sz="1400" b="1" dirty="0">
                <a:latin typeface="+mj-lt"/>
                <a:ea typeface="Meiryo" panose="020B0604030504040204" pitchFamily="34" charset="-128"/>
                <a:cs typeface="Meiryo" panose="020B0604030504040204" pitchFamily="34" charset="-128"/>
              </a:rPr>
              <a:t> ng</a:t>
            </a:r>
            <a:r>
              <a:rPr lang="vi-VN" altLang="zh-CN" sz="1400" b="1" dirty="0">
                <a:latin typeface="+mj-lt"/>
                <a:ea typeface="Meiryo" panose="020B0604030504040204" pitchFamily="34" charset="-128"/>
                <a:cs typeface="Meiryo" panose="020B0604030504040204" pitchFamily="34" charset="-128"/>
              </a:rPr>
              <a:t>ư</a:t>
            </a:r>
            <a:r>
              <a:rPr lang="en-US" altLang="zh-CN" sz="1400" b="1" dirty="0" err="1">
                <a:latin typeface="+mj-lt"/>
                <a:ea typeface="Meiryo" panose="020B0604030504040204" pitchFamily="34" charset="-128"/>
                <a:cs typeface="Meiryo" panose="020B0604030504040204" pitchFamily="34" charset="-128"/>
              </a:rPr>
              <a:t>ời</a:t>
            </a:r>
            <a:r>
              <a:rPr lang="en-US" altLang="zh-CN" sz="1400" b="1" dirty="0">
                <a:latin typeface="+mj-lt"/>
                <a:ea typeface="Meiryo" panose="020B0604030504040204" pitchFamily="34" charset="-128"/>
                <a:cs typeface="Meiryo" panose="020B0604030504040204" pitchFamily="34" charset="-128"/>
              </a:rPr>
              <a:t> </a:t>
            </a:r>
            <a:r>
              <a:rPr lang="en-US" altLang="zh-CN" sz="1400" b="1" dirty="0" err="1">
                <a:latin typeface="+mj-lt"/>
                <a:ea typeface="Meiryo" panose="020B0604030504040204" pitchFamily="34" charset="-128"/>
                <a:cs typeface="Meiryo" panose="020B0604030504040204" pitchFamily="34" charset="-128"/>
              </a:rPr>
              <a:t>khác</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có</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thể</a:t>
            </a:r>
            <a:endParaRPr lang="en-US" altLang="zh-CN" sz="1400" dirty="0">
              <a:latin typeface="+mj-lt"/>
              <a:ea typeface="Meiryo" panose="020B0604030504040204" pitchFamily="34" charset="-128"/>
              <a:cs typeface="Meiryo" panose="020B0604030504040204" pitchFamily="34" charset="-128"/>
            </a:endParaRPr>
          </a:p>
          <a:p>
            <a:pPr marL="285750" indent="-285750">
              <a:buClr>
                <a:srgbClr val="D47619"/>
              </a:buClr>
              <a:buSzPct val="120000"/>
              <a:buFont typeface="Wingdings" panose="05000000000000000000" pitchFamily="2" charset="2"/>
              <a:buChar char="Ø"/>
            </a:pPr>
            <a:r>
              <a:rPr lang="en-US" altLang="zh-CN" sz="1400" dirty="0" err="1">
                <a:latin typeface="+mj-lt"/>
                <a:ea typeface="Meiryo" panose="020B0604030504040204" pitchFamily="34" charset="-128"/>
                <a:cs typeface="Meiryo" panose="020B0604030504040204" pitchFamily="34" charset="-128"/>
              </a:rPr>
              <a:t>Xóa</a:t>
            </a:r>
            <a:r>
              <a:rPr lang="en-US" altLang="zh-CN" sz="1400" dirty="0">
                <a:latin typeface="+mj-lt"/>
                <a:ea typeface="Meiryo" panose="020B0604030504040204" pitchFamily="34" charset="-128"/>
                <a:cs typeface="Meiryo" panose="020B0604030504040204" pitchFamily="34" charset="-128"/>
              </a:rPr>
              <a:t> ng</a:t>
            </a:r>
            <a:r>
              <a:rPr lang="vi-VN" altLang="zh-CN" sz="1400" dirty="0">
                <a:latin typeface="+mj-lt"/>
                <a:ea typeface="Meiryo" panose="020B0604030504040204" pitchFamily="34" charset="-128"/>
                <a:cs typeface="Meiryo" panose="020B0604030504040204" pitchFamily="34" charset="-128"/>
              </a:rPr>
              <a:t>ư</a:t>
            </a:r>
            <a:r>
              <a:rPr lang="en-US" altLang="zh-CN" sz="1400" dirty="0" err="1">
                <a:latin typeface="+mj-lt"/>
                <a:ea typeface="Meiryo" panose="020B0604030504040204" pitchFamily="34" charset="-128"/>
                <a:cs typeface="Meiryo" panose="020B0604030504040204" pitchFamily="34" charset="-128"/>
              </a:rPr>
              <a:t>ời</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dùng</a:t>
            </a:r>
            <a:endParaRPr lang="en-US" altLang="zh-CN" sz="1400" dirty="0">
              <a:latin typeface="+mj-lt"/>
              <a:ea typeface="Meiryo" panose="020B0604030504040204" pitchFamily="34" charset="-128"/>
              <a:cs typeface="Meiryo" panose="020B0604030504040204" pitchFamily="34" charset="-128"/>
            </a:endParaRPr>
          </a:p>
          <a:p>
            <a:pPr marL="285750" indent="-285750">
              <a:buClr>
                <a:srgbClr val="D47619"/>
              </a:buClr>
              <a:buSzPct val="120000"/>
              <a:buFont typeface="Wingdings" panose="05000000000000000000" pitchFamily="2" charset="2"/>
              <a:buChar char="Ø"/>
            </a:pPr>
            <a:r>
              <a:rPr lang="en-US" altLang="zh-CN" sz="1400" dirty="0" err="1">
                <a:latin typeface="+mj-lt"/>
                <a:ea typeface="Meiryo" panose="020B0604030504040204" pitchFamily="34" charset="-128"/>
                <a:cs typeface="Meiryo" panose="020B0604030504040204" pitchFamily="34" charset="-128"/>
              </a:rPr>
              <a:t>Thêm</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vào</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danh</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sách</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liên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lạc</a:t>
            </a:r>
            <a:endParaRPr lang="en-US" altLang="zh-CN" sz="1400" dirty="0">
              <a:latin typeface="+mj-lt"/>
              <a:ea typeface="Meiryo" panose="020B0604030504040204" pitchFamily="34" charset="-128"/>
              <a:cs typeface="Meiryo" panose="020B0604030504040204" pitchFamily="34" charset="-128"/>
            </a:endParaRPr>
          </a:p>
          <a:p>
            <a:pPr marL="285750" indent="-285750">
              <a:buClr>
                <a:srgbClr val="D47619"/>
              </a:buClr>
              <a:buSzPct val="120000"/>
              <a:buFont typeface="Wingdings" panose="05000000000000000000" pitchFamily="2" charset="2"/>
              <a:buChar char="Ø"/>
            </a:pPr>
            <a:r>
              <a:rPr lang="en-US" altLang="zh-CN" sz="1400" dirty="0" err="1">
                <a:latin typeface="+mj-lt"/>
                <a:ea typeface="Meiryo" panose="020B0604030504040204" pitchFamily="34" charset="-128"/>
                <a:cs typeface="Meiryo" panose="020B0604030504040204" pitchFamily="34" charset="-128"/>
              </a:rPr>
              <a:t>Đặt</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quản</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trị</a:t>
            </a:r>
            <a:r>
              <a:rPr lang="en-US" altLang="zh-CN" sz="1400" dirty="0">
                <a:latin typeface="+mj-lt"/>
                <a:ea typeface="Meiryo" panose="020B0604030504040204" pitchFamily="34" charset="-128"/>
                <a:cs typeface="Meiryo" panose="020B0604030504040204" pitchFamily="34" charset="-128"/>
              </a:rPr>
              <a:t> </a:t>
            </a:r>
            <a:r>
              <a:rPr lang="en-US" altLang="zh-CN" sz="1400" dirty="0" err="1">
                <a:latin typeface="+mj-lt"/>
                <a:ea typeface="Meiryo" panose="020B0604030504040204" pitchFamily="34" charset="-128"/>
                <a:cs typeface="Meiryo" panose="020B0604030504040204" pitchFamily="34" charset="-128"/>
              </a:rPr>
              <a:t>viên</a:t>
            </a:r>
            <a:endParaRPr lang="en-US" altLang="zh-CN" sz="1400" dirty="0">
              <a:latin typeface="+mj-lt"/>
              <a:ea typeface="Meiryo" panose="020B0604030504040204" pitchFamily="34" charset="-128"/>
              <a:cs typeface="Meiryo" panose="020B0604030504040204" pitchFamily="34" charset="-128"/>
            </a:endParaRPr>
          </a:p>
        </p:txBody>
      </p:sp>
      <p:pic>
        <p:nvPicPr>
          <p:cNvPr id="4" name="Picture 3">
            <a:extLst>
              <a:ext uri="{FF2B5EF4-FFF2-40B4-BE49-F238E27FC236}">
                <a16:creationId xmlns:a16="http://schemas.microsoft.com/office/drawing/2014/main" id="{7B27BE62-6601-4822-92D4-6BC70E98E9E9}"/>
              </a:ext>
            </a:extLst>
          </p:cNvPr>
          <p:cNvPicPr>
            <a:picLocks noChangeAspect="1"/>
          </p:cNvPicPr>
          <p:nvPr/>
        </p:nvPicPr>
        <p:blipFill>
          <a:blip r:embed="rId2"/>
          <a:stretch>
            <a:fillRect/>
          </a:stretch>
        </p:blipFill>
        <p:spPr>
          <a:xfrm>
            <a:off x="3855904" y="3141770"/>
            <a:ext cx="4964096" cy="1686418"/>
          </a:xfrm>
          <a:prstGeom prst="rect">
            <a:avLst/>
          </a:prstGeom>
          <a:ln>
            <a:solidFill>
              <a:schemeClr val="tx1"/>
            </a:solidFill>
          </a:ln>
        </p:spPr>
      </p:pic>
      <p:pic>
        <p:nvPicPr>
          <p:cNvPr id="8" name="图片 7">
            <a:extLst>
              <a:ext uri="{FF2B5EF4-FFF2-40B4-BE49-F238E27FC236}">
                <a16:creationId xmlns:a16="http://schemas.microsoft.com/office/drawing/2014/main" id="{0DBE40C3-98AC-4458-90CE-1DAE7D7D050A}"/>
              </a:ext>
            </a:extLst>
          </p:cNvPr>
          <p:cNvPicPr>
            <a:picLocks noChangeAspect="1"/>
          </p:cNvPicPr>
          <p:nvPr/>
        </p:nvPicPr>
        <p:blipFill>
          <a:blip r:embed="rId3"/>
          <a:stretch>
            <a:fillRect/>
          </a:stretch>
        </p:blipFill>
        <p:spPr>
          <a:xfrm>
            <a:off x="3855904" y="1494915"/>
            <a:ext cx="4964096" cy="962619"/>
          </a:xfrm>
          <a:prstGeom prst="rect">
            <a:avLst/>
          </a:prstGeom>
          <a:ln>
            <a:solidFill>
              <a:schemeClr val="tx1"/>
            </a:solidFill>
          </a:ln>
        </p:spPr>
      </p:pic>
      <p:sp>
        <p:nvSpPr>
          <p:cNvPr id="9" name="Rectangle 9">
            <a:extLst>
              <a:ext uri="{FF2B5EF4-FFF2-40B4-BE49-F238E27FC236}">
                <a16:creationId xmlns:a16="http://schemas.microsoft.com/office/drawing/2014/main" id="{5B2927AF-3AD6-45D5-A9CD-2858C44F2D9D}"/>
              </a:ext>
            </a:extLst>
          </p:cNvPr>
          <p:cNvSpPr/>
          <p:nvPr/>
        </p:nvSpPr>
        <p:spPr bwMode="gray">
          <a:xfrm>
            <a:off x="8207237" y="1795514"/>
            <a:ext cx="612763" cy="268676"/>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717774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gray">
          <a:xfrm>
            <a:off x="324000" y="2512504"/>
            <a:ext cx="8496000" cy="738664"/>
          </a:xfrm>
          <a:prstGeom prst="rect">
            <a:avLst/>
          </a:prstGeom>
        </p:spPr>
        <p:txBody>
          <a:bodyPr vert="horz" lIns="0" tIns="0" rIns="0" bIns="0" rtlCol="0" anchor="t" anchorCtr="0">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rgbClr val="000000"/>
              </a:solidFill>
              <a:effectLst/>
              <a:uLnTx/>
              <a:uFillTx/>
              <a:latin typeface="Arial"/>
              <a:ea typeface="+mj-ea"/>
              <a:cs typeface="+mj-cs"/>
            </a:endParaRPr>
          </a:p>
        </p:txBody>
      </p:sp>
      <p:sp>
        <p:nvSpPr>
          <p:cNvPr id="3" name="Title 2"/>
          <p:cNvSpPr>
            <a:spLocks noGrp="1"/>
          </p:cNvSpPr>
          <p:nvPr>
            <p:ph type="title"/>
          </p:nvPr>
        </p:nvSpPr>
        <p:spPr/>
        <p:txBody>
          <a:bodyPr/>
          <a:lstStyle/>
          <a:p>
            <a:r>
              <a:rPr lang="en-US" dirty="0" err="1">
                <a:solidFill>
                  <a:srgbClr val="007681"/>
                </a:solidFill>
                <a:latin typeface="Arial" panose="020B0604020202020204" pitchFamily="34" charset="0"/>
              </a:rPr>
              <a:t>Phần</a:t>
            </a:r>
            <a:r>
              <a:rPr lang="en-US" dirty="0">
                <a:solidFill>
                  <a:srgbClr val="007681"/>
                </a:solidFill>
                <a:latin typeface="Arial" panose="020B0604020202020204" pitchFamily="34" charset="0"/>
              </a:rPr>
              <a:t> 3: </a:t>
            </a:r>
            <a:r>
              <a:rPr lang="en-US" dirty="0" err="1">
                <a:solidFill>
                  <a:srgbClr val="007681"/>
                </a:solidFill>
                <a:latin typeface="Arial" panose="020B0604020202020204" pitchFamily="34" charset="0"/>
              </a:rPr>
              <a:t>Xác</a:t>
            </a:r>
            <a:r>
              <a:rPr lang="en-US" dirty="0">
                <a:solidFill>
                  <a:srgbClr val="007681"/>
                </a:solidFill>
                <a:latin typeface="Arial" panose="020B0604020202020204" pitchFamily="34" charset="0"/>
              </a:rPr>
              <a:t> </a:t>
            </a:r>
            <a:r>
              <a:rPr lang="en-US" dirty="0" err="1">
                <a:solidFill>
                  <a:srgbClr val="007681"/>
                </a:solidFill>
                <a:latin typeface="Arial" panose="020B0604020202020204" pitchFamily="34" charset="0"/>
              </a:rPr>
              <a:t>nhận</a:t>
            </a:r>
            <a:r>
              <a:rPr lang="en-US" dirty="0">
                <a:solidFill>
                  <a:srgbClr val="007681"/>
                </a:solidFill>
                <a:latin typeface="Arial" panose="020B0604020202020204" pitchFamily="34" charset="0"/>
              </a:rPr>
              <a:t> </a:t>
            </a:r>
            <a:r>
              <a:rPr lang="en-US" dirty="0" err="1">
                <a:solidFill>
                  <a:srgbClr val="007681"/>
                </a:solidFill>
                <a:latin typeface="Arial" panose="020B0604020202020204" pitchFamily="34" charset="0"/>
              </a:rPr>
              <a:t>đặt</a:t>
            </a:r>
            <a:r>
              <a:rPr lang="en-US" dirty="0">
                <a:solidFill>
                  <a:srgbClr val="007681"/>
                </a:solidFill>
                <a:latin typeface="Arial" panose="020B0604020202020204" pitchFamily="34" charset="0"/>
              </a:rPr>
              <a:t> </a:t>
            </a:r>
            <a:r>
              <a:rPr lang="en-US" dirty="0" err="1">
                <a:solidFill>
                  <a:srgbClr val="007681"/>
                </a:solidFill>
                <a:latin typeface="Arial" panose="020B0604020202020204" pitchFamily="34" charset="0"/>
              </a:rPr>
              <a:t>hàng</a:t>
            </a:r>
            <a:r>
              <a:rPr lang="en-US" dirty="0">
                <a:solidFill>
                  <a:srgbClr val="007681"/>
                </a:solidFill>
                <a:latin typeface="Arial" panose="020B0604020202020204" pitchFamily="34" charset="0"/>
              </a:rPr>
              <a:t> (</a:t>
            </a:r>
            <a:r>
              <a:rPr lang="en-US" dirty="0" err="1">
                <a:solidFill>
                  <a:srgbClr val="007681"/>
                </a:solidFill>
                <a:latin typeface="Arial" panose="020B0604020202020204" pitchFamily="34" charset="0"/>
              </a:rPr>
              <a:t>bắt</a:t>
            </a:r>
            <a:r>
              <a:rPr lang="en-US" dirty="0">
                <a:solidFill>
                  <a:srgbClr val="007681"/>
                </a:solidFill>
                <a:latin typeface="Arial" panose="020B0604020202020204" pitchFamily="34" charset="0"/>
              </a:rPr>
              <a:t> </a:t>
            </a:r>
            <a:r>
              <a:rPr lang="en-US" dirty="0" err="1">
                <a:solidFill>
                  <a:srgbClr val="007681"/>
                </a:solidFill>
                <a:latin typeface="Arial" panose="020B0604020202020204" pitchFamily="34" charset="0"/>
              </a:rPr>
              <a:t>buộc</a:t>
            </a:r>
            <a:r>
              <a:rPr lang="en-US" dirty="0">
                <a:solidFill>
                  <a:srgbClr val="007681"/>
                </a:solidFill>
                <a:latin typeface="Arial" panose="020B0604020202020204" pitchFamily="34" charset="0"/>
              </a:rPr>
              <a:t>)</a:t>
            </a:r>
            <a:endParaRPr lang="en-US" dirty="0">
              <a:solidFill>
                <a:srgbClr val="007681"/>
              </a:solidFill>
              <a:effectLst/>
            </a:endParaRPr>
          </a:p>
        </p:txBody>
      </p:sp>
      <p:graphicFrame>
        <p:nvGraphicFramePr>
          <p:cNvPr id="28" name="Diagram 27"/>
          <p:cNvGraphicFramePr/>
          <p:nvPr/>
        </p:nvGraphicFramePr>
        <p:xfrm>
          <a:off x="3359888" y="2512504"/>
          <a:ext cx="4896913" cy="938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p:nvSpPr>
        <p:spPr>
          <a:xfrm>
            <a:off x="3103927" y="3451030"/>
            <a:ext cx="2583809" cy="892552"/>
          </a:xfrm>
          <a:prstGeom prst="rect">
            <a:avLst/>
          </a:prstGeom>
        </p:spPr>
        <p:txBody>
          <a:bodyPr wrap="square">
            <a:spAutoFit/>
          </a:bodyPr>
          <a:lstStyle/>
          <a:p>
            <a:pPr lvl="0">
              <a:spcBef>
                <a:spcPts val="600"/>
              </a:spcBef>
              <a:buSzPct val="100000"/>
              <a:defRPr/>
            </a:pPr>
            <a:r>
              <a:rPr lang="en-US" sz="1400" kern="0" dirty="0" err="1">
                <a:solidFill>
                  <a:sysClr val="windowText" lastClr="000000"/>
                </a:solidFill>
              </a:rPr>
              <a:t>Xác</a:t>
            </a:r>
            <a:r>
              <a:rPr lang="en-US" sz="1400" kern="0" dirty="0">
                <a:solidFill>
                  <a:sysClr val="windowText" lastClr="000000"/>
                </a:solidFill>
              </a:rPr>
              <a:t> </a:t>
            </a:r>
            <a:r>
              <a:rPr lang="en-US" sz="1400" kern="0" dirty="0" err="1">
                <a:solidFill>
                  <a:sysClr val="windowText" lastClr="000000"/>
                </a:solidFill>
              </a:rPr>
              <a:t>nhận</a:t>
            </a:r>
            <a:r>
              <a:rPr lang="en-US" sz="1400" kern="0" dirty="0">
                <a:solidFill>
                  <a:sysClr val="windowText" lastClr="000000"/>
                </a:solidFill>
              </a:rPr>
              <a:t> </a:t>
            </a:r>
            <a:r>
              <a:rPr lang="en-US" sz="1400" kern="0" dirty="0" err="1">
                <a:solidFill>
                  <a:sysClr val="windowText" lastClr="000000"/>
                </a:solidFill>
              </a:rPr>
              <a:t>tất</a:t>
            </a:r>
            <a:r>
              <a:rPr lang="en-US" sz="1400" kern="0" dirty="0">
                <a:solidFill>
                  <a:sysClr val="windowText" lastClr="000000"/>
                </a:solidFill>
              </a:rPr>
              <a:t> </a:t>
            </a:r>
            <a:r>
              <a:rPr lang="en-US" sz="1400" kern="0" dirty="0" err="1">
                <a:solidFill>
                  <a:sysClr val="windowText" lastClr="000000"/>
                </a:solidFill>
              </a:rPr>
              <a:t>cả</a:t>
            </a:r>
            <a:r>
              <a:rPr lang="en-US" sz="1400" kern="0" dirty="0">
                <a:solidFill>
                  <a:sysClr val="windowText" lastClr="000000"/>
                </a:solidFill>
              </a:rPr>
              <a:t> </a:t>
            </a:r>
            <a:r>
              <a:rPr lang="en-US" sz="1400" kern="0" dirty="0" err="1">
                <a:solidFill>
                  <a:sysClr val="windowText" lastClr="000000"/>
                </a:solidFill>
              </a:rPr>
              <a:t>đặt</a:t>
            </a:r>
            <a:r>
              <a:rPr lang="en-US" sz="1400" kern="0" dirty="0">
                <a:solidFill>
                  <a:sysClr val="windowText" lastClr="000000"/>
                </a:solidFill>
              </a:rPr>
              <a:t> </a:t>
            </a:r>
            <a:r>
              <a:rPr lang="en-US" sz="1400" kern="0" dirty="0" err="1">
                <a:solidFill>
                  <a:sysClr val="windowText" lastClr="000000"/>
                </a:solidFill>
              </a:rPr>
              <a:t>hàng</a:t>
            </a:r>
            <a:endParaRPr lang="en-US" sz="1400" kern="0" dirty="0">
              <a:solidFill>
                <a:sysClr val="windowText" lastClr="000000"/>
              </a:solidFill>
            </a:endParaRPr>
          </a:p>
          <a:p>
            <a:pPr lvl="0">
              <a:spcBef>
                <a:spcPts val="600"/>
              </a:spcBef>
              <a:buSzPct val="100000"/>
              <a:defRPr/>
            </a:pPr>
            <a:r>
              <a:rPr lang="en-US" sz="1400" kern="0" dirty="0" err="1">
                <a:solidFill>
                  <a:sysClr val="windowText" lastClr="000000"/>
                </a:solidFill>
              </a:rPr>
              <a:t>Từ</a:t>
            </a:r>
            <a:r>
              <a:rPr lang="en-US" sz="1400" kern="0" dirty="0">
                <a:solidFill>
                  <a:sysClr val="windowText" lastClr="000000"/>
                </a:solidFill>
              </a:rPr>
              <a:t> </a:t>
            </a:r>
            <a:r>
              <a:rPr lang="en-US" sz="1400" kern="0" dirty="0" err="1">
                <a:solidFill>
                  <a:sysClr val="windowText" lastClr="000000"/>
                </a:solidFill>
              </a:rPr>
              <a:t>chối</a:t>
            </a:r>
            <a:r>
              <a:rPr lang="en-US" sz="1400" kern="0" dirty="0">
                <a:solidFill>
                  <a:sysClr val="windowText" lastClr="000000"/>
                </a:solidFill>
              </a:rPr>
              <a:t> </a:t>
            </a:r>
            <a:r>
              <a:rPr lang="en-US" sz="1400" kern="0" dirty="0" err="1">
                <a:solidFill>
                  <a:sysClr val="windowText" lastClr="000000"/>
                </a:solidFill>
              </a:rPr>
              <a:t>tất</a:t>
            </a:r>
            <a:r>
              <a:rPr lang="en-US" sz="1400" kern="0" dirty="0">
                <a:solidFill>
                  <a:sysClr val="windowText" lastClr="000000"/>
                </a:solidFill>
              </a:rPr>
              <a:t> </a:t>
            </a:r>
            <a:r>
              <a:rPr lang="en-US" sz="1400" kern="0" dirty="0" err="1">
                <a:solidFill>
                  <a:sysClr val="windowText" lastClr="000000"/>
                </a:solidFill>
              </a:rPr>
              <a:t>cả</a:t>
            </a:r>
            <a:r>
              <a:rPr lang="en-US" sz="1400" kern="0" dirty="0">
                <a:solidFill>
                  <a:sysClr val="windowText" lastClr="000000"/>
                </a:solidFill>
              </a:rPr>
              <a:t> </a:t>
            </a:r>
            <a:r>
              <a:rPr lang="en-US" sz="1400" kern="0" dirty="0" err="1">
                <a:solidFill>
                  <a:sysClr val="windowText" lastClr="000000"/>
                </a:solidFill>
              </a:rPr>
              <a:t>đặt</a:t>
            </a:r>
            <a:r>
              <a:rPr lang="en-US" sz="1400" kern="0" dirty="0">
                <a:solidFill>
                  <a:sysClr val="windowText" lastClr="000000"/>
                </a:solidFill>
              </a:rPr>
              <a:t> </a:t>
            </a:r>
            <a:r>
              <a:rPr lang="en-US" sz="1400" kern="0" dirty="0" err="1">
                <a:solidFill>
                  <a:sysClr val="windowText" lastClr="000000"/>
                </a:solidFill>
              </a:rPr>
              <a:t>hàng</a:t>
            </a:r>
            <a:endParaRPr lang="en-US" sz="1400" kern="0" dirty="0">
              <a:solidFill>
                <a:sysClr val="windowText" lastClr="000000"/>
              </a:solidFill>
            </a:endParaRPr>
          </a:p>
          <a:p>
            <a:pPr lvl="0">
              <a:spcBef>
                <a:spcPts val="600"/>
              </a:spcBef>
              <a:buSzPct val="100000"/>
              <a:defRPr/>
            </a:pPr>
            <a:r>
              <a:rPr lang="en-US" sz="1400" kern="0" dirty="0" err="1">
                <a:solidFill>
                  <a:sysClr val="windowText" lastClr="000000"/>
                </a:solidFill>
              </a:rPr>
              <a:t>Cập</a:t>
            </a:r>
            <a:r>
              <a:rPr lang="en-US" sz="1400" kern="0" dirty="0">
                <a:solidFill>
                  <a:sysClr val="windowText" lastClr="000000"/>
                </a:solidFill>
              </a:rPr>
              <a:t> </a:t>
            </a:r>
            <a:r>
              <a:rPr lang="en-US" sz="1400" kern="0" dirty="0" err="1">
                <a:solidFill>
                  <a:sysClr val="windowText" lastClr="000000"/>
                </a:solidFill>
              </a:rPr>
              <a:t>nhật</a:t>
            </a:r>
            <a:r>
              <a:rPr lang="en-US" sz="1400" kern="0" dirty="0">
                <a:solidFill>
                  <a:sysClr val="windowText" lastClr="000000"/>
                </a:solidFill>
              </a:rPr>
              <a:t> chi </a:t>
            </a:r>
            <a:r>
              <a:rPr lang="en-US" sz="1400" kern="0" dirty="0" err="1">
                <a:solidFill>
                  <a:sysClr val="windowText" lastClr="000000"/>
                </a:solidFill>
              </a:rPr>
              <a:t>tiết</a:t>
            </a:r>
            <a:r>
              <a:rPr lang="en-US" sz="1400" kern="0" dirty="0">
                <a:solidFill>
                  <a:sysClr val="windowText" lastClr="000000"/>
                </a:solidFill>
              </a:rPr>
              <a:t> đ</a:t>
            </a:r>
            <a:r>
              <a:rPr lang="vi-VN" sz="1400" kern="0" dirty="0">
                <a:solidFill>
                  <a:sysClr val="windowText" lastClr="000000"/>
                </a:solidFill>
              </a:rPr>
              <a:t>ơ</a:t>
            </a:r>
            <a:r>
              <a:rPr lang="en-US" sz="1400" kern="0" dirty="0">
                <a:solidFill>
                  <a:sysClr val="windowText" lastClr="000000"/>
                </a:solidFill>
              </a:rPr>
              <a:t>n </a:t>
            </a:r>
            <a:r>
              <a:rPr lang="en-US" sz="1400" kern="0" dirty="0" err="1">
                <a:solidFill>
                  <a:sysClr val="windowText" lastClr="000000"/>
                </a:solidFill>
              </a:rPr>
              <a:t>hàng</a:t>
            </a:r>
            <a:endParaRPr lang="en-US" sz="1400" kern="0" dirty="0">
              <a:solidFill>
                <a:sysClr val="windowText" lastClr="000000"/>
              </a:solidFill>
            </a:endParaRPr>
          </a:p>
        </p:txBody>
      </p:sp>
      <p:sp>
        <p:nvSpPr>
          <p:cNvPr id="13" name="Action Button: Help 12">
            <a:hlinkClick r:id="rId7"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6" name="Group 15"/>
          <p:cNvGrpSpPr/>
          <p:nvPr/>
        </p:nvGrpSpPr>
        <p:grpSpPr>
          <a:xfrm>
            <a:off x="7223469" y="167979"/>
            <a:ext cx="1414722" cy="275496"/>
            <a:chOff x="7223468" y="202707"/>
            <a:chExt cx="1414722" cy="275496"/>
          </a:xfrm>
        </p:grpSpPr>
        <p:sp>
          <p:nvSpPr>
            <p:cNvPr id="17"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6">
              <a:hlinkClick r:id="rId8"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18">
              <a:hlinkClick r:id="rId9"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2" name="Slide Number Placeholder 2">
            <a:extLst>
              <a:ext uri="{FF2B5EF4-FFF2-40B4-BE49-F238E27FC236}">
                <a16:creationId xmlns:a16="http://schemas.microsoft.com/office/drawing/2014/main" id="{5DAABD8C-12E9-48E2-94F0-ED3B0C007FAE}"/>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378319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4000" y="320039"/>
            <a:ext cx="8496000" cy="758952"/>
          </a:xfrm>
        </p:spPr>
        <p:txBody>
          <a:bodyPr/>
          <a:lstStyle/>
          <a:p>
            <a:r>
              <a:rPr lang="en-US" altLang="zh-CN" dirty="0" err="1">
                <a:latin typeface="Helvetica" panose="020B0604020202020204" pitchFamily="34" charset="0"/>
                <a:cs typeface="Helvetica" panose="020B0604020202020204" pitchFamily="34" charset="0"/>
              </a:rPr>
              <a:t>Xác</a:t>
            </a:r>
            <a:r>
              <a:rPr lang="en-US" altLang="zh-CN" dirty="0">
                <a:latin typeface="Helvetica" panose="020B0604020202020204" pitchFamily="34" charset="0"/>
                <a:cs typeface="Helvetica" panose="020B0604020202020204" pitchFamily="34" charset="0"/>
              </a:rPr>
              <a:t> </a:t>
            </a:r>
            <a:r>
              <a:rPr lang="en-US" altLang="zh-CN" dirty="0" err="1">
                <a:latin typeface="Helvetica" panose="020B0604020202020204" pitchFamily="34" charset="0"/>
                <a:cs typeface="Helvetica" panose="020B0604020202020204" pitchFamily="34" charset="0"/>
              </a:rPr>
              <a:t>nhận</a:t>
            </a:r>
            <a:r>
              <a:rPr lang="en-US" altLang="zh-CN" dirty="0">
                <a:latin typeface="Helvetica" panose="020B0604020202020204" pitchFamily="34" charset="0"/>
                <a:cs typeface="Helvetica" panose="020B0604020202020204" pitchFamily="34" charset="0"/>
              </a:rPr>
              <a:t> </a:t>
            </a:r>
            <a:r>
              <a:rPr lang="en-US" altLang="zh-CN" dirty="0" err="1">
                <a:latin typeface="Helvetica" panose="020B0604020202020204" pitchFamily="34" charset="0"/>
                <a:cs typeface="Helvetica" panose="020B0604020202020204" pitchFamily="34" charset="0"/>
              </a:rPr>
              <a:t>đặt</a:t>
            </a:r>
            <a:r>
              <a:rPr lang="en-US" altLang="zh-CN" dirty="0">
                <a:latin typeface="Helvetica" panose="020B0604020202020204" pitchFamily="34" charset="0"/>
                <a:cs typeface="Helvetica" panose="020B0604020202020204" pitchFamily="34" charset="0"/>
              </a:rPr>
              <a:t> </a:t>
            </a:r>
            <a:r>
              <a:rPr lang="en-US" altLang="zh-CN" dirty="0" err="1">
                <a:latin typeface="Helvetica" panose="020B0604020202020204" pitchFamily="34" charset="0"/>
                <a:cs typeface="Helvetica" panose="020B0604020202020204" pitchFamily="34" charset="0"/>
              </a:rPr>
              <a:t>hàng</a:t>
            </a:r>
            <a:br>
              <a:rPr lang="en-US" altLang="zh-CN" dirty="0">
                <a:latin typeface="Helvetica" panose="020B0604020202020204" pitchFamily="34" charset="0"/>
                <a:cs typeface="Helvetica" panose="020B0604020202020204" pitchFamily="34" charset="0"/>
              </a:rPr>
            </a:br>
            <a:r>
              <a:rPr lang="en-US" altLang="zh-CN" sz="1800" dirty="0" err="1">
                <a:latin typeface="Helvetica" panose="020B0604020202020204" pitchFamily="34" charset="0"/>
                <a:cs typeface="Helvetica" panose="020B0604020202020204" pitchFamily="34" charset="0"/>
              </a:rPr>
              <a:t>Đồng</a:t>
            </a:r>
            <a:r>
              <a:rPr lang="en-US" altLang="zh-CN" sz="1800" dirty="0">
                <a:latin typeface="Helvetica" panose="020B0604020202020204" pitchFamily="34" charset="0"/>
                <a:cs typeface="Helvetica" panose="020B0604020202020204" pitchFamily="34" charset="0"/>
              </a:rPr>
              <a:t> ý </a:t>
            </a:r>
            <a:r>
              <a:rPr lang="en-US" altLang="zh-CN" sz="1800" dirty="0" err="1">
                <a:latin typeface="Helvetica" panose="020B0604020202020204" pitchFamily="34" charset="0"/>
                <a:cs typeface="Helvetica" panose="020B0604020202020204" pitchFamily="34" charset="0"/>
              </a:rPr>
              <a:t>đặt</a:t>
            </a:r>
            <a:r>
              <a:rPr lang="en-US" altLang="zh-CN" sz="1800" dirty="0">
                <a:latin typeface="Helvetica" panose="020B0604020202020204" pitchFamily="34" charset="0"/>
                <a:cs typeface="Helvetica" panose="020B0604020202020204" pitchFamily="34" charset="0"/>
              </a:rPr>
              <a:t> </a:t>
            </a:r>
            <a:r>
              <a:rPr lang="en-US" altLang="zh-CN" sz="1800" dirty="0" err="1">
                <a:latin typeface="Helvetica" panose="020B0604020202020204" pitchFamily="34" charset="0"/>
                <a:cs typeface="Helvetica" panose="020B0604020202020204" pitchFamily="34" charset="0"/>
              </a:rPr>
              <a:t>hàng</a:t>
            </a:r>
            <a:r>
              <a:rPr lang="zh-CN" altLang="en-US" sz="1800" dirty="0">
                <a:latin typeface="Helvetica" panose="020B0604020202020204" pitchFamily="34" charset="0"/>
                <a:cs typeface="Helvetica" panose="020B0604020202020204" pitchFamily="34" charset="0"/>
              </a:rPr>
              <a:t>（</a:t>
            </a:r>
            <a:r>
              <a:rPr lang="en-US" altLang="zh-CN" sz="1800" dirty="0">
                <a:latin typeface="Helvetica" panose="020B0604020202020204" pitchFamily="34" charset="0"/>
                <a:cs typeface="Helvetica" panose="020B0604020202020204" pitchFamily="34" charset="0"/>
              </a:rPr>
              <a:t>1</a:t>
            </a:r>
            <a:r>
              <a:rPr lang="zh-CN" altLang="en-US" sz="1800" dirty="0">
                <a:latin typeface="Helvetica" panose="020B0604020202020204" pitchFamily="34" charset="0"/>
                <a:cs typeface="Helvetica" panose="020B0604020202020204" pitchFamily="34" charset="0"/>
              </a:rPr>
              <a:t>）</a:t>
            </a:r>
            <a:br>
              <a:rPr lang="en-US" altLang="zh-CN" sz="1800" dirty="0">
                <a:latin typeface="Helvetica" panose="020B0604020202020204" pitchFamily="34" charset="0"/>
                <a:cs typeface="Helvetica" panose="020B0604020202020204" pitchFamily="34" charset="0"/>
              </a:rPr>
            </a:br>
            <a:r>
              <a:rPr lang="en-US" altLang="zh-CN" sz="1600" dirty="0">
                <a:solidFill>
                  <a:schemeClr val="tx1"/>
                </a:solidFill>
                <a:latin typeface="Helvetica" panose="020B0604020202020204" pitchFamily="34" charset="0"/>
                <a:cs typeface="Helvetica" panose="020B0604020202020204" pitchFamily="34" charset="0"/>
              </a:rPr>
              <a:t>Enter from interactive PO email</a:t>
            </a:r>
            <a:endParaRPr lang="en-US" sz="1600" dirty="0">
              <a:solidFill>
                <a:schemeClr val="tx1"/>
              </a:solidFill>
              <a:latin typeface="Helvetica" panose="020B0604020202020204" pitchFamily="34" charset="0"/>
              <a:cs typeface="Helvetica" panose="020B0604020202020204" pitchFamily="34" charset="0"/>
            </a:endParaRPr>
          </a:p>
        </p:txBody>
      </p:sp>
      <p:sp>
        <p:nvSpPr>
          <p:cNvPr id="20" name="Action Button: Help 19">
            <a:hlinkClick r:id="rId3" action="ppaction://hlinksldjump" highlightClick="1"/>
          </p:cNvPr>
          <p:cNvSpPr/>
          <p:nvPr/>
        </p:nvSpPr>
        <p:spPr bwMode="gray">
          <a:xfrm>
            <a:off x="7900416" y="5873139"/>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Helvetica" panose="020B0604020202020204" pitchFamily="34" charset="0"/>
              <a:ea typeface="Arial Unicode MS" pitchFamily="34" charset="-128"/>
              <a:cs typeface="Helvetica" panose="020B0604020202020204" pitchFamily="34" charset="0"/>
            </a:endParaRPr>
          </a:p>
        </p:txBody>
      </p:sp>
      <p:grpSp>
        <p:nvGrpSpPr>
          <p:cNvPr id="21" name="Group 20"/>
          <p:cNvGrpSpPr/>
          <p:nvPr/>
        </p:nvGrpSpPr>
        <p:grpSpPr>
          <a:xfrm>
            <a:off x="7223469" y="167979"/>
            <a:ext cx="1414722" cy="275496"/>
            <a:chOff x="7223468" y="202707"/>
            <a:chExt cx="1414722" cy="275496"/>
          </a:xfrm>
        </p:grpSpPr>
        <p:sp>
          <p:nvSpPr>
            <p:cNvPr id="23"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0" name="Slide Number Placeholder 2">
            <a:extLst>
              <a:ext uri="{FF2B5EF4-FFF2-40B4-BE49-F238E27FC236}">
                <a16:creationId xmlns:a16="http://schemas.microsoft.com/office/drawing/2014/main" id="{3815451E-DE6C-4651-8FC3-A088D1B42700}"/>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22</a:t>
            </a:fld>
            <a:endParaRPr lang="en-US" dirty="0">
              <a:solidFill>
                <a:prstClr val="white"/>
              </a:solidFill>
            </a:endParaRPr>
          </a:p>
        </p:txBody>
      </p:sp>
      <p:sp>
        <p:nvSpPr>
          <p:cNvPr id="33" name="Callout: Line with Border and Accent Bar 32">
            <a:extLst>
              <a:ext uri="{FF2B5EF4-FFF2-40B4-BE49-F238E27FC236}">
                <a16:creationId xmlns:a16="http://schemas.microsoft.com/office/drawing/2014/main" id="{800501CC-8634-4101-A7E0-04DA719883A4}"/>
              </a:ext>
            </a:extLst>
          </p:cNvPr>
          <p:cNvSpPr/>
          <p:nvPr/>
        </p:nvSpPr>
        <p:spPr bwMode="gray">
          <a:xfrm>
            <a:off x="5745314" y="1516493"/>
            <a:ext cx="2956309" cy="843935"/>
          </a:xfrm>
          <a:prstGeom prst="accentBorderCallout1">
            <a:avLst>
              <a:gd name="adj1" fmla="val 18750"/>
              <a:gd name="adj2" fmla="val -8333"/>
              <a:gd name="adj3" fmla="val 19552"/>
              <a:gd name="adj4" fmla="val -20711"/>
            </a:avLst>
          </a:prstGeom>
          <a:solidFill>
            <a:schemeClr val="bg1"/>
          </a:solidFill>
          <a:ln w="6350" algn="ctr">
            <a:solidFill>
              <a:schemeClr val="accent1"/>
            </a:solidFill>
            <a:miter lim="800000"/>
            <a:headEnd/>
            <a:tailEnd/>
          </a:ln>
        </p:spPr>
        <p:txBody>
          <a:bodyPr lIns="90000" tIns="72000" rIns="90000" bIns="72000" rtlCol="0" anchor="ctr"/>
          <a:lstStyle/>
          <a:p>
            <a:pPr defTabSz="914400" fontAlgn="base">
              <a:spcBef>
                <a:spcPct val="50000"/>
              </a:spcBef>
              <a:spcAft>
                <a:spcPct val="0"/>
              </a:spcAft>
              <a:buClr>
                <a:srgbClr val="F0AB00"/>
              </a:buClr>
            </a:pPr>
            <a:endParaRPr lang="en-US" altLang="ja-JP" sz="2000" kern="0" dirty="0">
              <a:latin typeface="メイリオ" panose="020B0604030504040204" pitchFamily="50" charset="-128"/>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r>
              <a:rPr lang="en-US" altLang="zh-CN" sz="1400" kern="0" dirty="0">
                <a:latin typeface="+mj-lt"/>
                <a:ea typeface="Meiryo" panose="020B0604030504040204" pitchFamily="34" charset="-128"/>
                <a:cs typeface="Meiryo" panose="020B0604030504040204" pitchFamily="34" charset="-128"/>
              </a:rPr>
              <a:t>1</a:t>
            </a:r>
            <a:r>
              <a:rPr lang="en-US" altLang="zh-CN" sz="1400" b="1" kern="0" dirty="0">
                <a:latin typeface="+mj-lt"/>
                <a:ea typeface="Meiryo" panose="020B0604030504040204" pitchFamily="34" charset="-128"/>
                <a:cs typeface="Meiryo" panose="020B0604030504040204" pitchFamily="34" charset="-128"/>
              </a:rPr>
              <a:t>.Click</a:t>
            </a:r>
            <a:r>
              <a:rPr lang="en-US" altLang="zh-CN" sz="1400" kern="0" dirty="0">
                <a:latin typeface="+mj-lt"/>
                <a:ea typeface="Meiryo" panose="020B0604030504040204" pitchFamily="34" charset="-128"/>
                <a:cs typeface="Meiryo" panose="020B0604030504040204" pitchFamily="34" charset="-128"/>
              </a:rPr>
              <a:t> ”confirm entire order”</a:t>
            </a:r>
            <a:endParaRPr lang="en-US" altLang="ja-JP" sz="1400" kern="0" dirty="0">
              <a:latin typeface="+mj-lt"/>
              <a:ea typeface="Meiryo" panose="020B0604030504040204" pitchFamily="34" charset="-128"/>
              <a:cs typeface="Meiryo" panose="020B0604030504040204" pitchFamily="34" charset="-128"/>
            </a:endParaRPr>
          </a:p>
          <a:p>
            <a:pPr defTabSz="914400" fontAlgn="base">
              <a:spcBef>
                <a:spcPct val="50000"/>
              </a:spcBef>
              <a:spcAft>
                <a:spcPct val="0"/>
              </a:spcAft>
              <a:buClr>
                <a:srgbClr val="F0AB00"/>
              </a:buClr>
            </a:pPr>
            <a:endParaRPr lang="en-US" altLang="ja-JP" sz="2000" kern="0" dirty="0">
              <a:latin typeface="メイリオ" panose="020B0604030504040204" pitchFamily="50" charset="-128"/>
              <a:ea typeface="メイリオ" panose="020B0604030504040204" pitchFamily="50" charset="-128"/>
              <a:cs typeface="Arial Unicode MS" pitchFamily="34" charset="-128"/>
            </a:endParaRPr>
          </a:p>
        </p:txBody>
      </p:sp>
      <p:sp>
        <p:nvSpPr>
          <p:cNvPr id="34" name="Callout: Line with Border and Accent Bar 33">
            <a:extLst>
              <a:ext uri="{FF2B5EF4-FFF2-40B4-BE49-F238E27FC236}">
                <a16:creationId xmlns:a16="http://schemas.microsoft.com/office/drawing/2014/main" id="{CAADE664-7EC2-46CF-8D2E-A23EDD7A4056}"/>
              </a:ext>
            </a:extLst>
          </p:cNvPr>
          <p:cNvSpPr/>
          <p:nvPr/>
        </p:nvSpPr>
        <p:spPr bwMode="gray">
          <a:xfrm>
            <a:off x="5745314" y="2797929"/>
            <a:ext cx="2956309" cy="2961848"/>
          </a:xfrm>
          <a:prstGeom prst="accentBorderCallout1">
            <a:avLst>
              <a:gd name="adj1" fmla="val 18750"/>
              <a:gd name="adj2" fmla="val -8333"/>
              <a:gd name="adj3" fmla="val 24867"/>
              <a:gd name="adj4" fmla="val -15406"/>
            </a:avLst>
          </a:prstGeom>
          <a:solidFill>
            <a:schemeClr val="bg1"/>
          </a:solidFill>
          <a:ln w="6350" algn="ctr">
            <a:solidFill>
              <a:schemeClr val="accent1"/>
            </a:solidFill>
            <a:miter lim="800000"/>
            <a:headEnd/>
            <a:tailEnd/>
          </a:ln>
        </p:spPr>
        <p:txBody>
          <a:bodyPr lIns="90000" tIns="72000" rIns="90000" bIns="72000" rtlCol="0" anchor="ctr"/>
          <a:lstStyle/>
          <a:p>
            <a:pPr defTabSz="914400"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2</a:t>
            </a:r>
            <a:r>
              <a:rPr lang="en-US" altLang="zh-CN" sz="1400" b="1" kern="0" dirty="0">
                <a:latin typeface="+mj-lt"/>
                <a:ea typeface="メイリオ" panose="020B0604030504040204" pitchFamily="50" charset="-128"/>
                <a:cs typeface="Arial Unicode MS" pitchFamily="34" charset="-128"/>
              </a:rPr>
              <a:t>.Nhập </a:t>
            </a:r>
            <a:r>
              <a:rPr lang="en-US" altLang="zh-CN" sz="1400" kern="0" dirty="0" err="1">
                <a:latin typeface="+mj-lt"/>
                <a:ea typeface="メイリオ" panose="020B0604030504040204" pitchFamily="50" charset="-128"/>
                <a:cs typeface="Arial Unicode MS" pitchFamily="34" charset="-128"/>
              </a:rPr>
              <a:t>ngày</a:t>
            </a:r>
            <a:r>
              <a:rPr lang="en-US" altLang="zh-CN" sz="1400" kern="0" dirty="0">
                <a:latin typeface="+mj-lt"/>
                <a:ea typeface="メイリオ" panose="020B0604030504040204" pitchFamily="50" charset="-128"/>
                <a:cs typeface="Arial Unicode MS" pitchFamily="34" charset="-128"/>
              </a:rPr>
              <a:t> </a:t>
            </a:r>
            <a:r>
              <a:rPr lang="en-US" altLang="zh-CN" sz="1400" kern="0" dirty="0" err="1">
                <a:latin typeface="+mj-lt"/>
                <a:ea typeface="メイリオ" panose="020B0604030504040204" pitchFamily="50" charset="-128"/>
                <a:cs typeface="Arial Unicode MS" pitchFamily="34" charset="-128"/>
              </a:rPr>
              <a:t>giao</a:t>
            </a:r>
            <a:r>
              <a:rPr lang="en-US" altLang="zh-CN" sz="1400" kern="0" dirty="0">
                <a:latin typeface="+mj-lt"/>
                <a:ea typeface="メイリオ" panose="020B0604030504040204" pitchFamily="50" charset="-128"/>
                <a:cs typeface="Arial Unicode MS" pitchFamily="34" charset="-128"/>
              </a:rPr>
              <a:t> </a:t>
            </a:r>
            <a:r>
              <a:rPr lang="en-US" altLang="zh-CN" sz="1400" kern="0" dirty="0" err="1">
                <a:latin typeface="+mj-lt"/>
                <a:ea typeface="メイリオ" panose="020B0604030504040204" pitchFamily="50" charset="-128"/>
                <a:cs typeface="Arial Unicode MS" pitchFamily="34" charset="-128"/>
              </a:rPr>
              <a:t>hàng</a:t>
            </a:r>
            <a:r>
              <a:rPr lang="en-US" altLang="zh-CN" sz="1400" kern="0" dirty="0">
                <a:latin typeface="+mj-lt"/>
                <a:ea typeface="メイリオ" panose="020B0604030504040204" pitchFamily="50" charset="-128"/>
                <a:cs typeface="Arial Unicode MS" pitchFamily="34" charset="-128"/>
              </a:rPr>
              <a:t> </a:t>
            </a:r>
            <a:r>
              <a:rPr lang="vi-VN" altLang="zh-CN" sz="1400" kern="0" dirty="0">
                <a:latin typeface="+mj-lt"/>
                <a:ea typeface="メイリオ" panose="020B0604030504040204" pitchFamily="50" charset="-128"/>
                <a:cs typeface="Arial Unicode MS" pitchFamily="34" charset="-128"/>
              </a:rPr>
              <a:t>ư</a:t>
            </a:r>
            <a:r>
              <a:rPr lang="en-US" altLang="zh-CN" sz="1400" kern="0" dirty="0" err="1">
                <a:latin typeface="+mj-lt"/>
                <a:ea typeface="メイリオ" panose="020B0604030504040204" pitchFamily="50" charset="-128"/>
                <a:cs typeface="Arial Unicode MS" pitchFamily="34" charset="-128"/>
              </a:rPr>
              <a:t>ớc</a:t>
            </a:r>
            <a:r>
              <a:rPr lang="en-US" altLang="zh-CN" sz="1400" kern="0" dirty="0">
                <a:latin typeface="+mj-lt"/>
                <a:ea typeface="メイリオ" panose="020B0604030504040204" pitchFamily="50" charset="-128"/>
                <a:cs typeface="Arial Unicode MS" pitchFamily="34" charset="-128"/>
              </a:rPr>
              <a:t> </a:t>
            </a:r>
            <a:r>
              <a:rPr lang="en-US" altLang="zh-CN" sz="1400" kern="0" dirty="0" err="1">
                <a:latin typeface="+mj-lt"/>
                <a:ea typeface="メイリオ" panose="020B0604030504040204" pitchFamily="50" charset="-128"/>
                <a:cs typeface="Arial Unicode MS" pitchFamily="34" charset="-128"/>
              </a:rPr>
              <a:t>tính</a:t>
            </a:r>
            <a:endParaRPr lang="en-US" altLang="ja-JP" sz="1400" kern="0" dirty="0">
              <a:latin typeface="+mj-lt"/>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endParaRPr lang="en-US" altLang="ja-JP" sz="1400" kern="0" dirty="0">
              <a:latin typeface="+mj-lt"/>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r>
              <a:rPr lang="en-US" altLang="ja-JP" sz="1400" kern="0" dirty="0">
                <a:latin typeface="+mj-lt"/>
                <a:ea typeface="メイリオ" panose="020B0604030504040204" pitchFamily="50" charset="-128"/>
                <a:cs typeface="Arial Unicode MS" pitchFamily="34" charset="-128"/>
              </a:rPr>
              <a:t>3.</a:t>
            </a:r>
            <a:r>
              <a:rPr lang="en-US" altLang="ja-JP" sz="1400" b="1" kern="0" dirty="0">
                <a:latin typeface="+mj-lt"/>
                <a:ea typeface="メイリオ" panose="020B0604030504040204" pitchFamily="50" charset="-128"/>
                <a:cs typeface="Arial Unicode MS" pitchFamily="34" charset="-128"/>
              </a:rPr>
              <a:t>Kiểm </a:t>
            </a:r>
            <a:r>
              <a:rPr lang="en-US" altLang="ja-JP" sz="1400" b="1" kern="0" dirty="0" err="1">
                <a:latin typeface="+mj-lt"/>
                <a:ea typeface="メイリオ" panose="020B0604030504040204" pitchFamily="50" charset="-128"/>
                <a:cs typeface="Arial Unicode MS" pitchFamily="34" charset="-128"/>
              </a:rPr>
              <a:t>tra</a:t>
            </a:r>
            <a:r>
              <a:rPr lang="en-US" altLang="ja-JP" sz="1400" b="1" kern="0" dirty="0">
                <a:latin typeface="+mj-lt"/>
                <a:ea typeface="メイリオ" panose="020B0604030504040204" pitchFamily="50" charset="-128"/>
                <a:cs typeface="Arial Unicode MS" pitchFamily="34" charset="-128"/>
              </a:rPr>
              <a:t> </a:t>
            </a:r>
            <a:r>
              <a:rPr lang="en-US" altLang="ja-JP" sz="1400" kern="0" dirty="0">
                <a:latin typeface="+mj-lt"/>
                <a:ea typeface="メイリオ" panose="020B0604030504040204" pitchFamily="50" charset="-128"/>
                <a:cs typeface="Arial Unicode MS" pitchFamily="34" charset="-128"/>
              </a:rPr>
              <a:t>chi </a:t>
            </a:r>
            <a:r>
              <a:rPr lang="en-US" altLang="ja-JP" sz="1400" kern="0" dirty="0" err="1">
                <a:latin typeface="+mj-lt"/>
                <a:ea typeface="メイリオ" panose="020B0604030504040204" pitchFamily="50" charset="-128"/>
                <a:cs typeface="Arial Unicode MS" pitchFamily="34" charset="-128"/>
              </a:rPr>
              <a:t>tiết</a:t>
            </a:r>
            <a:r>
              <a:rPr lang="en-US" altLang="ja-JP" sz="1400" kern="0" dirty="0">
                <a:latin typeface="+mj-lt"/>
                <a:ea typeface="メイリオ" panose="020B0604030504040204" pitchFamily="50" charset="-128"/>
                <a:cs typeface="Arial Unicode MS" pitchFamily="34" charset="-128"/>
              </a:rPr>
              <a:t> PO</a:t>
            </a:r>
          </a:p>
          <a:p>
            <a:pPr defTabSz="914400" fontAlgn="base">
              <a:spcBef>
                <a:spcPct val="50000"/>
              </a:spcBef>
              <a:spcAft>
                <a:spcPct val="0"/>
              </a:spcAft>
              <a:buClr>
                <a:srgbClr val="F0AB00"/>
              </a:buClr>
            </a:pPr>
            <a:endParaRPr lang="en-US" altLang="ja-JP" sz="1600" kern="0" dirty="0">
              <a:latin typeface="+mj-lt"/>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4.</a:t>
            </a:r>
            <a:r>
              <a:rPr lang="en-US" altLang="zh-CN" sz="1400" b="1" kern="0" dirty="0">
                <a:latin typeface="+mj-lt"/>
                <a:ea typeface="メイリオ" panose="020B0604030504040204" pitchFamily="50" charset="-128"/>
                <a:cs typeface="Arial Unicode MS" pitchFamily="34" charset="-128"/>
              </a:rPr>
              <a:t>Click</a:t>
            </a:r>
            <a:r>
              <a:rPr lang="zh-CN" altLang="en-US" sz="1400" kern="0" dirty="0">
                <a:latin typeface="+mj-lt"/>
                <a:ea typeface="メイリオ" panose="020B0604030504040204" pitchFamily="50" charset="-128"/>
                <a:cs typeface="Arial Unicode MS" pitchFamily="34" charset="-128"/>
              </a:rPr>
              <a:t> </a:t>
            </a:r>
            <a:r>
              <a:rPr lang="en-US" altLang="ja-JP" sz="1400" kern="0" dirty="0">
                <a:latin typeface="+mj-lt"/>
                <a:ea typeface="メイリオ" panose="020B0604030504040204" pitchFamily="50" charset="-128"/>
                <a:cs typeface="Arial Unicode MS" pitchFamily="34" charset="-128"/>
              </a:rPr>
              <a:t> “next”. </a:t>
            </a:r>
          </a:p>
        </p:txBody>
      </p:sp>
      <p:pic>
        <p:nvPicPr>
          <p:cNvPr id="2" name="Picture 1">
            <a:extLst>
              <a:ext uri="{FF2B5EF4-FFF2-40B4-BE49-F238E27FC236}">
                <a16:creationId xmlns:a16="http://schemas.microsoft.com/office/drawing/2014/main" id="{1A1373A2-5765-482A-A2E2-B4048FB560F6}"/>
              </a:ext>
            </a:extLst>
          </p:cNvPr>
          <p:cNvPicPr>
            <a:picLocks noChangeAspect="1"/>
          </p:cNvPicPr>
          <p:nvPr/>
        </p:nvPicPr>
        <p:blipFill>
          <a:blip r:embed="rId6"/>
          <a:stretch>
            <a:fillRect/>
          </a:stretch>
        </p:blipFill>
        <p:spPr>
          <a:xfrm>
            <a:off x="281127" y="1386804"/>
            <a:ext cx="4815984" cy="1390898"/>
          </a:xfrm>
          <a:prstGeom prst="rect">
            <a:avLst/>
          </a:prstGeom>
          <a:noFill/>
          <a:ln>
            <a:solidFill>
              <a:schemeClr val="tx1"/>
            </a:solidFill>
          </a:ln>
        </p:spPr>
      </p:pic>
      <p:sp>
        <p:nvSpPr>
          <p:cNvPr id="15" name="Rectangle 14">
            <a:extLst>
              <a:ext uri="{FF2B5EF4-FFF2-40B4-BE49-F238E27FC236}">
                <a16:creationId xmlns:a16="http://schemas.microsoft.com/office/drawing/2014/main" id="{9BB321C4-2B74-4208-AEDF-6EC37692544E}"/>
              </a:ext>
            </a:extLst>
          </p:cNvPr>
          <p:cNvSpPr/>
          <p:nvPr/>
        </p:nvSpPr>
        <p:spPr bwMode="gray">
          <a:xfrm>
            <a:off x="381337" y="2252825"/>
            <a:ext cx="1000918" cy="215206"/>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F5F458AD-CC0E-4DF2-97E0-07D9C3EC2443}"/>
              </a:ext>
            </a:extLst>
          </p:cNvPr>
          <p:cNvPicPr>
            <a:picLocks noChangeAspect="1"/>
          </p:cNvPicPr>
          <p:nvPr/>
        </p:nvPicPr>
        <p:blipFill>
          <a:blip r:embed="rId7"/>
          <a:stretch>
            <a:fillRect/>
          </a:stretch>
        </p:blipFill>
        <p:spPr>
          <a:xfrm>
            <a:off x="525111" y="3219676"/>
            <a:ext cx="4572000" cy="2624454"/>
          </a:xfrm>
          <a:prstGeom prst="rect">
            <a:avLst/>
          </a:prstGeom>
          <a:ln>
            <a:solidFill>
              <a:schemeClr val="tx1"/>
            </a:solidFill>
          </a:ln>
        </p:spPr>
      </p:pic>
      <p:sp>
        <p:nvSpPr>
          <p:cNvPr id="27" name="Rectangle 26">
            <a:extLst>
              <a:ext uri="{FF2B5EF4-FFF2-40B4-BE49-F238E27FC236}">
                <a16:creationId xmlns:a16="http://schemas.microsoft.com/office/drawing/2014/main" id="{546CAA8A-1FF8-44DC-9DCB-CBEF74A045B0}"/>
              </a:ext>
            </a:extLst>
          </p:cNvPr>
          <p:cNvSpPr/>
          <p:nvPr/>
        </p:nvSpPr>
        <p:spPr bwMode="gray">
          <a:xfrm flipV="1">
            <a:off x="1382254" y="4977131"/>
            <a:ext cx="1879419" cy="782645"/>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9463964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D01E-546C-46B5-ACB2-31D3E8D46AE4}"/>
              </a:ext>
            </a:extLst>
          </p:cNvPr>
          <p:cNvSpPr>
            <a:spLocks noGrp="1"/>
          </p:cNvSpPr>
          <p:nvPr>
            <p:ph type="title"/>
          </p:nvPr>
        </p:nvSpPr>
        <p:spPr/>
        <p:txBody>
          <a:bodyPr/>
          <a:lstStyle/>
          <a:p>
            <a:r>
              <a:rPr lang="en-US" dirty="0" err="1">
                <a:latin typeface="Helvetica" panose="020B0604020202020204" pitchFamily="34" charset="0"/>
                <a:cs typeface="Helvetica" panose="020B0604020202020204" pitchFamily="34" charset="0"/>
              </a:rPr>
              <a:t>Xác</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nhận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đặt</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hàng</a:t>
            </a:r>
            <a:br>
              <a:rPr lang="en-US" dirty="0">
                <a:latin typeface="Helvetica" panose="020B0604020202020204" pitchFamily="34" charset="0"/>
                <a:cs typeface="Helvetica" panose="020B0604020202020204" pitchFamily="34" charset="0"/>
              </a:rPr>
            </a:br>
            <a:r>
              <a:rPr lang="en-US" sz="1800" dirty="0" err="1">
                <a:latin typeface="Helvetica" panose="020B0604020202020204" pitchFamily="34" charset="0"/>
                <a:cs typeface="Helvetica" panose="020B0604020202020204" pitchFamily="34" charset="0"/>
              </a:rPr>
              <a:t>Đồng</a:t>
            </a:r>
            <a:r>
              <a:rPr lang="en-US" sz="1800" dirty="0">
                <a:latin typeface="Helvetica" panose="020B0604020202020204" pitchFamily="34" charset="0"/>
                <a:cs typeface="Helvetica" panose="020B0604020202020204" pitchFamily="34" charset="0"/>
              </a:rPr>
              <a:t> ý </a:t>
            </a:r>
            <a:r>
              <a:rPr lang="en-US" sz="1800" dirty="0" err="1">
                <a:latin typeface="Helvetica" panose="020B0604020202020204" pitchFamily="34" charset="0"/>
                <a:cs typeface="Helvetica" panose="020B0604020202020204" pitchFamily="34" charset="0"/>
              </a:rPr>
              <a:t>đặt</a:t>
            </a:r>
            <a:r>
              <a:rPr lang="en-US" sz="1800" dirty="0">
                <a:latin typeface="Helvetica" panose="020B0604020202020204" pitchFamily="34" charset="0"/>
                <a:cs typeface="Helvetica" panose="020B0604020202020204" pitchFamily="34" charset="0"/>
              </a:rPr>
              <a:t> </a:t>
            </a:r>
            <a:r>
              <a:rPr lang="en-US" sz="1800" dirty="0" err="1">
                <a:latin typeface="Helvetica" panose="020B0604020202020204" pitchFamily="34" charset="0"/>
                <a:cs typeface="Helvetica" panose="020B0604020202020204" pitchFamily="34" charset="0"/>
              </a:rPr>
              <a:t>hàng</a:t>
            </a:r>
            <a:r>
              <a:rPr lang="zh-CN" altLang="en-US" sz="1800" dirty="0">
                <a:latin typeface="Helvetica" panose="020B0604020202020204" pitchFamily="34" charset="0"/>
                <a:cs typeface="Helvetica" panose="020B0604020202020204" pitchFamily="34" charset="0"/>
              </a:rPr>
              <a:t>（</a:t>
            </a:r>
            <a:r>
              <a:rPr lang="en-US" altLang="zh-CN" sz="1800" dirty="0">
                <a:latin typeface="Helvetica" panose="020B0604020202020204" pitchFamily="34" charset="0"/>
                <a:cs typeface="Helvetica" panose="020B0604020202020204" pitchFamily="34" charset="0"/>
              </a:rPr>
              <a:t>2</a:t>
            </a:r>
            <a:r>
              <a:rPr lang="zh-CN" altLang="en-US" sz="1800" dirty="0">
                <a:latin typeface="Helvetica" panose="020B0604020202020204" pitchFamily="34" charset="0"/>
                <a:cs typeface="Helvetica" panose="020B0604020202020204" pitchFamily="34" charset="0"/>
              </a:rPr>
              <a:t>）</a:t>
            </a:r>
            <a:br>
              <a:rPr lang="en-US" altLang="zh-CN" sz="1800" dirty="0">
                <a:latin typeface="Helvetica" panose="020B0604020202020204" pitchFamily="34" charset="0"/>
                <a:cs typeface="Helvetica" panose="020B0604020202020204" pitchFamily="34" charset="0"/>
              </a:rPr>
            </a:br>
            <a:endParaRPr lang="en-US" sz="1800" dirty="0"/>
          </a:p>
        </p:txBody>
      </p:sp>
      <p:pic>
        <p:nvPicPr>
          <p:cNvPr id="7" name="Picture 6">
            <a:extLst>
              <a:ext uri="{FF2B5EF4-FFF2-40B4-BE49-F238E27FC236}">
                <a16:creationId xmlns:a16="http://schemas.microsoft.com/office/drawing/2014/main" id="{F3A4980B-8A65-4C7A-AF90-AA15E7C3D4DE}"/>
              </a:ext>
            </a:extLst>
          </p:cNvPr>
          <p:cNvPicPr>
            <a:picLocks noChangeAspect="1"/>
          </p:cNvPicPr>
          <p:nvPr/>
        </p:nvPicPr>
        <p:blipFill>
          <a:blip r:embed="rId2"/>
          <a:stretch>
            <a:fillRect/>
          </a:stretch>
        </p:blipFill>
        <p:spPr>
          <a:xfrm>
            <a:off x="64890" y="3517892"/>
            <a:ext cx="5707950" cy="1720924"/>
          </a:xfrm>
          <a:prstGeom prst="rect">
            <a:avLst/>
          </a:prstGeom>
          <a:ln>
            <a:solidFill>
              <a:schemeClr val="tx1"/>
            </a:solidFill>
          </a:ln>
          <a:effectLst>
            <a:outerShdw blurRad="50800" dist="50800" dir="5400000" algn="ctr" rotWithShape="0">
              <a:schemeClr val="bg1"/>
            </a:outerShdw>
          </a:effectLst>
        </p:spPr>
      </p:pic>
      <p:sp>
        <p:nvSpPr>
          <p:cNvPr id="4" name="Slide Number Placeholder 3">
            <a:extLst>
              <a:ext uri="{FF2B5EF4-FFF2-40B4-BE49-F238E27FC236}">
                <a16:creationId xmlns:a16="http://schemas.microsoft.com/office/drawing/2014/main" id="{C2834FD0-2297-4D36-8E67-42CF5997F27A}"/>
              </a:ext>
            </a:extLst>
          </p:cNvPr>
          <p:cNvSpPr>
            <a:spLocks noGrp="1"/>
          </p:cNvSpPr>
          <p:nvPr>
            <p:ph type="sldNum" sz="quarter" idx="4"/>
          </p:nvPr>
        </p:nvSpPr>
        <p:spPr/>
        <p:txBody>
          <a:bodyPr/>
          <a:lstStyle/>
          <a:p>
            <a:fld id="{3DF1AFCE-D540-41EE-B441-3ED6DEB25CDC}" type="slidenum">
              <a:rPr lang="en-US" smtClean="0">
                <a:solidFill>
                  <a:prstClr val="white"/>
                </a:solidFill>
              </a:rPr>
              <a:pPr/>
              <a:t>23</a:t>
            </a:fld>
            <a:endParaRPr lang="en-US" dirty="0">
              <a:solidFill>
                <a:prstClr val="white"/>
              </a:solidFill>
            </a:endParaRPr>
          </a:p>
        </p:txBody>
      </p:sp>
      <p:sp>
        <p:nvSpPr>
          <p:cNvPr id="5" name="Callout: Line with Border and Accent Bar 4">
            <a:extLst>
              <a:ext uri="{FF2B5EF4-FFF2-40B4-BE49-F238E27FC236}">
                <a16:creationId xmlns:a16="http://schemas.microsoft.com/office/drawing/2014/main" id="{3AD722AB-8413-4895-A854-BD164397EC07}"/>
              </a:ext>
            </a:extLst>
          </p:cNvPr>
          <p:cNvSpPr/>
          <p:nvPr/>
        </p:nvSpPr>
        <p:spPr bwMode="gray">
          <a:xfrm>
            <a:off x="6128825" y="2114806"/>
            <a:ext cx="2298738" cy="430431"/>
          </a:xfrm>
          <a:prstGeom prst="accentBorderCallout1">
            <a:avLst>
              <a:gd name="adj1" fmla="val 18750"/>
              <a:gd name="adj2" fmla="val -8333"/>
              <a:gd name="adj3" fmla="val 19552"/>
              <a:gd name="adj4" fmla="val -20711"/>
            </a:avLst>
          </a:prstGeom>
          <a:solidFill>
            <a:schemeClr val="bg1"/>
          </a:solidFill>
          <a:ln w="6350" algn="ctr">
            <a:solidFill>
              <a:schemeClr val="accent1"/>
            </a:solidFill>
            <a:miter lim="800000"/>
            <a:headEnd/>
            <a:tailEnd/>
          </a:ln>
        </p:spPr>
        <p:txBody>
          <a:bodyPr lIns="90000" tIns="72000" rIns="90000" bIns="72000" rtlCol="0" anchor="ctr"/>
          <a:lstStyle/>
          <a:p>
            <a:pPr defTabSz="914400"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5.</a:t>
            </a:r>
            <a:r>
              <a:rPr lang="zh-CN" altLang="en-US" sz="1400" kern="0" dirty="0">
                <a:latin typeface="+mj-lt"/>
                <a:ea typeface="メイリオ" panose="020B0604030504040204" pitchFamily="50" charset="-128"/>
                <a:cs typeface="Arial Unicode MS" pitchFamily="34" charset="-128"/>
              </a:rPr>
              <a:t> </a:t>
            </a:r>
            <a:r>
              <a:rPr lang="en-US" altLang="zh-CN" sz="1400" b="1" kern="0" dirty="0">
                <a:latin typeface="+mj-lt"/>
                <a:ea typeface="メイリオ" panose="020B0604030504040204" pitchFamily="50" charset="-128"/>
                <a:cs typeface="Arial Unicode MS" pitchFamily="34" charset="-128"/>
              </a:rPr>
              <a:t>Click </a:t>
            </a:r>
            <a:r>
              <a:rPr lang="zh-CN" altLang="en-US" sz="1400" kern="0" dirty="0">
                <a:latin typeface="+mj-lt"/>
                <a:ea typeface="メイリオ" panose="020B0604030504040204" pitchFamily="50" charset="-128"/>
                <a:cs typeface="Arial Unicode MS" pitchFamily="34" charset="-128"/>
              </a:rPr>
              <a:t>“</a:t>
            </a:r>
            <a:r>
              <a:rPr lang="en-US" altLang="zh-CN" sz="1400" kern="0" dirty="0">
                <a:latin typeface="+mj-lt"/>
                <a:ea typeface="メイリオ" panose="020B0604030504040204" pitchFamily="50" charset="-128"/>
                <a:cs typeface="Arial Unicode MS" pitchFamily="34" charset="-128"/>
              </a:rPr>
              <a:t>submit</a:t>
            </a:r>
            <a:r>
              <a:rPr lang="zh-CN" altLang="en-US" sz="1400" kern="0" dirty="0">
                <a:latin typeface="+mj-lt"/>
                <a:ea typeface="メイリオ" panose="020B0604030504040204" pitchFamily="50" charset="-128"/>
                <a:cs typeface="Arial Unicode MS" pitchFamily="34" charset="-128"/>
              </a:rPr>
              <a:t>”</a:t>
            </a:r>
            <a:endParaRPr lang="en-US" altLang="ja-JP" sz="1400" kern="0" dirty="0">
              <a:latin typeface="+mj-lt"/>
              <a:ea typeface="メイリオ" panose="020B0604030504040204" pitchFamily="50" charset="-128"/>
              <a:cs typeface="Arial Unicode MS" pitchFamily="34" charset="-128"/>
            </a:endParaRPr>
          </a:p>
        </p:txBody>
      </p:sp>
      <p:sp>
        <p:nvSpPr>
          <p:cNvPr id="8" name="Callout: Line with Border and Accent Bar 7">
            <a:extLst>
              <a:ext uri="{FF2B5EF4-FFF2-40B4-BE49-F238E27FC236}">
                <a16:creationId xmlns:a16="http://schemas.microsoft.com/office/drawing/2014/main" id="{660F28DE-FE77-4FE3-B0AB-CA9096FD9B5A}"/>
              </a:ext>
            </a:extLst>
          </p:cNvPr>
          <p:cNvSpPr/>
          <p:nvPr/>
        </p:nvSpPr>
        <p:spPr bwMode="gray">
          <a:xfrm>
            <a:off x="6293417" y="4097036"/>
            <a:ext cx="2526583" cy="418403"/>
          </a:xfrm>
          <a:prstGeom prst="accentBorderCallout1">
            <a:avLst>
              <a:gd name="adj1" fmla="val 18750"/>
              <a:gd name="adj2" fmla="val -8333"/>
              <a:gd name="adj3" fmla="val 19552"/>
              <a:gd name="adj4" fmla="val -20711"/>
            </a:avLst>
          </a:prstGeom>
          <a:solidFill>
            <a:schemeClr val="bg1"/>
          </a:solidFill>
          <a:ln w="635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5.</a:t>
            </a:r>
            <a:r>
              <a:rPr lang="en-US" altLang="zh-CN" sz="1400" b="1" kern="0" dirty="0">
                <a:latin typeface="+mj-lt"/>
                <a:ea typeface="メイリオ" panose="020B0604030504040204" pitchFamily="50" charset="-128"/>
                <a:cs typeface="Arial Unicode MS" pitchFamily="34" charset="-128"/>
              </a:rPr>
              <a:t>Statu</a:t>
            </a:r>
            <a:r>
              <a:rPr lang="en-US" altLang="zh-CN" sz="1400" kern="0" dirty="0">
                <a:latin typeface="+mj-lt"/>
                <a:ea typeface="メイリオ" panose="020B0604030504040204" pitchFamily="50" charset="-128"/>
                <a:cs typeface="Arial Unicode MS" pitchFamily="34" charset="-128"/>
              </a:rPr>
              <a:t>s shows</a:t>
            </a:r>
            <a:r>
              <a:rPr lang="zh-CN" altLang="en-US" sz="1400" kern="0" dirty="0">
                <a:latin typeface="+mj-lt"/>
                <a:ea typeface="メイリオ" panose="020B0604030504040204" pitchFamily="50" charset="-128"/>
                <a:cs typeface="Arial Unicode MS" pitchFamily="34" charset="-128"/>
              </a:rPr>
              <a:t>：</a:t>
            </a:r>
            <a:r>
              <a:rPr lang="en-US" altLang="zh-CN" sz="1400" b="1" kern="0" dirty="0">
                <a:latin typeface="+mj-lt"/>
                <a:ea typeface="メイリオ" panose="020B0604030504040204" pitchFamily="50" charset="-128"/>
                <a:cs typeface="Arial Unicode MS" pitchFamily="34" charset="-128"/>
              </a:rPr>
              <a:t>confirmed</a:t>
            </a:r>
            <a:endParaRPr lang="en-US" altLang="ja-JP" sz="1400" b="1" kern="0" dirty="0">
              <a:latin typeface="+mj-lt"/>
              <a:ea typeface="メイリオ" panose="020B0604030504040204" pitchFamily="50" charset="-128"/>
              <a:cs typeface="Arial Unicode MS" pitchFamily="34" charset="-128"/>
            </a:endParaRPr>
          </a:p>
        </p:txBody>
      </p:sp>
      <p:sp>
        <p:nvSpPr>
          <p:cNvPr id="10" name="Rectangle 9">
            <a:extLst>
              <a:ext uri="{FF2B5EF4-FFF2-40B4-BE49-F238E27FC236}">
                <a16:creationId xmlns:a16="http://schemas.microsoft.com/office/drawing/2014/main" id="{61960C3E-64B1-44A7-AB03-864B05640C05}"/>
              </a:ext>
            </a:extLst>
          </p:cNvPr>
          <p:cNvSpPr/>
          <p:nvPr/>
        </p:nvSpPr>
        <p:spPr bwMode="gray">
          <a:xfrm>
            <a:off x="4522594" y="4110490"/>
            <a:ext cx="863222" cy="310563"/>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DFA85E50-8A04-4D98-9F8C-50367DC16509}"/>
              </a:ext>
            </a:extLst>
          </p:cNvPr>
          <p:cNvPicPr>
            <a:picLocks noChangeAspect="1"/>
          </p:cNvPicPr>
          <p:nvPr/>
        </p:nvPicPr>
        <p:blipFill>
          <a:blip r:embed="rId3"/>
          <a:stretch>
            <a:fillRect/>
          </a:stretch>
        </p:blipFill>
        <p:spPr>
          <a:xfrm>
            <a:off x="428910" y="1391095"/>
            <a:ext cx="4807358" cy="1815702"/>
          </a:xfrm>
          <a:prstGeom prst="rect">
            <a:avLst/>
          </a:prstGeom>
          <a:ln>
            <a:solidFill>
              <a:schemeClr val="tx1"/>
            </a:solidFill>
          </a:ln>
        </p:spPr>
      </p:pic>
      <p:sp>
        <p:nvSpPr>
          <p:cNvPr id="9" name="Rectangle 8">
            <a:extLst>
              <a:ext uri="{FF2B5EF4-FFF2-40B4-BE49-F238E27FC236}">
                <a16:creationId xmlns:a16="http://schemas.microsoft.com/office/drawing/2014/main" id="{0AB95A79-1960-44CF-A108-D4F024BE9AB1}"/>
              </a:ext>
            </a:extLst>
          </p:cNvPr>
          <p:cNvSpPr/>
          <p:nvPr/>
        </p:nvSpPr>
        <p:spPr bwMode="gray">
          <a:xfrm>
            <a:off x="4087545" y="2894030"/>
            <a:ext cx="644711" cy="398696"/>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627477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0040" y="320040"/>
            <a:ext cx="8496000" cy="756000"/>
          </a:xfrm>
        </p:spPr>
        <p:txBody>
          <a:bodyPr/>
          <a:lstStyle/>
          <a:p>
            <a:r>
              <a:rPr lang="en-US" dirty="0" err="1">
                <a:latin typeface="Helvetica" panose="020B0604020202020204" pitchFamily="34" charset="0"/>
                <a:cs typeface="Helvetica" panose="020B0604020202020204" pitchFamily="34" charset="0"/>
              </a:rPr>
              <a:t>Xác</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nhận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đặt</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hàng</a:t>
            </a:r>
            <a:br>
              <a:rPr lang="en-US" dirty="0"/>
            </a:br>
            <a:r>
              <a:rPr lang="en-US" sz="1800" dirty="0" err="1"/>
              <a:t>Từ</a:t>
            </a:r>
            <a:r>
              <a:rPr lang="en-US" sz="1800" dirty="0"/>
              <a:t> </a:t>
            </a:r>
            <a:r>
              <a:rPr lang="en-US" sz="1800" dirty="0" err="1"/>
              <a:t>chối</a:t>
            </a:r>
            <a:r>
              <a:rPr lang="en-US" sz="1800" dirty="0"/>
              <a:t> </a:t>
            </a:r>
            <a:r>
              <a:rPr lang="en-US" sz="1800" dirty="0" err="1"/>
              <a:t>đặt</a:t>
            </a:r>
            <a:r>
              <a:rPr lang="en-US" sz="1800" dirty="0"/>
              <a:t> </a:t>
            </a:r>
            <a:r>
              <a:rPr lang="en-US" sz="1800" dirty="0" err="1"/>
              <a:t>hàng</a:t>
            </a:r>
            <a:r>
              <a:rPr lang="en-US" altLang="zh-CN" sz="1800" dirty="0"/>
              <a:t>(1)</a:t>
            </a:r>
            <a:endParaRPr lang="en-US" sz="1800" dirty="0">
              <a:solidFill>
                <a:srgbClr val="1E9D8B"/>
              </a:solidFill>
            </a:endParaRPr>
          </a:p>
        </p:txBody>
      </p:sp>
      <p:sp>
        <p:nvSpPr>
          <p:cNvPr id="27" name="Action Button: Help 26">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20" name="Group 19"/>
          <p:cNvGrpSpPr/>
          <p:nvPr/>
        </p:nvGrpSpPr>
        <p:grpSpPr>
          <a:xfrm>
            <a:off x="7223469" y="167979"/>
            <a:ext cx="1414722" cy="275496"/>
            <a:chOff x="7223468" y="202707"/>
            <a:chExt cx="1414722" cy="275496"/>
          </a:xfrm>
        </p:grpSpPr>
        <p:sp>
          <p:nvSpPr>
            <p:cNvPr id="2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9" name="Slide Number Placeholder 2">
            <a:extLst>
              <a:ext uri="{FF2B5EF4-FFF2-40B4-BE49-F238E27FC236}">
                <a16:creationId xmlns:a16="http://schemas.microsoft.com/office/drawing/2014/main" id="{9D68DD2D-4892-4B89-8F22-13C2171A356E}"/>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24</a:t>
            </a:fld>
            <a:endParaRPr lang="en-US" dirty="0">
              <a:solidFill>
                <a:prstClr val="white"/>
              </a:solidFill>
            </a:endParaRPr>
          </a:p>
        </p:txBody>
      </p:sp>
      <p:sp>
        <p:nvSpPr>
          <p:cNvPr id="21" name="Callout: Line with Border and Accent Bar 20">
            <a:extLst>
              <a:ext uri="{FF2B5EF4-FFF2-40B4-BE49-F238E27FC236}">
                <a16:creationId xmlns:a16="http://schemas.microsoft.com/office/drawing/2014/main" id="{3255FC0B-0A05-499F-A970-DBF694B808BA}"/>
              </a:ext>
            </a:extLst>
          </p:cNvPr>
          <p:cNvSpPr/>
          <p:nvPr/>
        </p:nvSpPr>
        <p:spPr bwMode="gray">
          <a:xfrm>
            <a:off x="5745314" y="1916675"/>
            <a:ext cx="3070726" cy="585138"/>
          </a:xfrm>
          <a:prstGeom prst="accentBorderCallout1">
            <a:avLst>
              <a:gd name="adj1" fmla="val 18750"/>
              <a:gd name="adj2" fmla="val -8333"/>
              <a:gd name="adj3" fmla="val 19552"/>
              <a:gd name="adj4" fmla="val -20711"/>
            </a:avLst>
          </a:prstGeom>
          <a:solidFill>
            <a:schemeClr val="bg1"/>
          </a:solidFill>
          <a:ln w="635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pPr>
            <a:r>
              <a:rPr lang="en-US" altLang="zh-CN" sz="1400" kern="0" dirty="0">
                <a:ea typeface="メイリオ" panose="020B0604030504040204" pitchFamily="50" charset="-128"/>
                <a:cs typeface="Arial Unicode MS" pitchFamily="34" charset="-128"/>
              </a:rPr>
              <a:t>1.</a:t>
            </a:r>
            <a:r>
              <a:rPr lang="en-US" altLang="zh-CN" sz="1400" b="1" kern="0" dirty="0">
                <a:ea typeface="Meiryo" panose="020B0604030504040204" pitchFamily="34" charset="-128"/>
                <a:cs typeface="Meiryo" panose="020B0604030504040204" pitchFamily="34" charset="-128"/>
              </a:rPr>
              <a:t> Click</a:t>
            </a:r>
            <a:r>
              <a:rPr lang="en-US" altLang="zh-CN" sz="1400" kern="0" dirty="0">
                <a:ea typeface="Meiryo" panose="020B0604030504040204" pitchFamily="34" charset="-128"/>
                <a:cs typeface="Meiryo" panose="020B0604030504040204" pitchFamily="34" charset="-128"/>
              </a:rPr>
              <a:t> ”Reject entire order”</a:t>
            </a:r>
            <a:endParaRPr lang="en-US" altLang="ja-JP" sz="1400" kern="0" dirty="0">
              <a:ea typeface="メイリオ" panose="020B0604030504040204" pitchFamily="50" charset="-128"/>
              <a:cs typeface="Arial Unicode MS" pitchFamily="34" charset="-128"/>
            </a:endParaRPr>
          </a:p>
        </p:txBody>
      </p:sp>
      <p:sp>
        <p:nvSpPr>
          <p:cNvPr id="26" name="Callout: Line with Border and Accent Bar 25">
            <a:extLst>
              <a:ext uri="{FF2B5EF4-FFF2-40B4-BE49-F238E27FC236}">
                <a16:creationId xmlns:a16="http://schemas.microsoft.com/office/drawing/2014/main" id="{DED1E246-E7E9-4311-8347-A713E4E2D4F6}"/>
              </a:ext>
            </a:extLst>
          </p:cNvPr>
          <p:cNvSpPr/>
          <p:nvPr/>
        </p:nvSpPr>
        <p:spPr bwMode="gray">
          <a:xfrm>
            <a:off x="5745313" y="3508088"/>
            <a:ext cx="2956309" cy="1082766"/>
          </a:xfrm>
          <a:prstGeom prst="accentBorderCallout1">
            <a:avLst>
              <a:gd name="adj1" fmla="val 18750"/>
              <a:gd name="adj2" fmla="val -8333"/>
              <a:gd name="adj3" fmla="val 19552"/>
              <a:gd name="adj4" fmla="val -20711"/>
            </a:avLst>
          </a:prstGeom>
          <a:solidFill>
            <a:schemeClr val="bg1"/>
          </a:solidFill>
          <a:ln w="635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pPr>
            <a:r>
              <a:rPr lang="en-US" altLang="ja-JP" sz="1400" kern="0" dirty="0">
                <a:latin typeface="メイリオ" panose="020B0604030504040204" pitchFamily="50" charset="-128"/>
                <a:ea typeface="メイリオ" panose="020B0604030504040204" pitchFamily="50" charset="-128"/>
                <a:cs typeface="Arial Unicode MS" pitchFamily="34" charset="-128"/>
              </a:rPr>
              <a:t>2.</a:t>
            </a:r>
            <a:r>
              <a:rPr lang="en-US" altLang="ja-JP" sz="1400" b="1" kern="0" dirty="0">
                <a:latin typeface="メイリオ" panose="020B0604030504040204" pitchFamily="50" charset="-128"/>
                <a:ea typeface="メイリオ" panose="020B0604030504040204" pitchFamily="50" charset="-128"/>
                <a:cs typeface="Arial Unicode MS" pitchFamily="34" charset="-128"/>
              </a:rPr>
              <a:t>Input</a:t>
            </a:r>
            <a:r>
              <a:rPr lang="en-US" altLang="ja-JP" sz="1400" kern="0" dirty="0">
                <a:latin typeface="メイリオ" panose="020B0604030504040204" pitchFamily="50" charset="-128"/>
                <a:ea typeface="メイリオ" panose="020B0604030504040204" pitchFamily="50" charset="-128"/>
                <a:cs typeface="Arial Unicode MS" pitchFamily="34" charset="-128"/>
              </a:rPr>
              <a:t> </a:t>
            </a:r>
            <a:r>
              <a:rPr lang="en-US" altLang="ja-JP" sz="1400" kern="0" dirty="0">
                <a:ea typeface="メイリオ" panose="020B0604030504040204" pitchFamily="50" charset="-128"/>
                <a:cs typeface="Arial Unicode MS" pitchFamily="34" charset="-128"/>
              </a:rPr>
              <a:t>“comment” </a:t>
            </a:r>
            <a:r>
              <a:rPr lang="en-US" altLang="ja-JP" sz="1400" kern="0" dirty="0" err="1">
                <a:ea typeface="メイリオ" panose="020B0604030504040204" pitchFamily="50" charset="-128"/>
                <a:cs typeface="Arial Unicode MS" pitchFamily="34" charset="-128"/>
              </a:rPr>
              <a:t>lý</a:t>
            </a:r>
            <a:r>
              <a:rPr lang="en-US" altLang="ja-JP" sz="1400" kern="0" dirty="0">
                <a:ea typeface="メイリオ" panose="020B0604030504040204" pitchFamily="50" charset="-128"/>
                <a:cs typeface="Arial Unicode MS" pitchFamily="34" charset="-128"/>
              </a:rPr>
              <a:t> do </a:t>
            </a:r>
            <a:r>
              <a:rPr lang="en-US" altLang="ja-JP" sz="1400" kern="0" dirty="0" err="1">
                <a:ea typeface="メイリオ" panose="020B0604030504040204" pitchFamily="50" charset="-128"/>
                <a:cs typeface="Arial Unicode MS" pitchFamily="34" charset="-128"/>
              </a:rPr>
              <a:t>bạn</a:t>
            </a:r>
            <a:r>
              <a:rPr lang="en-US" altLang="ja-JP" sz="1400" kern="0" dirty="0">
                <a:ea typeface="メイリオ" panose="020B0604030504040204" pitchFamily="50" charset="-128"/>
                <a:cs typeface="Arial Unicode MS" pitchFamily="34" charset="-128"/>
              </a:rPr>
              <a:t> </a:t>
            </a:r>
            <a:r>
              <a:rPr lang="en-US" altLang="ja-JP" sz="1400" kern="0" dirty="0" err="1">
                <a:ea typeface="メイリオ" panose="020B0604030504040204" pitchFamily="50" charset="-128"/>
                <a:cs typeface="Arial Unicode MS" pitchFamily="34" charset="-128"/>
              </a:rPr>
              <a:t>từ</a:t>
            </a:r>
            <a:r>
              <a:rPr lang="en-US" altLang="ja-JP" sz="1400" kern="0" dirty="0">
                <a:ea typeface="メイリオ" panose="020B0604030504040204" pitchFamily="50" charset="-128"/>
                <a:cs typeface="Arial Unicode MS" pitchFamily="34" charset="-128"/>
              </a:rPr>
              <a:t> </a:t>
            </a:r>
            <a:r>
              <a:rPr lang="en-US" altLang="ja-JP" sz="1400" kern="0" dirty="0" err="1">
                <a:ea typeface="メイリオ" panose="020B0604030504040204" pitchFamily="50" charset="-128"/>
                <a:cs typeface="Arial Unicode MS" pitchFamily="34" charset="-128"/>
              </a:rPr>
              <a:t>chối</a:t>
            </a:r>
            <a:endParaRPr lang="en-US" altLang="ja-JP" sz="1400" kern="0" dirty="0">
              <a:ea typeface="メイリオ" panose="020B0604030504040204" pitchFamily="50" charset="-128"/>
              <a:cs typeface="Arial Unicode MS" pitchFamily="34" charset="-128"/>
            </a:endParaRPr>
          </a:p>
          <a:p>
            <a:pPr fontAlgn="base">
              <a:spcBef>
                <a:spcPct val="50000"/>
              </a:spcBef>
              <a:spcAft>
                <a:spcPct val="0"/>
              </a:spcAft>
              <a:buClr>
                <a:srgbClr val="F0AB00"/>
              </a:buClr>
            </a:pPr>
            <a:endParaRPr lang="en-US" altLang="ja-JP" sz="1400" kern="0" dirty="0">
              <a:latin typeface="メイリオ" panose="020B0604030504040204" pitchFamily="50" charset="-128"/>
              <a:ea typeface="メイリオ" panose="020B0604030504040204" pitchFamily="50" charset="-128"/>
              <a:cs typeface="Arial Unicode MS" pitchFamily="34" charset="-128"/>
            </a:endParaRPr>
          </a:p>
          <a:p>
            <a:pPr fontAlgn="base">
              <a:spcBef>
                <a:spcPct val="50000"/>
              </a:spcBef>
              <a:spcAft>
                <a:spcPct val="0"/>
              </a:spcAft>
              <a:buClr>
                <a:srgbClr val="F0AB00"/>
              </a:buClr>
            </a:pPr>
            <a:r>
              <a:rPr lang="en-US" altLang="ja-JP" sz="1400" kern="0" dirty="0">
                <a:ea typeface="メイリオ" panose="020B0604030504040204" pitchFamily="50" charset="-128"/>
              </a:rPr>
              <a:t>3.</a:t>
            </a:r>
            <a:r>
              <a:rPr lang="en-US" altLang="ja-JP" sz="1400" b="1" kern="0" dirty="0">
                <a:ea typeface="メイリオ" panose="020B0604030504040204" pitchFamily="50" charset="-128"/>
              </a:rPr>
              <a:t>Click</a:t>
            </a:r>
            <a:r>
              <a:rPr lang="en-US" altLang="ja-JP" sz="1400" kern="0" dirty="0">
                <a:ea typeface="メイリオ" panose="020B0604030504040204" pitchFamily="50" charset="-128"/>
              </a:rPr>
              <a:t> “reject order” </a:t>
            </a:r>
          </a:p>
        </p:txBody>
      </p:sp>
      <p:pic>
        <p:nvPicPr>
          <p:cNvPr id="14" name="Picture 13">
            <a:extLst>
              <a:ext uri="{FF2B5EF4-FFF2-40B4-BE49-F238E27FC236}">
                <a16:creationId xmlns:a16="http://schemas.microsoft.com/office/drawing/2014/main" id="{062C100C-931E-4339-9198-3095AFCC2754}"/>
              </a:ext>
            </a:extLst>
          </p:cNvPr>
          <p:cNvPicPr>
            <a:picLocks noChangeAspect="1"/>
          </p:cNvPicPr>
          <p:nvPr/>
        </p:nvPicPr>
        <p:blipFill>
          <a:blip r:embed="rId6"/>
          <a:stretch>
            <a:fillRect/>
          </a:stretch>
        </p:blipFill>
        <p:spPr>
          <a:xfrm>
            <a:off x="151071" y="4792683"/>
            <a:ext cx="4983382" cy="1425144"/>
          </a:xfrm>
          <a:prstGeom prst="rect">
            <a:avLst/>
          </a:prstGeom>
          <a:ln>
            <a:solidFill>
              <a:schemeClr val="tx1"/>
            </a:solidFill>
          </a:ln>
          <a:effectLst>
            <a:outerShdw blurRad="50800" dist="50800" dir="5400000" algn="ctr" rotWithShape="0">
              <a:schemeClr val="bg1"/>
            </a:outerShdw>
          </a:effectLst>
        </p:spPr>
      </p:pic>
      <p:sp>
        <p:nvSpPr>
          <p:cNvPr id="28" name="Callout: Line with Border and Accent Bar 27">
            <a:extLst>
              <a:ext uri="{FF2B5EF4-FFF2-40B4-BE49-F238E27FC236}">
                <a16:creationId xmlns:a16="http://schemas.microsoft.com/office/drawing/2014/main" id="{542F4671-9ED1-4836-8091-2375B3A2C51F}"/>
              </a:ext>
            </a:extLst>
          </p:cNvPr>
          <p:cNvSpPr/>
          <p:nvPr/>
        </p:nvSpPr>
        <p:spPr bwMode="gray">
          <a:xfrm>
            <a:off x="5745313" y="5101165"/>
            <a:ext cx="2956309" cy="644294"/>
          </a:xfrm>
          <a:prstGeom prst="accentBorderCallout1">
            <a:avLst>
              <a:gd name="adj1" fmla="val 18750"/>
              <a:gd name="adj2" fmla="val -8333"/>
              <a:gd name="adj3" fmla="val 19552"/>
              <a:gd name="adj4" fmla="val -20711"/>
            </a:avLst>
          </a:prstGeom>
          <a:solidFill>
            <a:schemeClr val="bg1"/>
          </a:solidFill>
          <a:ln w="635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3.</a:t>
            </a:r>
            <a:r>
              <a:rPr lang="en-US" altLang="zh-CN" sz="1400" b="1" kern="0" dirty="0">
                <a:latin typeface="+mj-lt"/>
                <a:ea typeface="メイリオ" panose="020B0604030504040204" pitchFamily="50" charset="-128"/>
                <a:cs typeface="Arial Unicode MS" pitchFamily="34" charset="-128"/>
              </a:rPr>
              <a:t>PO</a:t>
            </a:r>
            <a:r>
              <a:rPr lang="en-US" altLang="zh-CN" sz="1400" kern="0" dirty="0">
                <a:latin typeface="+mj-lt"/>
                <a:ea typeface="メイリオ" panose="020B0604030504040204" pitchFamily="50" charset="-128"/>
                <a:cs typeface="Arial Unicode MS" pitchFamily="34" charset="-128"/>
              </a:rPr>
              <a:t> status shows as : Rejected</a:t>
            </a:r>
            <a:endParaRPr lang="en-US" altLang="ja-JP" sz="1400" b="1" kern="0" dirty="0">
              <a:latin typeface="+mj-lt"/>
              <a:ea typeface="メイリオ" panose="020B0604030504040204" pitchFamily="50" charset="-128"/>
              <a:cs typeface="Arial Unicode MS" pitchFamily="34" charset="-128"/>
            </a:endParaRPr>
          </a:p>
        </p:txBody>
      </p:sp>
      <p:sp>
        <p:nvSpPr>
          <p:cNvPr id="29" name="Rectangle 28">
            <a:extLst>
              <a:ext uri="{FF2B5EF4-FFF2-40B4-BE49-F238E27FC236}">
                <a16:creationId xmlns:a16="http://schemas.microsoft.com/office/drawing/2014/main" id="{1605C2D3-2ED6-4895-B373-61A02A4407D4}"/>
              </a:ext>
            </a:extLst>
          </p:cNvPr>
          <p:cNvSpPr/>
          <p:nvPr/>
        </p:nvSpPr>
        <p:spPr bwMode="gray">
          <a:xfrm>
            <a:off x="4043626" y="5371288"/>
            <a:ext cx="747830" cy="374171"/>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A5DFE244-B53B-4501-8C4E-AD828C98B53D}"/>
              </a:ext>
            </a:extLst>
          </p:cNvPr>
          <p:cNvPicPr>
            <a:picLocks noChangeAspect="1"/>
          </p:cNvPicPr>
          <p:nvPr/>
        </p:nvPicPr>
        <p:blipFill>
          <a:blip r:embed="rId7"/>
          <a:stretch>
            <a:fillRect/>
          </a:stretch>
        </p:blipFill>
        <p:spPr>
          <a:xfrm>
            <a:off x="233702" y="1624576"/>
            <a:ext cx="4983382" cy="1169336"/>
          </a:xfrm>
          <a:prstGeom prst="rect">
            <a:avLst/>
          </a:prstGeom>
          <a:ln>
            <a:solidFill>
              <a:schemeClr val="tx1"/>
            </a:solidFill>
          </a:ln>
        </p:spPr>
      </p:pic>
      <p:sp>
        <p:nvSpPr>
          <p:cNvPr id="16" name="Rectangle 15">
            <a:extLst>
              <a:ext uri="{FF2B5EF4-FFF2-40B4-BE49-F238E27FC236}">
                <a16:creationId xmlns:a16="http://schemas.microsoft.com/office/drawing/2014/main" id="{6B971556-C7A0-4F6F-9605-B0F8A3AB9010}"/>
              </a:ext>
            </a:extLst>
          </p:cNvPr>
          <p:cNvSpPr/>
          <p:nvPr/>
        </p:nvSpPr>
        <p:spPr bwMode="gray">
          <a:xfrm>
            <a:off x="428910" y="2453266"/>
            <a:ext cx="843709" cy="233373"/>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C0749451-D1B7-4E14-A7F6-36AFAB5207F7}"/>
              </a:ext>
            </a:extLst>
          </p:cNvPr>
          <p:cNvPicPr>
            <a:picLocks noChangeAspect="1"/>
          </p:cNvPicPr>
          <p:nvPr/>
        </p:nvPicPr>
        <p:blipFill>
          <a:blip r:embed="rId8"/>
          <a:stretch>
            <a:fillRect/>
          </a:stretch>
        </p:blipFill>
        <p:spPr>
          <a:xfrm>
            <a:off x="1976072" y="2752459"/>
            <a:ext cx="3027575" cy="2096397"/>
          </a:xfrm>
          <a:prstGeom prst="rect">
            <a:avLst/>
          </a:prstGeom>
          <a:ln>
            <a:solidFill>
              <a:schemeClr val="tx1"/>
            </a:solidFill>
          </a:ln>
        </p:spPr>
      </p:pic>
      <p:sp>
        <p:nvSpPr>
          <p:cNvPr id="30" name="Rectangle 29">
            <a:extLst>
              <a:ext uri="{FF2B5EF4-FFF2-40B4-BE49-F238E27FC236}">
                <a16:creationId xmlns:a16="http://schemas.microsoft.com/office/drawing/2014/main" id="{BDE31586-B69E-447B-AAC6-312C17790D5F}"/>
              </a:ext>
            </a:extLst>
          </p:cNvPr>
          <p:cNvSpPr/>
          <p:nvPr/>
        </p:nvSpPr>
        <p:spPr bwMode="gray">
          <a:xfrm>
            <a:off x="2695693" y="3613571"/>
            <a:ext cx="2307954" cy="656680"/>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9409554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496000" cy="743859"/>
          </a:xfrm>
        </p:spPr>
        <p:txBody>
          <a:bodyPr/>
          <a:lstStyle/>
          <a:p>
            <a:r>
              <a:rPr lang="en-US" dirty="0" err="1">
                <a:latin typeface="Helvetica" panose="020B0604020202020204" pitchFamily="34" charset="0"/>
                <a:cs typeface="Helvetica" panose="020B0604020202020204" pitchFamily="34" charset="0"/>
              </a:rPr>
              <a:t>Xác</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nhận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đặt</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hàng</a:t>
            </a:r>
            <a:br>
              <a:rPr lang="en-US" dirty="0"/>
            </a:br>
            <a:r>
              <a:rPr lang="en-US" sz="1800" dirty="0" err="1"/>
              <a:t>Cập</a:t>
            </a:r>
            <a:r>
              <a:rPr lang="en-US" sz="1800" dirty="0"/>
              <a:t> </a:t>
            </a:r>
            <a:r>
              <a:rPr lang="en-US" sz="1800" dirty="0" err="1"/>
              <a:t>nhật</a:t>
            </a:r>
            <a:r>
              <a:rPr lang="en-US" sz="1800" dirty="0"/>
              <a:t> </a:t>
            </a:r>
            <a:r>
              <a:rPr lang="en-US" sz="1800" dirty="0" err="1"/>
              <a:t>thêm</a:t>
            </a:r>
            <a:r>
              <a:rPr lang="en-US" sz="1800" dirty="0"/>
              <a:t> </a:t>
            </a:r>
            <a:r>
              <a:rPr lang="en-US" sz="1800" dirty="0" err="1"/>
              <a:t>mặt</a:t>
            </a:r>
            <a:r>
              <a:rPr lang="en-US" sz="1800" dirty="0"/>
              <a:t> </a:t>
            </a:r>
            <a:r>
              <a:rPr lang="en-US" sz="1800" dirty="0" err="1"/>
              <a:t>hàng</a:t>
            </a:r>
            <a:r>
              <a:rPr lang="en-US" altLang="zh-CN" sz="1800" dirty="0"/>
              <a:t>(1)</a:t>
            </a:r>
            <a:endParaRPr lang="en-US" sz="1800" dirty="0">
              <a:solidFill>
                <a:srgbClr val="1E9D8B"/>
              </a:solidFill>
            </a:endParaRPr>
          </a:p>
        </p:txBody>
      </p:sp>
      <p:sp>
        <p:nvSpPr>
          <p:cNvPr id="23" name="Action Button: Help 22">
            <a:hlinkClick r:id="rId3" action="ppaction://hlinksldjump" highlightClick="1"/>
          </p:cNvPr>
          <p:cNvSpPr/>
          <p:nvPr/>
        </p:nvSpPr>
        <p:spPr bwMode="gray">
          <a:xfrm>
            <a:off x="7901223" y="5870104"/>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33" name="Group 32"/>
          <p:cNvGrpSpPr/>
          <p:nvPr/>
        </p:nvGrpSpPr>
        <p:grpSpPr>
          <a:xfrm>
            <a:off x="7223469" y="167979"/>
            <a:ext cx="1414722" cy="275496"/>
            <a:chOff x="7223468" y="202707"/>
            <a:chExt cx="1414722" cy="275496"/>
          </a:xfrm>
        </p:grpSpPr>
        <p:sp>
          <p:nvSpPr>
            <p:cNvPr id="34"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5"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6"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7"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2" name="Slide Number Placeholder 2">
            <a:extLst>
              <a:ext uri="{FF2B5EF4-FFF2-40B4-BE49-F238E27FC236}">
                <a16:creationId xmlns:a16="http://schemas.microsoft.com/office/drawing/2014/main" id="{1F91F7DC-5551-473B-B41A-F605620E0646}"/>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25</a:t>
            </a:fld>
            <a:endParaRPr lang="en-US" dirty="0">
              <a:solidFill>
                <a:prstClr val="white"/>
              </a:solidFill>
            </a:endParaRPr>
          </a:p>
        </p:txBody>
      </p:sp>
      <p:sp>
        <p:nvSpPr>
          <p:cNvPr id="24" name="Callout: Line with Border and Accent Bar 23">
            <a:extLst>
              <a:ext uri="{FF2B5EF4-FFF2-40B4-BE49-F238E27FC236}">
                <a16:creationId xmlns:a16="http://schemas.microsoft.com/office/drawing/2014/main" id="{968C7323-1B37-435C-8725-92387669B41D}"/>
              </a:ext>
            </a:extLst>
          </p:cNvPr>
          <p:cNvSpPr/>
          <p:nvPr/>
        </p:nvSpPr>
        <p:spPr bwMode="gray">
          <a:xfrm>
            <a:off x="5745314" y="1516494"/>
            <a:ext cx="2956309" cy="701032"/>
          </a:xfrm>
          <a:prstGeom prst="accentBorderCallout1">
            <a:avLst>
              <a:gd name="adj1" fmla="val 18750"/>
              <a:gd name="adj2" fmla="val -8333"/>
              <a:gd name="adj3" fmla="val 19552"/>
              <a:gd name="adj4" fmla="val -20711"/>
            </a:avLst>
          </a:prstGeom>
          <a:solidFill>
            <a:schemeClr val="bg1"/>
          </a:solidFill>
          <a:ln w="635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pPr>
            <a:r>
              <a:rPr lang="en-US" altLang="zh-CN" sz="1400" kern="0" dirty="0">
                <a:latin typeface="+mj-lt"/>
                <a:ea typeface="メイリオ" panose="020B0604030504040204" pitchFamily="50" charset="-128"/>
              </a:rPr>
              <a:t>1</a:t>
            </a:r>
            <a:r>
              <a:rPr lang="en-US" altLang="ja-JP" sz="1400" kern="0" dirty="0">
                <a:latin typeface="+mj-lt"/>
                <a:ea typeface="メイリオ" panose="020B0604030504040204" pitchFamily="50" charset="-128"/>
              </a:rPr>
              <a:t>.</a:t>
            </a:r>
            <a:r>
              <a:rPr lang="en-US" altLang="ja-JP" sz="1400" b="1" kern="0" dirty="0">
                <a:latin typeface="+mj-lt"/>
                <a:ea typeface="メイリオ" panose="020B0604030504040204" pitchFamily="50" charset="-128"/>
              </a:rPr>
              <a:t>Click</a:t>
            </a:r>
            <a:r>
              <a:rPr lang="en-US" altLang="ja-JP" sz="1400" kern="0" dirty="0">
                <a:latin typeface="+mj-lt"/>
                <a:ea typeface="メイリオ" panose="020B0604030504040204" pitchFamily="50" charset="-128"/>
              </a:rPr>
              <a:t> on ”</a:t>
            </a:r>
            <a:r>
              <a:rPr lang="en-US" altLang="zh-CN" sz="1400" kern="0" dirty="0">
                <a:latin typeface="+mj-lt"/>
                <a:ea typeface="メイリオ" panose="020B0604030504040204" pitchFamily="50" charset="-128"/>
              </a:rPr>
              <a:t>update line</a:t>
            </a:r>
            <a:r>
              <a:rPr lang="zh-CN" altLang="en-US" sz="1400" kern="0" dirty="0">
                <a:latin typeface="+mj-lt"/>
                <a:ea typeface="メイリオ" panose="020B0604030504040204" pitchFamily="50" charset="-128"/>
              </a:rPr>
              <a:t> </a:t>
            </a:r>
            <a:r>
              <a:rPr lang="en-US" altLang="zh-CN" sz="1400" kern="0" dirty="0">
                <a:latin typeface="+mj-lt"/>
                <a:ea typeface="メイリオ" panose="020B0604030504040204" pitchFamily="50" charset="-128"/>
              </a:rPr>
              <a:t>item”</a:t>
            </a:r>
            <a:endParaRPr lang="en-US" altLang="ja-JP" sz="1400" kern="0" dirty="0">
              <a:latin typeface="+mj-lt"/>
              <a:ea typeface="メイリオ" panose="020B0604030504040204" pitchFamily="50" charset="-128"/>
            </a:endParaRPr>
          </a:p>
        </p:txBody>
      </p:sp>
      <p:sp>
        <p:nvSpPr>
          <p:cNvPr id="25" name="Callout: Line with Border and Accent Bar 24">
            <a:extLst>
              <a:ext uri="{FF2B5EF4-FFF2-40B4-BE49-F238E27FC236}">
                <a16:creationId xmlns:a16="http://schemas.microsoft.com/office/drawing/2014/main" id="{70420535-7982-448B-9CCC-2BA708F55FAB}"/>
              </a:ext>
            </a:extLst>
          </p:cNvPr>
          <p:cNvSpPr/>
          <p:nvPr/>
        </p:nvSpPr>
        <p:spPr bwMode="gray">
          <a:xfrm>
            <a:off x="5681882" y="3626122"/>
            <a:ext cx="2956309" cy="1285243"/>
          </a:xfrm>
          <a:prstGeom prst="accentBorderCallout1">
            <a:avLst>
              <a:gd name="adj1" fmla="val 18750"/>
              <a:gd name="adj2" fmla="val -8333"/>
              <a:gd name="adj3" fmla="val 24867"/>
              <a:gd name="adj4" fmla="val -15406"/>
            </a:avLst>
          </a:prstGeom>
          <a:solidFill>
            <a:schemeClr val="bg1"/>
          </a:solidFill>
          <a:ln w="6350" algn="ctr">
            <a:solidFill>
              <a:schemeClr val="accent1"/>
            </a:solidFill>
            <a:miter lim="800000"/>
            <a:headEnd/>
            <a:tailEnd/>
          </a:ln>
        </p:spPr>
        <p:txBody>
          <a:bodyPr lIns="90000" tIns="72000" rIns="90000" bIns="72000" rtlCol="0" anchor="ctr"/>
          <a:lstStyle/>
          <a:p>
            <a:pPr defTabSz="914400" fontAlgn="base">
              <a:spcBef>
                <a:spcPct val="50000"/>
              </a:spcBef>
              <a:spcAft>
                <a:spcPct val="0"/>
              </a:spcAft>
              <a:buClr>
                <a:srgbClr val="F0AB00"/>
              </a:buClr>
            </a:pPr>
            <a:r>
              <a:rPr lang="en-US" altLang="ja-JP" sz="1400" kern="0" dirty="0">
                <a:latin typeface="+mj-lt"/>
                <a:ea typeface="メイリオ" panose="020B0604030504040204" pitchFamily="50" charset="-128"/>
                <a:cs typeface="Arial Unicode MS" pitchFamily="34" charset="-128"/>
              </a:rPr>
              <a:t>2.</a:t>
            </a:r>
            <a:r>
              <a:rPr lang="en-US" altLang="ja-JP" sz="1400" b="1" kern="0" dirty="0">
                <a:latin typeface="+mj-lt"/>
                <a:ea typeface="メイリオ" panose="020B0604030504040204" pitchFamily="50" charset="-128"/>
                <a:cs typeface="Arial Unicode MS" pitchFamily="34" charset="-128"/>
              </a:rPr>
              <a:t>Input</a:t>
            </a:r>
            <a:r>
              <a:rPr lang="en-US" altLang="ja-JP" sz="1400" kern="0" dirty="0">
                <a:latin typeface="+mj-lt"/>
                <a:ea typeface="メイリオ" panose="020B0604030504040204" pitchFamily="50" charset="-128"/>
                <a:cs typeface="Arial Unicode MS" pitchFamily="34" charset="-128"/>
              </a:rPr>
              <a:t> confirm number/backorder number/reject number accordingly</a:t>
            </a:r>
          </a:p>
          <a:p>
            <a:pPr defTabSz="914400" fontAlgn="base">
              <a:spcBef>
                <a:spcPct val="50000"/>
              </a:spcBef>
              <a:spcAft>
                <a:spcPct val="0"/>
              </a:spcAft>
              <a:buClr>
                <a:srgbClr val="F0AB00"/>
              </a:buClr>
            </a:pPr>
            <a:endParaRPr lang="en-US" altLang="ja-JP" sz="1400" kern="0" dirty="0">
              <a:latin typeface="+mj-lt"/>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r>
              <a:rPr lang="en-US" altLang="ja-JP" sz="1400" kern="0" dirty="0">
                <a:latin typeface="+mj-lt"/>
                <a:ea typeface="メイリオ" panose="020B0604030504040204" pitchFamily="50" charset="-128"/>
                <a:cs typeface="Arial Unicode MS" pitchFamily="34" charset="-128"/>
              </a:rPr>
              <a:t>3.</a:t>
            </a:r>
            <a:r>
              <a:rPr lang="en-US" altLang="ja-JP" sz="1400" b="1" kern="0" dirty="0">
                <a:latin typeface="+mj-lt"/>
                <a:ea typeface="メイリオ" panose="020B0604030504040204" pitchFamily="50" charset="-128"/>
                <a:cs typeface="Arial Unicode MS" pitchFamily="34" charset="-128"/>
              </a:rPr>
              <a:t>Click</a:t>
            </a:r>
            <a:r>
              <a:rPr lang="en-US" altLang="ja-JP" sz="1400" kern="0" dirty="0">
                <a:latin typeface="+mj-lt"/>
                <a:ea typeface="メイリオ" panose="020B0604030504040204" pitchFamily="50" charset="-128"/>
                <a:cs typeface="Arial Unicode MS" pitchFamily="34" charset="-128"/>
              </a:rPr>
              <a:t> on “details”</a:t>
            </a:r>
          </a:p>
        </p:txBody>
      </p:sp>
      <p:pic>
        <p:nvPicPr>
          <p:cNvPr id="3" name="Picture 2">
            <a:extLst>
              <a:ext uri="{FF2B5EF4-FFF2-40B4-BE49-F238E27FC236}">
                <a16:creationId xmlns:a16="http://schemas.microsoft.com/office/drawing/2014/main" id="{7EA61E45-0D46-4365-800B-5CA935E6E6A5}"/>
              </a:ext>
            </a:extLst>
          </p:cNvPr>
          <p:cNvPicPr>
            <a:picLocks noChangeAspect="1"/>
          </p:cNvPicPr>
          <p:nvPr/>
        </p:nvPicPr>
        <p:blipFill>
          <a:blip r:embed="rId6"/>
          <a:stretch>
            <a:fillRect/>
          </a:stretch>
        </p:blipFill>
        <p:spPr>
          <a:xfrm>
            <a:off x="196874" y="1464391"/>
            <a:ext cx="5033913" cy="1194002"/>
          </a:xfrm>
          <a:prstGeom prst="rect">
            <a:avLst/>
          </a:prstGeom>
          <a:ln>
            <a:solidFill>
              <a:schemeClr val="tx1"/>
            </a:solidFill>
          </a:ln>
          <a:effectLst>
            <a:outerShdw blurRad="50800" dist="50800" dir="5400000" algn="ctr" rotWithShape="0">
              <a:schemeClr val="bg1"/>
            </a:outerShdw>
          </a:effectLst>
        </p:spPr>
      </p:pic>
      <p:sp>
        <p:nvSpPr>
          <p:cNvPr id="16" name="Rectangle 15">
            <a:extLst>
              <a:ext uri="{FF2B5EF4-FFF2-40B4-BE49-F238E27FC236}">
                <a16:creationId xmlns:a16="http://schemas.microsoft.com/office/drawing/2014/main" id="{E0629B21-6344-4EED-BD9E-B3E8AABEA1F3}"/>
              </a:ext>
            </a:extLst>
          </p:cNvPr>
          <p:cNvSpPr/>
          <p:nvPr/>
        </p:nvSpPr>
        <p:spPr bwMode="gray">
          <a:xfrm>
            <a:off x="196874" y="2217526"/>
            <a:ext cx="1152271" cy="233305"/>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999B1235-CB45-49A2-9775-988A17E6A452}"/>
              </a:ext>
            </a:extLst>
          </p:cNvPr>
          <p:cNvPicPr>
            <a:picLocks noChangeAspect="1"/>
          </p:cNvPicPr>
          <p:nvPr/>
        </p:nvPicPr>
        <p:blipFill>
          <a:blip r:embed="rId7"/>
          <a:stretch>
            <a:fillRect/>
          </a:stretch>
        </p:blipFill>
        <p:spPr>
          <a:xfrm>
            <a:off x="122548" y="3181341"/>
            <a:ext cx="5033913" cy="2036534"/>
          </a:xfrm>
          <a:prstGeom prst="rect">
            <a:avLst/>
          </a:prstGeom>
          <a:ln>
            <a:solidFill>
              <a:schemeClr val="tx1"/>
            </a:solidFill>
          </a:ln>
          <a:effectLst>
            <a:outerShdw blurRad="50800" dist="50800" dir="5400000" algn="ctr" rotWithShape="0">
              <a:schemeClr val="bg1"/>
            </a:outerShdw>
          </a:effectLst>
        </p:spPr>
      </p:pic>
      <p:sp>
        <p:nvSpPr>
          <p:cNvPr id="26" name="Rectangle 25">
            <a:extLst>
              <a:ext uri="{FF2B5EF4-FFF2-40B4-BE49-F238E27FC236}">
                <a16:creationId xmlns:a16="http://schemas.microsoft.com/office/drawing/2014/main" id="{AD2A5BAC-9298-49FB-BB4B-FC950BC3D303}"/>
              </a:ext>
            </a:extLst>
          </p:cNvPr>
          <p:cNvSpPr/>
          <p:nvPr/>
        </p:nvSpPr>
        <p:spPr bwMode="gray">
          <a:xfrm>
            <a:off x="428910" y="4100659"/>
            <a:ext cx="3803725" cy="269321"/>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 name="Rectangle 26">
            <a:extLst>
              <a:ext uri="{FF2B5EF4-FFF2-40B4-BE49-F238E27FC236}">
                <a16:creationId xmlns:a16="http://schemas.microsoft.com/office/drawing/2014/main" id="{3D1E25FF-FCC4-4C74-88B0-0EFAA5127004}"/>
              </a:ext>
            </a:extLst>
          </p:cNvPr>
          <p:cNvSpPr/>
          <p:nvPr/>
        </p:nvSpPr>
        <p:spPr bwMode="gray">
          <a:xfrm>
            <a:off x="4568040" y="4916994"/>
            <a:ext cx="780854" cy="300881"/>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24443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E7A9C1-59C7-4910-855D-867DF092F7F3}"/>
              </a:ext>
            </a:extLst>
          </p:cNvPr>
          <p:cNvSpPr>
            <a:spLocks noGrp="1"/>
          </p:cNvSpPr>
          <p:nvPr>
            <p:ph type="sldNum" sz="quarter" idx="4"/>
          </p:nvPr>
        </p:nvSpPr>
        <p:spPr/>
        <p:txBody>
          <a:bodyPr/>
          <a:lstStyle/>
          <a:p>
            <a:fld id="{3DF1AFCE-D540-41EE-B441-3ED6DEB25CDC}" type="slidenum">
              <a:rPr lang="en-US" smtClean="0">
                <a:solidFill>
                  <a:prstClr val="white"/>
                </a:solidFill>
              </a:rPr>
              <a:pPr/>
              <a:t>26</a:t>
            </a:fld>
            <a:endParaRPr lang="en-US" dirty="0">
              <a:solidFill>
                <a:prstClr val="white"/>
              </a:solidFill>
            </a:endParaRPr>
          </a:p>
        </p:txBody>
      </p:sp>
      <p:sp>
        <p:nvSpPr>
          <p:cNvPr id="5" name="Title 1">
            <a:extLst>
              <a:ext uri="{FF2B5EF4-FFF2-40B4-BE49-F238E27FC236}">
                <a16:creationId xmlns:a16="http://schemas.microsoft.com/office/drawing/2014/main" id="{404AB0FF-41CC-4A73-B099-FCF000B22FF6}"/>
              </a:ext>
            </a:extLst>
          </p:cNvPr>
          <p:cNvSpPr txBox="1">
            <a:spLocks/>
          </p:cNvSpPr>
          <p:nvPr/>
        </p:nvSpPr>
        <p:spPr bwMode="gray">
          <a:xfrm>
            <a:off x="324000" y="320039"/>
            <a:ext cx="8496000" cy="743859"/>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rgbClr val="007681"/>
                </a:solidFill>
                <a:latin typeface="+mj-lt"/>
                <a:ea typeface="+mj-ea"/>
                <a:cs typeface="+mj-cs"/>
              </a:defRPr>
            </a:lvl1pPr>
          </a:lstStyle>
          <a:p>
            <a:r>
              <a:rPr lang="en-US" dirty="0" err="1">
                <a:latin typeface="Helvetica" panose="020B0604020202020204" pitchFamily="34" charset="0"/>
                <a:cs typeface="Helvetica" panose="020B0604020202020204" pitchFamily="34" charset="0"/>
              </a:rPr>
              <a:t>Xác</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nhận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đặt</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hàng</a:t>
            </a:r>
            <a:br>
              <a:rPr lang="en-US" dirty="0"/>
            </a:br>
            <a:r>
              <a:rPr lang="en-US" sz="1800" dirty="0" err="1"/>
              <a:t>Cập</a:t>
            </a:r>
            <a:r>
              <a:rPr lang="en-US" sz="1800" dirty="0"/>
              <a:t> </a:t>
            </a:r>
            <a:r>
              <a:rPr lang="en-US" sz="1800" dirty="0" err="1"/>
              <a:t>nhật</a:t>
            </a:r>
            <a:r>
              <a:rPr lang="en-US" sz="1800" dirty="0"/>
              <a:t> </a:t>
            </a:r>
            <a:r>
              <a:rPr lang="en-US" sz="1800" dirty="0" err="1"/>
              <a:t>dòng</a:t>
            </a:r>
            <a:r>
              <a:rPr lang="en-US" sz="1800" dirty="0"/>
              <a:t> </a:t>
            </a:r>
            <a:r>
              <a:rPr lang="en-US" sz="1800" dirty="0" err="1"/>
              <a:t>mặt</a:t>
            </a:r>
            <a:r>
              <a:rPr lang="en-US" sz="1800" dirty="0"/>
              <a:t> </a:t>
            </a:r>
            <a:r>
              <a:rPr lang="en-US" sz="1800" dirty="0" err="1"/>
              <a:t>hàng</a:t>
            </a:r>
            <a:r>
              <a:rPr lang="en-US" altLang="zh-CN" sz="1800" dirty="0"/>
              <a:t>(2)</a:t>
            </a:r>
            <a:endParaRPr lang="en-US" sz="1800" dirty="0">
              <a:solidFill>
                <a:srgbClr val="1E9D8B"/>
              </a:solidFill>
            </a:endParaRPr>
          </a:p>
        </p:txBody>
      </p:sp>
      <p:sp>
        <p:nvSpPr>
          <p:cNvPr id="6" name="Callout: Line with Border and Accent Bar 5">
            <a:extLst>
              <a:ext uri="{FF2B5EF4-FFF2-40B4-BE49-F238E27FC236}">
                <a16:creationId xmlns:a16="http://schemas.microsoft.com/office/drawing/2014/main" id="{03F40D47-C4C8-4684-AF54-3FB12D14D339}"/>
              </a:ext>
            </a:extLst>
          </p:cNvPr>
          <p:cNvSpPr/>
          <p:nvPr/>
        </p:nvSpPr>
        <p:spPr bwMode="gray">
          <a:xfrm>
            <a:off x="6212265" y="1697671"/>
            <a:ext cx="2674674" cy="3920703"/>
          </a:xfrm>
          <a:prstGeom prst="accentBorderCallout1">
            <a:avLst>
              <a:gd name="adj1" fmla="val 18750"/>
              <a:gd name="adj2" fmla="val -8333"/>
              <a:gd name="adj3" fmla="val 19552"/>
              <a:gd name="adj4" fmla="val -20711"/>
            </a:avLst>
          </a:prstGeom>
          <a:solidFill>
            <a:schemeClr val="bg1"/>
          </a:solidFill>
          <a:ln w="6350" algn="ctr">
            <a:solidFill>
              <a:schemeClr val="accent1"/>
            </a:solidFill>
            <a:miter lim="800000"/>
            <a:headEnd/>
            <a:tailEnd/>
          </a:ln>
        </p:spPr>
        <p:txBody>
          <a:bodyPr lIns="90000" tIns="72000" rIns="90000" bIns="72000" rtlCol="0" anchor="ctr"/>
          <a:lstStyle/>
          <a:p>
            <a:pPr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1. </a:t>
            </a:r>
            <a:r>
              <a:rPr lang="en-US" altLang="zh-CN" sz="1400" b="1" kern="0" dirty="0">
                <a:latin typeface="+mj-lt"/>
                <a:ea typeface="メイリオ" panose="020B0604030504040204" pitchFamily="50" charset="-128"/>
                <a:cs typeface="Arial Unicode MS" pitchFamily="34" charset="-128"/>
              </a:rPr>
              <a:t>Input</a:t>
            </a:r>
            <a:r>
              <a:rPr lang="en-US" altLang="zh-CN" sz="1400" kern="0" dirty="0">
                <a:latin typeface="+mj-lt"/>
                <a:ea typeface="メイリオ" panose="020B0604030504040204" pitchFamily="50" charset="-128"/>
                <a:cs typeface="Arial Unicode MS" pitchFamily="34" charset="-128"/>
              </a:rPr>
              <a:t> below inf.</a:t>
            </a:r>
          </a:p>
          <a:p>
            <a:pPr fontAlgn="base">
              <a:spcBef>
                <a:spcPct val="50000"/>
              </a:spcBef>
              <a:spcAft>
                <a:spcPct val="0"/>
              </a:spcAft>
              <a:buClr>
                <a:srgbClr val="F0AB00"/>
              </a:buClr>
            </a:pPr>
            <a:r>
              <a:rPr lang="en-US" altLang="ja-JP" sz="1400" b="1" kern="0" dirty="0">
                <a:latin typeface="+mj-lt"/>
                <a:ea typeface="メイリオ" panose="020B0604030504040204" pitchFamily="50" charset="-128"/>
                <a:cs typeface="Arial Unicode MS" pitchFamily="34" charset="-128"/>
              </a:rPr>
              <a:t>Confirm</a:t>
            </a:r>
            <a:r>
              <a:rPr lang="en-US" altLang="ja-JP" sz="1400" kern="0" dirty="0">
                <a:latin typeface="+mj-lt"/>
                <a:ea typeface="メイリオ" panose="020B0604030504040204" pitchFamily="50" charset="-128"/>
                <a:cs typeface="Arial Unicode MS" pitchFamily="34" charset="-128"/>
              </a:rPr>
              <a:t>: input “est. deliver date”</a:t>
            </a:r>
          </a:p>
          <a:p>
            <a:pPr fontAlgn="base">
              <a:spcBef>
                <a:spcPct val="50000"/>
              </a:spcBef>
              <a:spcAft>
                <a:spcPct val="0"/>
              </a:spcAft>
              <a:buClr>
                <a:srgbClr val="F0AB00"/>
              </a:buClr>
            </a:pPr>
            <a:r>
              <a:rPr lang="en-US" altLang="ja-JP" sz="1400" b="1" kern="0" dirty="0">
                <a:latin typeface="+mj-lt"/>
                <a:ea typeface="メイリオ" panose="020B0604030504040204" pitchFamily="50" charset="-128"/>
                <a:cs typeface="Arial Unicode MS" pitchFamily="34" charset="-128"/>
              </a:rPr>
              <a:t>Backorder</a:t>
            </a:r>
            <a:r>
              <a:rPr lang="en-US" altLang="ja-JP" sz="1400" kern="0" dirty="0">
                <a:latin typeface="+mj-lt"/>
                <a:ea typeface="メイリオ" panose="020B0604030504040204" pitchFamily="50" charset="-128"/>
                <a:cs typeface="Arial Unicode MS" pitchFamily="34" charset="-128"/>
              </a:rPr>
              <a:t> : input “est. deliver date”</a:t>
            </a:r>
          </a:p>
          <a:p>
            <a:pPr fontAlgn="base">
              <a:spcBef>
                <a:spcPct val="50000"/>
              </a:spcBef>
              <a:spcAft>
                <a:spcPct val="0"/>
              </a:spcAft>
              <a:buClr>
                <a:srgbClr val="F0AB00"/>
              </a:buClr>
            </a:pPr>
            <a:r>
              <a:rPr lang="en-US" altLang="ja-JP" sz="1400" b="1" kern="0" dirty="0">
                <a:latin typeface="+mj-lt"/>
                <a:ea typeface="メイリオ" panose="020B0604030504040204" pitchFamily="50" charset="-128"/>
                <a:cs typeface="Arial Unicode MS" pitchFamily="34" charset="-128"/>
              </a:rPr>
              <a:t>Reject</a:t>
            </a:r>
            <a:r>
              <a:rPr lang="en-US" altLang="zh-CN" sz="1400" kern="0" dirty="0">
                <a:latin typeface="+mj-lt"/>
                <a:ea typeface="メイリオ" panose="020B0604030504040204" pitchFamily="50" charset="-128"/>
                <a:cs typeface="Arial Unicode MS" pitchFamily="34" charset="-128"/>
              </a:rPr>
              <a:t> :</a:t>
            </a:r>
            <a:r>
              <a:rPr lang="en-US" altLang="ja-JP" sz="1400" kern="0" dirty="0">
                <a:latin typeface="+mj-lt"/>
                <a:ea typeface="メイリオ" panose="020B0604030504040204" pitchFamily="50" charset="-128"/>
                <a:cs typeface="Arial Unicode MS" pitchFamily="34" charset="-128"/>
              </a:rPr>
              <a:t> input “comment” why you reject</a:t>
            </a:r>
          </a:p>
          <a:p>
            <a:pPr fontAlgn="base">
              <a:spcBef>
                <a:spcPct val="50000"/>
              </a:spcBef>
              <a:spcAft>
                <a:spcPct val="0"/>
              </a:spcAft>
              <a:buClr>
                <a:srgbClr val="F0AB00"/>
              </a:buClr>
            </a:pPr>
            <a:endParaRPr lang="en-US" altLang="ja-JP" sz="1400" kern="0" dirty="0">
              <a:latin typeface="+mj-lt"/>
              <a:ea typeface="メイリオ" panose="020B0604030504040204" pitchFamily="50" charset="-128"/>
              <a:cs typeface="Arial Unicode MS" pitchFamily="34" charset="-128"/>
            </a:endParaRPr>
          </a:p>
          <a:p>
            <a:pPr fontAlgn="base">
              <a:spcBef>
                <a:spcPct val="50000"/>
              </a:spcBef>
              <a:spcAft>
                <a:spcPct val="0"/>
              </a:spcAft>
              <a:buClr>
                <a:srgbClr val="F0AB00"/>
              </a:buClr>
            </a:pPr>
            <a:r>
              <a:rPr lang="en-US" altLang="ja-JP" sz="1400" kern="0" dirty="0">
                <a:latin typeface="+mj-lt"/>
                <a:ea typeface="メイリオ" panose="020B0604030504040204" pitchFamily="50" charset="-128"/>
                <a:cs typeface="Arial Unicode MS" pitchFamily="34" charset="-128"/>
              </a:rPr>
              <a:t>2.</a:t>
            </a:r>
            <a:r>
              <a:rPr lang="en-US" altLang="ja-JP" sz="1400" b="1" kern="0" dirty="0">
                <a:latin typeface="+mj-lt"/>
                <a:ea typeface="メイリオ" panose="020B0604030504040204" pitchFamily="50" charset="-128"/>
                <a:cs typeface="Arial Unicode MS" pitchFamily="34" charset="-128"/>
              </a:rPr>
              <a:t>Click</a:t>
            </a:r>
            <a:r>
              <a:rPr lang="en-US" altLang="ja-JP" sz="1400" kern="0" dirty="0">
                <a:latin typeface="+mj-lt"/>
                <a:ea typeface="メイリオ" panose="020B0604030504040204" pitchFamily="50" charset="-128"/>
                <a:cs typeface="Arial Unicode MS" pitchFamily="34" charset="-128"/>
              </a:rPr>
              <a:t> on ”OK”</a:t>
            </a:r>
          </a:p>
        </p:txBody>
      </p:sp>
      <p:pic>
        <p:nvPicPr>
          <p:cNvPr id="2" name="Picture 1">
            <a:extLst>
              <a:ext uri="{FF2B5EF4-FFF2-40B4-BE49-F238E27FC236}">
                <a16:creationId xmlns:a16="http://schemas.microsoft.com/office/drawing/2014/main" id="{B07883E3-1BDC-4549-BFE0-CD89657A6DCC}"/>
              </a:ext>
            </a:extLst>
          </p:cNvPr>
          <p:cNvPicPr>
            <a:picLocks noChangeAspect="1"/>
          </p:cNvPicPr>
          <p:nvPr/>
        </p:nvPicPr>
        <p:blipFill>
          <a:blip r:embed="rId2"/>
          <a:stretch>
            <a:fillRect/>
          </a:stretch>
        </p:blipFill>
        <p:spPr>
          <a:xfrm>
            <a:off x="257062" y="1394422"/>
            <a:ext cx="5540423" cy="2970187"/>
          </a:xfrm>
          <a:prstGeom prst="rect">
            <a:avLst/>
          </a:prstGeom>
          <a:ln>
            <a:solidFill>
              <a:schemeClr val="tx1"/>
            </a:solidFill>
          </a:ln>
        </p:spPr>
      </p:pic>
      <p:pic>
        <p:nvPicPr>
          <p:cNvPr id="3" name="Picture 2">
            <a:extLst>
              <a:ext uri="{FF2B5EF4-FFF2-40B4-BE49-F238E27FC236}">
                <a16:creationId xmlns:a16="http://schemas.microsoft.com/office/drawing/2014/main" id="{F380C515-0796-4350-A507-C4DA761199B2}"/>
              </a:ext>
            </a:extLst>
          </p:cNvPr>
          <p:cNvPicPr>
            <a:picLocks noChangeAspect="1"/>
          </p:cNvPicPr>
          <p:nvPr/>
        </p:nvPicPr>
        <p:blipFill>
          <a:blip r:embed="rId3"/>
          <a:stretch>
            <a:fillRect/>
          </a:stretch>
        </p:blipFill>
        <p:spPr>
          <a:xfrm>
            <a:off x="257061" y="4467508"/>
            <a:ext cx="5708979" cy="2132690"/>
          </a:xfrm>
          <a:prstGeom prst="rect">
            <a:avLst/>
          </a:prstGeom>
          <a:ln>
            <a:solidFill>
              <a:schemeClr val="tx1"/>
            </a:solidFill>
          </a:ln>
        </p:spPr>
      </p:pic>
      <p:sp>
        <p:nvSpPr>
          <p:cNvPr id="15" name="Rectangle 14">
            <a:extLst>
              <a:ext uri="{FF2B5EF4-FFF2-40B4-BE49-F238E27FC236}">
                <a16:creationId xmlns:a16="http://schemas.microsoft.com/office/drawing/2014/main" id="{DE26E0C7-DEF7-4317-B5DB-03DA8F89ABA8}"/>
              </a:ext>
            </a:extLst>
          </p:cNvPr>
          <p:cNvSpPr/>
          <p:nvPr/>
        </p:nvSpPr>
        <p:spPr bwMode="gray">
          <a:xfrm>
            <a:off x="1592745" y="3220038"/>
            <a:ext cx="2008294" cy="409282"/>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2BE775F8-7657-4DEC-92E2-DAE5D6F8AA8A}"/>
              </a:ext>
            </a:extLst>
          </p:cNvPr>
          <p:cNvSpPr/>
          <p:nvPr/>
        </p:nvSpPr>
        <p:spPr bwMode="gray">
          <a:xfrm>
            <a:off x="1488345" y="4047825"/>
            <a:ext cx="1518805" cy="216678"/>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B621C002-BA02-45AD-8D77-95C96B41D5BE}"/>
              </a:ext>
            </a:extLst>
          </p:cNvPr>
          <p:cNvSpPr/>
          <p:nvPr/>
        </p:nvSpPr>
        <p:spPr bwMode="gray">
          <a:xfrm>
            <a:off x="1640746" y="2452540"/>
            <a:ext cx="1518805" cy="216678"/>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454221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EE52-BAD6-40FF-A735-1A8DEE3C7A55}"/>
              </a:ext>
            </a:extLst>
          </p:cNvPr>
          <p:cNvSpPr>
            <a:spLocks noGrp="1"/>
          </p:cNvSpPr>
          <p:nvPr>
            <p:ph type="title"/>
          </p:nvPr>
        </p:nvSpPr>
        <p:spPr/>
        <p:txBody>
          <a:bodyPr/>
          <a:lstStyle/>
          <a:p>
            <a:r>
              <a:rPr lang="en-US" dirty="0" err="1"/>
              <a:t>Quy</a:t>
            </a:r>
            <a:r>
              <a:rPr lang="en-US" dirty="0"/>
              <a:t> </a:t>
            </a:r>
            <a:r>
              <a:rPr lang="en-US" dirty="0" err="1"/>
              <a:t>tắc</a:t>
            </a:r>
            <a:r>
              <a:rPr lang="en-US" dirty="0"/>
              <a:t> </a:t>
            </a:r>
            <a:r>
              <a:rPr lang="en-US" dirty="0" err="1"/>
              <a:t>giao</a:t>
            </a:r>
            <a:r>
              <a:rPr lang="en-US" dirty="0"/>
              <a:t> </a:t>
            </a:r>
            <a:r>
              <a:rPr lang="en-US" dirty="0" err="1"/>
              <a:t>dịch</a:t>
            </a:r>
            <a:r>
              <a:rPr lang="en-US" dirty="0"/>
              <a:t> PO</a:t>
            </a:r>
          </a:p>
        </p:txBody>
      </p:sp>
      <p:sp>
        <p:nvSpPr>
          <p:cNvPr id="4" name="Slide Number Placeholder 3">
            <a:extLst>
              <a:ext uri="{FF2B5EF4-FFF2-40B4-BE49-F238E27FC236}">
                <a16:creationId xmlns:a16="http://schemas.microsoft.com/office/drawing/2014/main" id="{4705564D-01FC-42FA-8E55-460386968F73}"/>
              </a:ext>
            </a:extLst>
          </p:cNvPr>
          <p:cNvSpPr>
            <a:spLocks noGrp="1"/>
          </p:cNvSpPr>
          <p:nvPr>
            <p:ph type="sldNum" sz="quarter" idx="4"/>
          </p:nvPr>
        </p:nvSpPr>
        <p:spPr/>
        <p:txBody>
          <a:bodyPr/>
          <a:lstStyle/>
          <a:p>
            <a:fld id="{3DF1AFCE-D540-41EE-B441-3ED6DEB25CDC}" type="slidenum">
              <a:rPr lang="en-US" smtClean="0">
                <a:solidFill>
                  <a:prstClr val="white"/>
                </a:solidFill>
              </a:rPr>
              <a:pPr/>
              <a:t>27</a:t>
            </a:fld>
            <a:endParaRPr lang="en-US" dirty="0">
              <a:solidFill>
                <a:prstClr val="white"/>
              </a:solidFill>
            </a:endParaRPr>
          </a:p>
        </p:txBody>
      </p:sp>
      <p:sp>
        <p:nvSpPr>
          <p:cNvPr id="3" name="TextBox 2">
            <a:extLst>
              <a:ext uri="{FF2B5EF4-FFF2-40B4-BE49-F238E27FC236}">
                <a16:creationId xmlns:a16="http://schemas.microsoft.com/office/drawing/2014/main" id="{B78E5C2D-D50B-405B-8C99-1B0254FBBC76}"/>
              </a:ext>
            </a:extLst>
          </p:cNvPr>
          <p:cNvSpPr txBox="1"/>
          <p:nvPr/>
        </p:nvSpPr>
        <p:spPr>
          <a:xfrm>
            <a:off x="618106" y="1612061"/>
            <a:ext cx="7202079" cy="2462213"/>
          </a:xfrm>
          <a:prstGeom prst="rect">
            <a:avLst/>
          </a:prstGeom>
          <a:noFill/>
          <a:ln>
            <a:noFill/>
          </a:ln>
        </p:spPr>
        <p:txBody>
          <a:bodyPr wrap="square" lIns="0" tIns="0" rIns="0" bIns="0" rtlCol="0">
            <a:spAutoFit/>
          </a:bodyPr>
          <a:lstStyle/>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1.Xác </a:t>
            </a:r>
            <a:r>
              <a:rPr lang="en-US" sz="1600" kern="0" dirty="0" err="1">
                <a:latin typeface="+mj-lt"/>
                <a:ea typeface="Arial Unicode MS" pitchFamily="34" charset="-128"/>
                <a:cs typeface="Arial Unicode MS" pitchFamily="34" charset="-128"/>
              </a:rPr>
              <a:t>nhận</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đặt</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hàng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là</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bắt</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buộc</a:t>
            </a:r>
            <a:endParaRPr lang="en-US" sz="1600" kern="0" dirty="0">
              <a:latin typeface="+mj-lt"/>
              <a:ea typeface="Arial Unicode MS" pitchFamily="34" charset="-128"/>
              <a:cs typeface="Arial Unicode MS" pitchFamily="34" charset="-128"/>
            </a:endParaRPr>
          </a:p>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2.Phải </a:t>
            </a:r>
            <a:r>
              <a:rPr lang="en-US" sz="1600" kern="0" dirty="0" err="1">
                <a:latin typeface="+mj-lt"/>
                <a:ea typeface="Arial Unicode MS" pitchFamily="34" charset="-128"/>
                <a:cs typeface="Arial Unicode MS" pitchFamily="34" charset="-128"/>
              </a:rPr>
              <a:t>tạo</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xác</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nhận</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đặt</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hàng</a:t>
            </a:r>
            <a:r>
              <a:rPr lang="en-US" sz="1600" kern="0" dirty="0">
                <a:latin typeface="+mj-lt"/>
                <a:ea typeface="Arial Unicode MS" pitchFamily="34" charset="-128"/>
                <a:cs typeface="Arial Unicode MS" pitchFamily="34" charset="-128"/>
              </a:rPr>
              <a:t> tr</a:t>
            </a:r>
            <a:r>
              <a:rPr lang="vi-VN" sz="1600" kern="0" dirty="0">
                <a:latin typeface="+mj-lt"/>
                <a:ea typeface="Arial Unicode MS" pitchFamily="34" charset="-128"/>
                <a:cs typeface="Arial Unicode MS" pitchFamily="34" charset="-128"/>
              </a:rPr>
              <a:t>ư</a:t>
            </a:r>
            <a:r>
              <a:rPr lang="en-US" sz="1600" kern="0" dirty="0" err="1">
                <a:latin typeface="+mj-lt"/>
                <a:ea typeface="Arial Unicode MS" pitchFamily="34" charset="-128"/>
                <a:cs typeface="Arial Unicode MS" pitchFamily="34" charset="-128"/>
              </a:rPr>
              <a:t>ớc</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khi</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tạo</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hóa</a:t>
            </a:r>
            <a:r>
              <a:rPr lang="en-US" sz="1600" kern="0" dirty="0">
                <a:latin typeface="+mj-lt"/>
                <a:ea typeface="Arial Unicode MS" pitchFamily="34" charset="-128"/>
                <a:cs typeface="Arial Unicode MS" pitchFamily="34" charset="-128"/>
              </a:rPr>
              <a:t> đ</a:t>
            </a:r>
            <a:r>
              <a:rPr lang="vi-VN" sz="1600" kern="0" dirty="0">
                <a:latin typeface="+mj-lt"/>
                <a:ea typeface="Arial Unicode MS" pitchFamily="34" charset="-128"/>
                <a:cs typeface="Arial Unicode MS" pitchFamily="34" charset="-128"/>
              </a:rPr>
              <a:t>ơ</a:t>
            </a:r>
            <a:r>
              <a:rPr lang="en-US" sz="1600" kern="0" dirty="0">
                <a:latin typeface="+mj-lt"/>
                <a:ea typeface="Arial Unicode MS" pitchFamily="34" charset="-128"/>
                <a:cs typeface="Arial Unicode MS" pitchFamily="34" charset="-128"/>
              </a:rPr>
              <a:t>n</a:t>
            </a:r>
          </a:p>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3.Không </a:t>
            </a:r>
            <a:r>
              <a:rPr lang="en-US" sz="1600" kern="0" dirty="0" err="1">
                <a:latin typeface="+mj-lt"/>
                <a:ea typeface="Arial Unicode MS" pitchFamily="34" charset="-128"/>
                <a:cs typeface="Arial Unicode MS" pitchFamily="34" charset="-128"/>
              </a:rPr>
              <a:t>thể</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thay</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đổi</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mô</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tả</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vật</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liệu</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trong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các</a:t>
            </a:r>
            <a:r>
              <a:rPr lang="en-US" sz="1600" kern="0" dirty="0">
                <a:latin typeface="+mj-lt"/>
                <a:ea typeface="Arial Unicode MS" pitchFamily="34" charset="-128"/>
                <a:cs typeface="Arial Unicode MS" pitchFamily="34" charset="-128"/>
              </a:rPr>
              <a:t> chi </a:t>
            </a:r>
            <a:r>
              <a:rPr lang="en-US" sz="1600" kern="0" dirty="0" err="1">
                <a:latin typeface="+mj-lt"/>
                <a:ea typeface="Arial Unicode MS" pitchFamily="34" charset="-128"/>
                <a:cs typeface="Arial Unicode MS" pitchFamily="34" charset="-128"/>
              </a:rPr>
              <a:t>tiết</a:t>
            </a:r>
            <a:r>
              <a:rPr lang="en-US" sz="1600" kern="0" dirty="0">
                <a:latin typeface="+mj-lt"/>
                <a:ea typeface="Arial Unicode MS" pitchFamily="34" charset="-128"/>
                <a:cs typeface="Arial Unicode MS" pitchFamily="34" charset="-128"/>
              </a:rPr>
              <a:t> đ</a:t>
            </a:r>
            <a:r>
              <a:rPr lang="vi-VN" sz="1600" kern="0" dirty="0">
                <a:latin typeface="+mj-lt"/>
                <a:ea typeface="Arial Unicode MS" pitchFamily="34" charset="-128"/>
                <a:cs typeface="Arial Unicode MS" pitchFamily="34" charset="-128"/>
              </a:rPr>
              <a:t>ơ</a:t>
            </a:r>
            <a:r>
              <a:rPr lang="en-US" sz="1600" kern="0" dirty="0">
                <a:latin typeface="+mj-lt"/>
                <a:ea typeface="Arial Unicode MS" pitchFamily="34" charset="-128"/>
                <a:cs typeface="Arial Unicode MS" pitchFamily="34" charset="-128"/>
              </a:rPr>
              <a:t>n </a:t>
            </a:r>
            <a:r>
              <a:rPr lang="en-US" sz="1600" kern="0" dirty="0" err="1">
                <a:latin typeface="+mj-lt"/>
                <a:ea typeface="Arial Unicode MS" pitchFamily="34" charset="-128"/>
                <a:cs typeface="Arial Unicode MS" pitchFamily="34" charset="-128"/>
              </a:rPr>
              <a:t>hàng</a:t>
            </a:r>
            <a:endParaRPr lang="en-US" sz="1600" kern="0" dirty="0">
              <a:latin typeface="+mj-lt"/>
              <a:ea typeface="Arial Unicode MS" pitchFamily="34" charset="-128"/>
              <a:cs typeface="Arial Unicode MS" pitchFamily="34" charset="-128"/>
            </a:endParaRPr>
          </a:p>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4.Ngày </a:t>
            </a:r>
            <a:r>
              <a:rPr lang="en-US" sz="1600" kern="0" dirty="0" err="1">
                <a:latin typeface="+mj-lt"/>
                <a:ea typeface="Arial Unicode MS" pitchFamily="34" charset="-128"/>
                <a:cs typeface="Arial Unicode MS" pitchFamily="34" charset="-128"/>
              </a:rPr>
              <a:t>giao</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hàng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bắt</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buộc</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phải</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điền</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đầy</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đủ</a:t>
            </a:r>
            <a:endParaRPr lang="en-US" sz="1600" kern="0" dirty="0">
              <a:latin typeface="+mj-lt"/>
              <a:ea typeface="Arial Unicode MS" pitchFamily="34" charset="-128"/>
              <a:cs typeface="Arial Unicode MS" pitchFamily="34" charset="-128"/>
            </a:endParaRPr>
          </a:p>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5.Số l</a:t>
            </a:r>
            <a:r>
              <a:rPr lang="vi-VN" sz="1600" kern="0" dirty="0">
                <a:latin typeface="+mj-lt"/>
                <a:ea typeface="Arial Unicode MS" pitchFamily="34" charset="-128"/>
                <a:cs typeface="Arial Unicode MS" pitchFamily="34" charset="-128"/>
              </a:rPr>
              <a:t>ư</a:t>
            </a:r>
            <a:r>
              <a:rPr lang="en-US" sz="1600" kern="0" dirty="0" err="1">
                <a:latin typeface="+mj-lt"/>
                <a:ea typeface="Arial Unicode MS" pitchFamily="34" charset="-128"/>
                <a:cs typeface="Arial Unicode MS" pitchFamily="34" charset="-128"/>
              </a:rPr>
              <a:t>ợng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vật</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liệt</a:t>
            </a:r>
            <a:r>
              <a:rPr lang="en-US" sz="1600" kern="0" dirty="0">
                <a:latin typeface="+mj-lt"/>
                <a:ea typeface="Arial Unicode MS" pitchFamily="34" charset="-128"/>
                <a:cs typeface="Arial Unicode MS" pitchFamily="34" charset="-128"/>
              </a:rPr>
              <a:t> đ</a:t>
            </a:r>
            <a:r>
              <a:rPr lang="vi-VN" sz="1600" kern="0" dirty="0">
                <a:latin typeface="+mj-lt"/>
                <a:ea typeface="Arial Unicode MS" pitchFamily="34" charset="-128"/>
                <a:cs typeface="Arial Unicode MS" pitchFamily="34" charset="-128"/>
              </a:rPr>
              <a:t>ư</a:t>
            </a:r>
            <a:r>
              <a:rPr lang="en-US" sz="1600" kern="0" dirty="0" err="1">
                <a:latin typeface="+mj-lt"/>
                <a:ea typeface="Arial Unicode MS" pitchFamily="34" charset="-128"/>
                <a:cs typeface="Arial Unicode MS" pitchFamily="34" charset="-128"/>
              </a:rPr>
              <a:t>ợc</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xác</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nhận</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không</a:t>
            </a:r>
            <a:r>
              <a:rPr lang="en-US" sz="1600" kern="0" dirty="0">
                <a:latin typeface="+mj-lt"/>
                <a:ea typeface="Arial Unicode MS" pitchFamily="34" charset="-128"/>
                <a:cs typeface="Arial Unicode MS" pitchFamily="34" charset="-128"/>
              </a:rPr>
              <a:t> đ</a:t>
            </a:r>
            <a:r>
              <a:rPr lang="vi-VN" sz="1600" kern="0" dirty="0">
                <a:latin typeface="+mj-lt"/>
                <a:ea typeface="Arial Unicode MS" pitchFamily="34" charset="-128"/>
                <a:cs typeface="Arial Unicode MS" pitchFamily="34" charset="-128"/>
              </a:rPr>
              <a:t>ư</a:t>
            </a:r>
            <a:r>
              <a:rPr lang="en-US" sz="1600" kern="0" dirty="0" err="1">
                <a:latin typeface="+mj-lt"/>
                <a:ea typeface="Arial Unicode MS" pitchFamily="34" charset="-128"/>
                <a:cs typeface="Arial Unicode MS" pitchFamily="34" charset="-128"/>
              </a:rPr>
              <a:t>ợc</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nhiều</a:t>
            </a:r>
            <a:r>
              <a:rPr lang="en-US" sz="1600" kern="0" dirty="0">
                <a:latin typeface="+mj-lt"/>
                <a:ea typeface="Arial Unicode MS" pitchFamily="34" charset="-128"/>
                <a:cs typeface="Arial Unicode MS" pitchFamily="34" charset="-128"/>
              </a:rPr>
              <a:t> h</a:t>
            </a:r>
            <a:r>
              <a:rPr lang="vi-VN" sz="1600" kern="0" dirty="0">
                <a:latin typeface="+mj-lt"/>
                <a:ea typeface="Arial Unicode MS" pitchFamily="34" charset="-128"/>
                <a:cs typeface="Arial Unicode MS" pitchFamily="34" charset="-128"/>
              </a:rPr>
              <a:t>ơ</a:t>
            </a:r>
            <a:r>
              <a:rPr lang="en-US" sz="1600" kern="0" dirty="0">
                <a:latin typeface="+mj-lt"/>
                <a:ea typeface="Arial Unicode MS" pitchFamily="34" charset="-128"/>
                <a:cs typeface="Arial Unicode MS" pitchFamily="34" charset="-128"/>
              </a:rPr>
              <a:t>n </a:t>
            </a:r>
            <a:r>
              <a:rPr lang="en-US" sz="1600" kern="0" dirty="0" err="1">
                <a:latin typeface="+mj-lt"/>
                <a:ea typeface="Arial Unicode MS" pitchFamily="34" charset="-128"/>
                <a:cs typeface="Arial Unicode MS" pitchFamily="34" charset="-128"/>
              </a:rPr>
              <a:t>trong</a:t>
            </a:r>
            <a:r>
              <a:rPr lang="en-US" sz="1600" kern="0" dirty="0">
                <a:latin typeface="+mj-lt"/>
                <a:ea typeface="Arial Unicode MS" pitchFamily="34" charset="-128"/>
                <a:cs typeface="Arial Unicode MS" pitchFamily="34" charset="-128"/>
              </a:rPr>
              <a:t> PO, </a:t>
            </a:r>
            <a:r>
              <a:rPr lang="en-US" sz="1600" kern="0" dirty="0" err="1">
                <a:latin typeface="+mj-lt"/>
                <a:ea typeface="Arial Unicode MS" pitchFamily="34" charset="-128"/>
                <a:cs typeface="Arial Unicode MS" pitchFamily="34" charset="-128"/>
              </a:rPr>
              <a:t>cho</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phép</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ít</a:t>
            </a:r>
            <a:r>
              <a:rPr lang="en-US" sz="1600" kern="0" dirty="0">
                <a:latin typeface="+mj-lt"/>
                <a:ea typeface="Arial Unicode MS" pitchFamily="34" charset="-128"/>
                <a:cs typeface="Arial Unicode MS" pitchFamily="34" charset="-128"/>
              </a:rPr>
              <a:t> h</a:t>
            </a:r>
            <a:r>
              <a:rPr lang="vi-VN" sz="1600" kern="0" dirty="0">
                <a:latin typeface="+mj-lt"/>
                <a:ea typeface="Arial Unicode MS" pitchFamily="34" charset="-128"/>
                <a:cs typeface="Arial Unicode MS" pitchFamily="34" charset="-128"/>
              </a:rPr>
              <a:t>ơ</a:t>
            </a:r>
            <a:r>
              <a:rPr lang="en-US" sz="1600" kern="0" dirty="0">
                <a:latin typeface="+mj-lt"/>
                <a:ea typeface="Arial Unicode MS" pitchFamily="34" charset="-128"/>
                <a:cs typeface="Arial Unicode MS" pitchFamily="34" charset="-128"/>
              </a:rPr>
              <a:t>n</a:t>
            </a:r>
          </a:p>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6.Hệ </a:t>
            </a:r>
            <a:r>
              <a:rPr lang="en-US" sz="1600" kern="0" dirty="0" err="1">
                <a:latin typeface="+mj-lt"/>
                <a:ea typeface="Arial Unicode MS" pitchFamily="34" charset="-128"/>
                <a:cs typeface="Arial Unicode MS" pitchFamily="34" charset="-128"/>
              </a:rPr>
              <a:t>thống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sẽ</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gửi</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thông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báo</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đặt</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hàng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đến</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hạn</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xác</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nhận</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trong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vòng</a:t>
            </a:r>
            <a:r>
              <a:rPr lang="en-US" sz="1600" kern="0" dirty="0">
                <a:latin typeface="+mj-lt"/>
                <a:ea typeface="Arial Unicode MS" pitchFamily="34" charset="-128"/>
                <a:cs typeface="Arial Unicode MS" pitchFamily="34" charset="-128"/>
              </a:rPr>
              <a:t> 2 </a:t>
            </a:r>
            <a:r>
              <a:rPr lang="en-US" sz="1600" kern="0" dirty="0" err="1">
                <a:latin typeface="+mj-lt"/>
                <a:ea typeface="Arial Unicode MS" pitchFamily="34" charset="-128"/>
                <a:cs typeface="Arial Unicode MS" pitchFamily="34" charset="-128"/>
              </a:rPr>
              <a:t>ngày</a:t>
            </a:r>
            <a:endParaRPr lang="en-US" sz="1800" kern="0" dirty="0">
              <a:ea typeface="Arial Unicode MS" pitchFamily="34" charset="-128"/>
              <a:cs typeface="Arial Unicode MS" pitchFamily="34" charset="-128"/>
            </a:endParaRPr>
          </a:p>
          <a:p>
            <a:pPr fontAlgn="base">
              <a:spcBef>
                <a:spcPts val="6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126730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4D41-AE4C-4B20-8DFB-DCF98E6D1A0C}"/>
              </a:ext>
            </a:extLst>
          </p:cNvPr>
          <p:cNvSpPr>
            <a:spLocks noGrp="1"/>
          </p:cNvSpPr>
          <p:nvPr>
            <p:ph type="title"/>
          </p:nvPr>
        </p:nvSpPr>
        <p:spPr/>
        <p:txBody>
          <a:bodyPr/>
          <a:lstStyle/>
          <a:p>
            <a:r>
              <a:rPr lang="en-US" altLang="zh-CN" dirty="0"/>
              <a:t>L</a:t>
            </a:r>
            <a:r>
              <a:rPr lang="vi-VN" altLang="zh-CN" dirty="0"/>
              <a:t>ư</a:t>
            </a:r>
            <a:r>
              <a:rPr lang="en-US" altLang="zh-CN" dirty="0"/>
              <a:t>u ý </a:t>
            </a:r>
            <a:r>
              <a:rPr lang="en-US" altLang="zh-CN" dirty="0" err="1"/>
              <a:t>giao</a:t>
            </a:r>
            <a:r>
              <a:rPr lang="en-US" altLang="zh-CN" dirty="0"/>
              <a:t> </a:t>
            </a:r>
            <a:r>
              <a:rPr lang="en-US" altLang="zh-CN" dirty="0" err="1"/>
              <a:t>hàng</a:t>
            </a:r>
            <a:r>
              <a:rPr lang="zh-CN" altLang="en-US" dirty="0"/>
              <a:t>（</a:t>
            </a:r>
            <a:r>
              <a:rPr lang="en-US" altLang="zh-CN" dirty="0"/>
              <a:t>Optional</a:t>
            </a:r>
            <a:r>
              <a:rPr lang="zh-CN" altLang="en-US" dirty="0"/>
              <a:t>）</a:t>
            </a:r>
            <a:endParaRPr lang="en-US" dirty="0"/>
          </a:p>
        </p:txBody>
      </p:sp>
      <p:sp>
        <p:nvSpPr>
          <p:cNvPr id="4" name="Slide Number Placeholder 3">
            <a:extLst>
              <a:ext uri="{FF2B5EF4-FFF2-40B4-BE49-F238E27FC236}">
                <a16:creationId xmlns:a16="http://schemas.microsoft.com/office/drawing/2014/main" id="{1920BA0E-BDDA-4DDB-98B4-8CFCE28A5D6E}"/>
              </a:ext>
            </a:extLst>
          </p:cNvPr>
          <p:cNvSpPr>
            <a:spLocks noGrp="1"/>
          </p:cNvSpPr>
          <p:nvPr>
            <p:ph type="sldNum" sz="quarter" idx="4"/>
          </p:nvPr>
        </p:nvSpPr>
        <p:spPr/>
        <p:txBody>
          <a:bodyPr/>
          <a:lstStyle/>
          <a:p>
            <a:fld id="{3DF1AFCE-D540-41EE-B441-3ED6DEB25CDC}" type="slidenum">
              <a:rPr lang="en-US" smtClean="0">
                <a:solidFill>
                  <a:prstClr val="white"/>
                </a:solidFill>
              </a:rPr>
              <a:pPr/>
              <a:t>28</a:t>
            </a:fld>
            <a:endParaRPr lang="en-US" dirty="0">
              <a:solidFill>
                <a:prstClr val="white"/>
              </a:solidFill>
            </a:endParaRPr>
          </a:p>
        </p:txBody>
      </p:sp>
      <p:sp>
        <p:nvSpPr>
          <p:cNvPr id="5" name="Callout: Line with Border and Accent Bar 4">
            <a:extLst>
              <a:ext uri="{FF2B5EF4-FFF2-40B4-BE49-F238E27FC236}">
                <a16:creationId xmlns:a16="http://schemas.microsoft.com/office/drawing/2014/main" id="{644655EC-2B60-431B-B2ED-829485E8B215}"/>
              </a:ext>
            </a:extLst>
          </p:cNvPr>
          <p:cNvSpPr/>
          <p:nvPr/>
        </p:nvSpPr>
        <p:spPr bwMode="gray">
          <a:xfrm>
            <a:off x="5980629" y="1374656"/>
            <a:ext cx="2523744" cy="664901"/>
          </a:xfrm>
          <a:prstGeom prst="accentBorderCallout1">
            <a:avLst>
              <a:gd name="adj1" fmla="val 18750"/>
              <a:gd name="adj2" fmla="val -8333"/>
              <a:gd name="adj3" fmla="val 50212"/>
              <a:gd name="adj4" fmla="val -16803"/>
            </a:avLst>
          </a:prstGeom>
          <a:solidFill>
            <a:schemeClr val="bg1"/>
          </a:solidFill>
          <a:ln w="6350" algn="ctr">
            <a:solidFill>
              <a:schemeClr val="accent1"/>
            </a:solidFill>
            <a:miter lim="800000"/>
            <a:headEnd/>
            <a:tailEnd/>
          </a:ln>
        </p:spPr>
        <p:txBody>
          <a:bodyPr lIns="90000" tIns="72000" rIns="90000" bIns="72000" rtlCol="0" anchor="ctr"/>
          <a:lstStyle/>
          <a:p>
            <a:pPr defTabSz="914400" fontAlgn="base">
              <a:spcBef>
                <a:spcPct val="50000"/>
              </a:spcBef>
              <a:spcAft>
                <a:spcPct val="0"/>
              </a:spcAft>
              <a:buClr>
                <a:srgbClr val="F0AB00"/>
              </a:buClr>
            </a:pPr>
            <a:endParaRPr lang="en-US" altLang="zh-CN" sz="1800" kern="0" dirty="0">
              <a:latin typeface="メイリオ" panose="020B0604030504040204" pitchFamily="50" charset="-128"/>
              <a:ea typeface="メイリオ" panose="020B0604030504040204" pitchFamily="50" charset="-128"/>
              <a:cs typeface="Arial Unicode MS" pitchFamily="34" charset="-128"/>
            </a:endParaRPr>
          </a:p>
          <a:p>
            <a:pPr fontAlgn="base">
              <a:spcBef>
                <a:spcPct val="50000"/>
              </a:spcBef>
              <a:spcAft>
                <a:spcPct val="0"/>
              </a:spcAft>
              <a:buClr>
                <a:srgbClr val="F0AB00"/>
              </a:buClr>
            </a:pPr>
            <a:r>
              <a:rPr lang="en-US" altLang="zh-CN" sz="1400" kern="0" dirty="0">
                <a:ea typeface="メイリオ" panose="020B0604030504040204" pitchFamily="50" charset="-128"/>
                <a:cs typeface="Arial Unicode MS" pitchFamily="34" charset="-128"/>
              </a:rPr>
              <a:t>1.</a:t>
            </a:r>
            <a:r>
              <a:rPr lang="en-US" altLang="zh-CN" sz="1400" b="1" kern="0" dirty="0">
                <a:ea typeface="Meiryo" panose="020B0604030504040204" pitchFamily="34" charset="-128"/>
                <a:cs typeface="Meiryo" panose="020B0604030504040204" pitchFamily="34" charset="-128"/>
              </a:rPr>
              <a:t> Click </a:t>
            </a:r>
            <a:r>
              <a:rPr lang="en-US" altLang="zh-CN" sz="1400" kern="0" dirty="0">
                <a:ea typeface="Meiryo" panose="020B0604030504040204" pitchFamily="34" charset="-128"/>
                <a:cs typeface="Meiryo" panose="020B0604030504040204" pitchFamily="34" charset="-128"/>
              </a:rPr>
              <a:t>”create ship notice”</a:t>
            </a:r>
            <a:endParaRPr lang="en-US" altLang="ja-JP" sz="1400" kern="0" dirty="0">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endParaRPr lang="en-US" altLang="ja-JP" sz="1800" kern="0" dirty="0">
              <a:latin typeface="メイリオ" panose="020B0604030504040204" pitchFamily="50" charset="-128"/>
              <a:ea typeface="メイリオ" panose="020B0604030504040204" pitchFamily="50" charset="-128"/>
              <a:cs typeface="Arial Unicode MS" pitchFamily="34" charset="-128"/>
            </a:endParaRPr>
          </a:p>
        </p:txBody>
      </p:sp>
      <p:sp>
        <p:nvSpPr>
          <p:cNvPr id="6" name="Callout: Line with Border and Accent Bar 5">
            <a:extLst>
              <a:ext uri="{FF2B5EF4-FFF2-40B4-BE49-F238E27FC236}">
                <a16:creationId xmlns:a16="http://schemas.microsoft.com/office/drawing/2014/main" id="{7FAA65D6-562B-4E14-A756-499FE4279BC2}"/>
              </a:ext>
            </a:extLst>
          </p:cNvPr>
          <p:cNvSpPr/>
          <p:nvPr/>
        </p:nvSpPr>
        <p:spPr bwMode="gray">
          <a:xfrm>
            <a:off x="5980629" y="2334213"/>
            <a:ext cx="2453084" cy="3029549"/>
          </a:xfrm>
          <a:prstGeom prst="accentBorderCallout1">
            <a:avLst>
              <a:gd name="adj1" fmla="val 18750"/>
              <a:gd name="adj2" fmla="val -8333"/>
              <a:gd name="adj3" fmla="val 32275"/>
              <a:gd name="adj4" fmla="val -18896"/>
            </a:avLst>
          </a:prstGeom>
          <a:solidFill>
            <a:schemeClr val="bg1"/>
          </a:solidFill>
          <a:ln w="6350" algn="ctr">
            <a:solidFill>
              <a:schemeClr val="accent1"/>
            </a:solidFill>
            <a:miter lim="800000"/>
            <a:headEnd/>
            <a:tailEnd/>
          </a:ln>
        </p:spPr>
        <p:txBody>
          <a:bodyPr lIns="90000" tIns="72000" rIns="90000" bIns="72000" rtlCol="0" anchor="ctr"/>
          <a:lstStyle/>
          <a:p>
            <a:pPr defTabSz="914400"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2.</a:t>
            </a:r>
            <a:r>
              <a:rPr lang="en-US" altLang="zh-CN" sz="1400" b="1" kern="0" dirty="0">
                <a:latin typeface="+mj-lt"/>
                <a:ea typeface="メイリオ" panose="020B0604030504040204" pitchFamily="50" charset="-128"/>
                <a:cs typeface="Arial Unicode MS" pitchFamily="34" charset="-128"/>
              </a:rPr>
              <a:t>Nhập </a:t>
            </a:r>
            <a:r>
              <a:rPr lang="en-US" altLang="zh-CN" sz="1400" b="1" kern="0" dirty="0" err="1">
                <a:latin typeface="+mj-lt"/>
                <a:ea typeface="メイリオ" panose="020B0604030504040204" pitchFamily="50" charset="-128"/>
                <a:cs typeface="Arial Unicode MS" pitchFamily="34" charset="-128"/>
              </a:rPr>
              <a:t>các</a:t>
            </a:r>
            <a:r>
              <a:rPr lang="en-US" altLang="zh-CN" sz="1400" b="1" kern="0" dirty="0">
                <a:latin typeface="+mj-lt"/>
                <a:ea typeface="メイリオ" panose="020B0604030504040204" pitchFamily="50" charset="-128"/>
                <a:cs typeface="Arial Unicode MS" pitchFamily="34" charset="-128"/>
              </a:rPr>
              <a:t> </a:t>
            </a:r>
            <a:r>
              <a:rPr lang="en-US" altLang="zh-CN" sz="1400" b="1" kern="0" dirty="0" err="1">
                <a:latin typeface="+mj-lt"/>
                <a:ea typeface="メイリオ" panose="020B0604030504040204" pitchFamily="50" charset="-128"/>
                <a:cs typeface="Arial Unicode MS" pitchFamily="34" charset="-128"/>
              </a:rPr>
              <a:t>thông</a:t>
            </a:r>
            <a:r>
              <a:rPr lang="en-US" altLang="zh-CN" sz="1400" b="1" kern="0" dirty="0">
                <a:latin typeface="+mj-lt"/>
                <a:ea typeface="メイリオ" panose="020B0604030504040204" pitchFamily="50" charset="-128"/>
                <a:cs typeface="Arial Unicode MS" pitchFamily="34" charset="-128"/>
              </a:rPr>
              <a:t> tin d</a:t>
            </a:r>
            <a:r>
              <a:rPr lang="vi-VN" altLang="zh-CN" sz="1400" b="1" kern="0" dirty="0">
                <a:latin typeface="+mj-lt"/>
                <a:ea typeface="メイリオ" panose="020B0604030504040204" pitchFamily="50" charset="-128"/>
                <a:cs typeface="Arial Unicode MS" pitchFamily="34" charset="-128"/>
              </a:rPr>
              <a:t>ư</a:t>
            </a:r>
            <a:r>
              <a:rPr lang="en-US" altLang="zh-CN" sz="1400" b="1" kern="0" dirty="0" err="1">
                <a:latin typeface="+mj-lt"/>
                <a:ea typeface="メイリオ" panose="020B0604030504040204" pitchFamily="50" charset="-128"/>
                <a:cs typeface="Arial Unicode MS" pitchFamily="34" charset="-128"/>
              </a:rPr>
              <a:t>ới</a:t>
            </a:r>
            <a:r>
              <a:rPr lang="en-US" altLang="zh-CN" sz="1400" b="1" kern="0" dirty="0">
                <a:latin typeface="+mj-lt"/>
                <a:ea typeface="メイリオ" panose="020B0604030504040204" pitchFamily="50" charset="-128"/>
                <a:cs typeface="Arial Unicode MS" pitchFamily="34" charset="-128"/>
              </a:rPr>
              <a:t> </a:t>
            </a:r>
            <a:r>
              <a:rPr lang="en-US" altLang="zh-CN" sz="1400" b="1" kern="0" dirty="0" err="1">
                <a:latin typeface="+mj-lt"/>
                <a:ea typeface="メイリオ" panose="020B0604030504040204" pitchFamily="50" charset="-128"/>
                <a:cs typeface="Arial Unicode MS" pitchFamily="34" charset="-128"/>
              </a:rPr>
              <a:t>đây</a:t>
            </a:r>
            <a:r>
              <a:rPr lang="en-US" altLang="zh-CN" sz="1400" b="1" kern="0" dirty="0">
                <a:latin typeface="+mj-lt"/>
                <a:ea typeface="メイリオ" panose="020B0604030504040204" pitchFamily="50" charset="-128"/>
                <a:cs typeface="Arial Unicode MS" pitchFamily="34" charset="-128"/>
              </a:rPr>
              <a:t>:</a:t>
            </a:r>
            <a:r>
              <a:rPr lang="en-US" altLang="zh-CN" sz="1400" kern="0" dirty="0">
                <a:latin typeface="+mj-lt"/>
                <a:ea typeface="メイリオ" panose="020B0604030504040204" pitchFamily="50" charset="-128"/>
                <a:cs typeface="Arial Unicode MS" pitchFamily="34" charset="-128"/>
              </a:rPr>
              <a:t>.</a:t>
            </a:r>
          </a:p>
          <a:p>
            <a:pPr defTabSz="914400" fontAlgn="base">
              <a:spcBef>
                <a:spcPct val="50000"/>
              </a:spcBef>
              <a:spcAft>
                <a:spcPct val="0"/>
              </a:spcAft>
              <a:buClr>
                <a:srgbClr val="F0AB00"/>
              </a:buClr>
            </a:pPr>
            <a:r>
              <a:rPr lang="en-US" altLang="ja-JP" sz="1400" kern="0" dirty="0">
                <a:latin typeface="+mj-lt"/>
                <a:ea typeface="メイリオ" panose="020B0604030504040204" pitchFamily="50" charset="-128"/>
                <a:cs typeface="Arial Unicode MS" pitchFamily="34" charset="-128"/>
              </a:rPr>
              <a:t> ID </a:t>
            </a:r>
            <a:r>
              <a:rPr lang="en-US" altLang="ja-JP" sz="1400" kern="0" dirty="0" err="1">
                <a:latin typeface="+mj-lt"/>
                <a:ea typeface="メイリオ" panose="020B0604030504040204" pitchFamily="50" charset="-128"/>
                <a:cs typeface="Arial Unicode MS" pitchFamily="34" charset="-128"/>
              </a:rPr>
              <a:t>đóng</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gói</a:t>
            </a:r>
            <a:r>
              <a:rPr lang="en-US" altLang="ja-JP" sz="1400" kern="0" dirty="0">
                <a:latin typeface="+mj-lt"/>
                <a:ea typeface="メイリオ" panose="020B0604030504040204" pitchFamily="50" charset="-128"/>
                <a:cs typeface="Arial Unicode MS" pitchFamily="34" charset="-128"/>
              </a:rPr>
              <a:t> - </a:t>
            </a:r>
            <a:r>
              <a:rPr lang="en-US" altLang="ja-JP" sz="1400" kern="0" dirty="0" err="1">
                <a:latin typeface="+mj-lt"/>
                <a:ea typeface="メイリオ" panose="020B0604030504040204" pitchFamily="50" charset="-128"/>
                <a:cs typeface="Arial Unicode MS" pitchFamily="34" charset="-128"/>
              </a:rPr>
              <a:t>giao</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hàng</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không</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có</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quy</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tắc</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nên</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là</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duy</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nhất</a:t>
            </a:r>
            <a:endParaRPr lang="en-US" altLang="ja-JP" sz="1400" kern="0" dirty="0">
              <a:latin typeface="+mj-lt"/>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r>
              <a:rPr lang="ja-JP" altLang="en-US" sz="1400" kern="0" dirty="0">
                <a:latin typeface="+mj-lt"/>
                <a:ea typeface="メイリオ" panose="020B0604030504040204" pitchFamily="50" charset="-128"/>
                <a:cs typeface="Arial Unicode MS" pitchFamily="34" charset="-128"/>
              </a:rPr>
              <a:t>・</a:t>
            </a:r>
            <a:r>
              <a:rPr lang="en-US" altLang="ja-JP" sz="1400" kern="0" dirty="0" err="1">
                <a:latin typeface="+mj-lt"/>
                <a:ea typeface="メイリオ" panose="020B0604030504040204" pitchFamily="50" charset="-128"/>
                <a:cs typeface="Arial Unicode MS" pitchFamily="34" charset="-128"/>
              </a:rPr>
              <a:t>Ngày</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chuyển</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hàng</a:t>
            </a:r>
            <a:r>
              <a:rPr lang="en-US" altLang="ja-JP" sz="1400" kern="0" dirty="0">
                <a:latin typeface="+mj-lt"/>
                <a:ea typeface="メイリオ" panose="020B0604030504040204" pitchFamily="50" charset="-128"/>
                <a:cs typeface="Arial Unicode MS" pitchFamily="34" charset="-128"/>
              </a:rPr>
              <a:t>*</a:t>
            </a:r>
            <a:endParaRPr lang="en-US" altLang="zh-CN" sz="1400" kern="0" dirty="0">
              <a:latin typeface="+mj-lt"/>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r>
              <a:rPr lang="ja-JP" altLang="en-US" sz="1400" kern="0" dirty="0">
                <a:latin typeface="+mj-lt"/>
                <a:ea typeface="メイリオ" panose="020B0604030504040204" pitchFamily="50" charset="-128"/>
                <a:cs typeface="Arial Unicode MS" pitchFamily="34" charset="-128"/>
              </a:rPr>
              <a:t>・</a:t>
            </a:r>
            <a:r>
              <a:rPr lang="en-US" altLang="ja-JP" sz="1400" kern="0" dirty="0" err="1">
                <a:latin typeface="+mj-lt"/>
                <a:ea typeface="メイリオ" panose="020B0604030504040204" pitchFamily="50" charset="-128"/>
                <a:cs typeface="Arial Unicode MS" pitchFamily="34" charset="-128"/>
              </a:rPr>
              <a:t>ngày</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giao</a:t>
            </a:r>
            <a:r>
              <a:rPr lang="en-US" altLang="ja-JP" sz="1400" kern="0" dirty="0">
                <a:latin typeface="+mj-lt"/>
                <a:ea typeface="メイリオ" panose="020B0604030504040204" pitchFamily="50" charset="-128"/>
                <a:cs typeface="Arial Unicode MS" pitchFamily="34" charset="-128"/>
              </a:rPr>
              <a:t> </a:t>
            </a:r>
            <a:r>
              <a:rPr lang="en-US" altLang="ja-JP" sz="1400" kern="0" dirty="0" err="1">
                <a:latin typeface="+mj-lt"/>
                <a:ea typeface="メイリオ" panose="020B0604030504040204" pitchFamily="50" charset="-128"/>
                <a:cs typeface="Arial Unicode MS" pitchFamily="34" charset="-128"/>
              </a:rPr>
              <a:t>hàng</a:t>
            </a:r>
            <a:r>
              <a:rPr lang="en-US" altLang="zh-CN" sz="1400" kern="0" dirty="0">
                <a:latin typeface="+mj-lt"/>
                <a:ea typeface="メイリオ" panose="020B0604030504040204" pitchFamily="50" charset="-128"/>
                <a:cs typeface="Arial Unicode MS" pitchFamily="34" charset="-128"/>
              </a:rPr>
              <a:t>*</a:t>
            </a:r>
          </a:p>
          <a:p>
            <a:pPr defTabSz="914400" fontAlgn="base">
              <a:spcBef>
                <a:spcPct val="50000"/>
              </a:spcBef>
              <a:spcAft>
                <a:spcPct val="0"/>
              </a:spcAft>
              <a:buClr>
                <a:srgbClr val="F0AB00"/>
              </a:buClr>
            </a:pPr>
            <a:endParaRPr lang="en-US" altLang="zh-CN" sz="1400" kern="0" dirty="0">
              <a:latin typeface="+mj-lt"/>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3.</a:t>
            </a:r>
            <a:r>
              <a:rPr lang="zh-CN" altLang="en-US" sz="1400" kern="0" dirty="0">
                <a:latin typeface="+mj-lt"/>
                <a:ea typeface="メイリオ" panose="020B0604030504040204" pitchFamily="50" charset="-128"/>
                <a:cs typeface="Arial Unicode MS" pitchFamily="34" charset="-128"/>
              </a:rPr>
              <a:t> </a:t>
            </a:r>
            <a:r>
              <a:rPr lang="en-US" altLang="zh-CN" sz="1400" b="1" kern="0" dirty="0">
                <a:latin typeface="+mj-lt"/>
                <a:ea typeface="メイリオ" panose="020B0604030504040204" pitchFamily="50" charset="-128"/>
                <a:cs typeface="Arial Unicode MS" pitchFamily="34" charset="-128"/>
              </a:rPr>
              <a:t>Next</a:t>
            </a:r>
          </a:p>
          <a:p>
            <a:pPr defTabSz="914400" fontAlgn="base">
              <a:spcBef>
                <a:spcPct val="50000"/>
              </a:spcBef>
              <a:spcAft>
                <a:spcPct val="0"/>
              </a:spcAft>
              <a:buClr>
                <a:srgbClr val="F0AB00"/>
              </a:buClr>
            </a:pPr>
            <a:endParaRPr lang="en-US" altLang="zh-CN" sz="1400" b="1" kern="0" dirty="0">
              <a:latin typeface="+mj-lt"/>
              <a:ea typeface="メイリオ" panose="020B0604030504040204" pitchFamily="50" charset="-128"/>
              <a:cs typeface="Arial Unicode MS" pitchFamily="34" charset="-128"/>
            </a:endParaRPr>
          </a:p>
          <a:p>
            <a:pPr defTabSz="914400"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4.</a:t>
            </a:r>
            <a:r>
              <a:rPr lang="en-US" altLang="zh-CN" sz="1400" b="1" kern="0" dirty="0">
                <a:latin typeface="+mj-lt"/>
                <a:ea typeface="メイリオ" panose="020B0604030504040204" pitchFamily="50" charset="-128"/>
                <a:cs typeface="Arial Unicode MS" pitchFamily="34" charset="-128"/>
              </a:rPr>
              <a:t>Submit</a:t>
            </a:r>
            <a:endParaRPr lang="en-US" altLang="ja-JP" sz="1400" b="1" kern="0" dirty="0">
              <a:latin typeface="+mj-lt"/>
              <a:ea typeface="メイリオ" panose="020B0604030504040204" pitchFamily="50" charset="-128"/>
              <a:cs typeface="Arial Unicode MS" pitchFamily="34" charset="-128"/>
            </a:endParaRPr>
          </a:p>
        </p:txBody>
      </p:sp>
      <p:pic>
        <p:nvPicPr>
          <p:cNvPr id="13" name="Picture 12">
            <a:extLst>
              <a:ext uri="{FF2B5EF4-FFF2-40B4-BE49-F238E27FC236}">
                <a16:creationId xmlns:a16="http://schemas.microsoft.com/office/drawing/2014/main" id="{C8B21D6B-2C10-4B88-A1C8-5A85D7DCF62D}"/>
              </a:ext>
            </a:extLst>
          </p:cNvPr>
          <p:cNvPicPr>
            <a:picLocks noChangeAspect="1"/>
          </p:cNvPicPr>
          <p:nvPr/>
        </p:nvPicPr>
        <p:blipFill>
          <a:blip r:embed="rId2"/>
          <a:stretch>
            <a:fillRect/>
          </a:stretch>
        </p:blipFill>
        <p:spPr>
          <a:xfrm>
            <a:off x="127590" y="5520616"/>
            <a:ext cx="7400260" cy="697539"/>
          </a:xfrm>
          <a:prstGeom prst="rect">
            <a:avLst/>
          </a:prstGeom>
          <a:ln>
            <a:solidFill>
              <a:schemeClr val="tx1"/>
            </a:solidFill>
          </a:ln>
          <a:effectLst>
            <a:outerShdw blurRad="50800" dist="50800" dir="5400000" algn="ctr" rotWithShape="0">
              <a:schemeClr val="bg1"/>
            </a:outerShdw>
          </a:effectLst>
        </p:spPr>
      </p:pic>
      <p:sp>
        <p:nvSpPr>
          <p:cNvPr id="14" name="Callout: Line with Border and Accent Bar 13">
            <a:extLst>
              <a:ext uri="{FF2B5EF4-FFF2-40B4-BE49-F238E27FC236}">
                <a16:creationId xmlns:a16="http://schemas.microsoft.com/office/drawing/2014/main" id="{B46D436D-AC91-4F62-9317-DA10A4E40FCD}"/>
              </a:ext>
            </a:extLst>
          </p:cNvPr>
          <p:cNvSpPr/>
          <p:nvPr/>
        </p:nvSpPr>
        <p:spPr bwMode="gray">
          <a:xfrm>
            <a:off x="7642853" y="5621203"/>
            <a:ext cx="1362924" cy="596952"/>
          </a:xfrm>
          <a:prstGeom prst="accentBorderCallout1">
            <a:avLst>
              <a:gd name="adj1" fmla="val 18750"/>
              <a:gd name="adj2" fmla="val -8333"/>
              <a:gd name="adj3" fmla="val 50212"/>
              <a:gd name="adj4" fmla="val -16803"/>
            </a:avLst>
          </a:prstGeom>
          <a:solidFill>
            <a:schemeClr val="bg1"/>
          </a:solidFill>
          <a:ln w="6350" algn="ctr">
            <a:solidFill>
              <a:schemeClr val="accent1"/>
            </a:solidFill>
            <a:miter lim="800000"/>
            <a:headEnd/>
            <a:tailEnd/>
          </a:ln>
        </p:spPr>
        <p:txBody>
          <a:bodyPr lIns="90000" tIns="72000" rIns="90000" bIns="72000" rtlCol="0" anchor="ctr"/>
          <a:lstStyle/>
          <a:p>
            <a:pPr defTabSz="914400" fontAlgn="base">
              <a:spcBef>
                <a:spcPct val="50000"/>
              </a:spcBef>
              <a:spcAft>
                <a:spcPct val="0"/>
              </a:spcAft>
              <a:buClr>
                <a:srgbClr val="F0AB00"/>
              </a:buClr>
            </a:pPr>
            <a:r>
              <a:rPr lang="en-US" altLang="zh-CN" sz="1400" kern="0" dirty="0">
                <a:latin typeface="+mj-lt"/>
                <a:ea typeface="メイリオ" panose="020B0604030504040204" pitchFamily="50" charset="-128"/>
                <a:cs typeface="Arial Unicode MS" pitchFamily="34" charset="-128"/>
              </a:rPr>
              <a:t>PO status updated </a:t>
            </a:r>
            <a:r>
              <a:rPr lang="en-US" altLang="zh-CN" sz="1400" kern="0" dirty="0" err="1">
                <a:latin typeface="+mj-lt"/>
                <a:ea typeface="メイリオ" panose="020B0604030504040204" pitchFamily="50" charset="-128"/>
                <a:cs typeface="Arial Unicode MS" pitchFamily="34" charset="-128"/>
              </a:rPr>
              <a:t>to”shipped</a:t>
            </a:r>
            <a:r>
              <a:rPr lang="en-US" altLang="zh-CN" sz="1400" kern="0" dirty="0">
                <a:latin typeface="+mj-lt"/>
                <a:ea typeface="メイリオ" panose="020B0604030504040204" pitchFamily="50" charset="-128"/>
                <a:cs typeface="Arial Unicode MS" pitchFamily="34" charset="-128"/>
              </a:rPr>
              <a:t>”</a:t>
            </a:r>
          </a:p>
        </p:txBody>
      </p:sp>
      <p:sp>
        <p:nvSpPr>
          <p:cNvPr id="19" name="Rectangle 18">
            <a:extLst>
              <a:ext uri="{FF2B5EF4-FFF2-40B4-BE49-F238E27FC236}">
                <a16:creationId xmlns:a16="http://schemas.microsoft.com/office/drawing/2014/main" id="{67E30066-9BD6-455D-B603-4EA9DF20CA6A}"/>
              </a:ext>
            </a:extLst>
          </p:cNvPr>
          <p:cNvSpPr/>
          <p:nvPr/>
        </p:nvSpPr>
        <p:spPr bwMode="gray">
          <a:xfrm>
            <a:off x="6209177" y="5621203"/>
            <a:ext cx="704946" cy="299000"/>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61D7AD15-9FB0-4B06-B3F0-0BCB9B1072ED}"/>
              </a:ext>
            </a:extLst>
          </p:cNvPr>
          <p:cNvPicPr>
            <a:picLocks noChangeAspect="1"/>
          </p:cNvPicPr>
          <p:nvPr/>
        </p:nvPicPr>
        <p:blipFill>
          <a:blip r:embed="rId3"/>
          <a:stretch>
            <a:fillRect/>
          </a:stretch>
        </p:blipFill>
        <p:spPr>
          <a:xfrm>
            <a:off x="422136" y="1264511"/>
            <a:ext cx="4736323" cy="1178437"/>
          </a:xfrm>
          <a:prstGeom prst="rect">
            <a:avLst/>
          </a:prstGeom>
          <a:ln>
            <a:solidFill>
              <a:schemeClr val="tx1"/>
            </a:solidFill>
          </a:ln>
        </p:spPr>
      </p:pic>
      <p:sp>
        <p:nvSpPr>
          <p:cNvPr id="15" name="Rectangle 14">
            <a:extLst>
              <a:ext uri="{FF2B5EF4-FFF2-40B4-BE49-F238E27FC236}">
                <a16:creationId xmlns:a16="http://schemas.microsoft.com/office/drawing/2014/main" id="{C68DB733-AEE4-476E-980B-A29A42D76A70}"/>
              </a:ext>
            </a:extLst>
          </p:cNvPr>
          <p:cNvSpPr/>
          <p:nvPr/>
        </p:nvSpPr>
        <p:spPr bwMode="gray">
          <a:xfrm>
            <a:off x="1511933" y="1819137"/>
            <a:ext cx="863222" cy="404488"/>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a:extLst>
              <a:ext uri="{FF2B5EF4-FFF2-40B4-BE49-F238E27FC236}">
                <a16:creationId xmlns:a16="http://schemas.microsoft.com/office/drawing/2014/main" id="{A503CFA0-FD09-4A85-A682-C5A9DA52F19D}"/>
              </a:ext>
            </a:extLst>
          </p:cNvPr>
          <p:cNvPicPr>
            <a:picLocks noChangeAspect="1"/>
          </p:cNvPicPr>
          <p:nvPr/>
        </p:nvPicPr>
        <p:blipFill>
          <a:blip r:embed="rId4"/>
          <a:stretch>
            <a:fillRect/>
          </a:stretch>
        </p:blipFill>
        <p:spPr>
          <a:xfrm>
            <a:off x="710288" y="2553369"/>
            <a:ext cx="3540525" cy="1772571"/>
          </a:xfrm>
          <a:prstGeom prst="rect">
            <a:avLst/>
          </a:prstGeom>
          <a:ln>
            <a:solidFill>
              <a:schemeClr val="tx1"/>
            </a:solidFill>
          </a:ln>
        </p:spPr>
      </p:pic>
      <p:sp>
        <p:nvSpPr>
          <p:cNvPr id="16" name="Rectangle 15">
            <a:extLst>
              <a:ext uri="{FF2B5EF4-FFF2-40B4-BE49-F238E27FC236}">
                <a16:creationId xmlns:a16="http://schemas.microsoft.com/office/drawing/2014/main" id="{44CDABBD-6C12-4EE2-9EF0-64B78A531A9A}"/>
              </a:ext>
            </a:extLst>
          </p:cNvPr>
          <p:cNvSpPr/>
          <p:nvPr/>
        </p:nvSpPr>
        <p:spPr bwMode="gray">
          <a:xfrm>
            <a:off x="1010093" y="2599801"/>
            <a:ext cx="2138459" cy="1375335"/>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8" name="Picture 7">
            <a:extLst>
              <a:ext uri="{FF2B5EF4-FFF2-40B4-BE49-F238E27FC236}">
                <a16:creationId xmlns:a16="http://schemas.microsoft.com/office/drawing/2014/main" id="{3E1EF18F-2634-4219-823A-D64889F76171}"/>
              </a:ext>
            </a:extLst>
          </p:cNvPr>
          <p:cNvPicPr>
            <a:picLocks noChangeAspect="1"/>
          </p:cNvPicPr>
          <p:nvPr/>
        </p:nvPicPr>
        <p:blipFill>
          <a:blip r:embed="rId5"/>
          <a:stretch>
            <a:fillRect/>
          </a:stretch>
        </p:blipFill>
        <p:spPr>
          <a:xfrm>
            <a:off x="1045311" y="5008261"/>
            <a:ext cx="4332752" cy="727229"/>
          </a:xfrm>
          <a:prstGeom prst="rect">
            <a:avLst/>
          </a:prstGeom>
          <a:ln>
            <a:solidFill>
              <a:schemeClr val="tx1"/>
            </a:solidFill>
          </a:ln>
        </p:spPr>
      </p:pic>
      <p:sp>
        <p:nvSpPr>
          <p:cNvPr id="20" name="Rectangle 19">
            <a:extLst>
              <a:ext uri="{FF2B5EF4-FFF2-40B4-BE49-F238E27FC236}">
                <a16:creationId xmlns:a16="http://schemas.microsoft.com/office/drawing/2014/main" id="{E3350A2A-4836-4F5C-A6DB-19F5285FDE97}"/>
              </a:ext>
            </a:extLst>
          </p:cNvPr>
          <p:cNvSpPr/>
          <p:nvPr/>
        </p:nvSpPr>
        <p:spPr bwMode="gray">
          <a:xfrm>
            <a:off x="3452905" y="5211936"/>
            <a:ext cx="642639" cy="319877"/>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1" name="Picture 20">
            <a:extLst>
              <a:ext uri="{FF2B5EF4-FFF2-40B4-BE49-F238E27FC236}">
                <a16:creationId xmlns:a16="http://schemas.microsoft.com/office/drawing/2014/main" id="{184BFC37-D019-48D2-81D8-BF0928A66129}"/>
              </a:ext>
            </a:extLst>
          </p:cNvPr>
          <p:cNvPicPr>
            <a:picLocks noChangeAspect="1"/>
          </p:cNvPicPr>
          <p:nvPr/>
        </p:nvPicPr>
        <p:blipFill>
          <a:blip r:embed="rId6"/>
          <a:stretch>
            <a:fillRect/>
          </a:stretch>
        </p:blipFill>
        <p:spPr>
          <a:xfrm>
            <a:off x="2349752" y="4433332"/>
            <a:ext cx="2848946" cy="549679"/>
          </a:xfrm>
          <a:prstGeom prst="rect">
            <a:avLst/>
          </a:prstGeom>
          <a:ln>
            <a:solidFill>
              <a:schemeClr val="tx1"/>
            </a:solidFill>
          </a:ln>
        </p:spPr>
      </p:pic>
      <p:sp>
        <p:nvSpPr>
          <p:cNvPr id="22" name="Rectangle 21">
            <a:extLst>
              <a:ext uri="{FF2B5EF4-FFF2-40B4-BE49-F238E27FC236}">
                <a16:creationId xmlns:a16="http://schemas.microsoft.com/office/drawing/2014/main" id="{0131C987-4865-4355-9AE9-A0A0B1926F3B}"/>
              </a:ext>
            </a:extLst>
          </p:cNvPr>
          <p:cNvSpPr/>
          <p:nvPr/>
        </p:nvSpPr>
        <p:spPr bwMode="gray">
          <a:xfrm>
            <a:off x="4390143" y="4565373"/>
            <a:ext cx="642639" cy="319877"/>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69131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EE52-BAD6-40FF-A735-1A8DEE3C7A55}"/>
              </a:ext>
            </a:extLst>
          </p:cNvPr>
          <p:cNvSpPr>
            <a:spLocks noGrp="1"/>
          </p:cNvSpPr>
          <p:nvPr>
            <p:ph type="title"/>
          </p:nvPr>
        </p:nvSpPr>
        <p:spPr/>
        <p:txBody>
          <a:bodyPr/>
          <a:lstStyle/>
          <a:p>
            <a:r>
              <a:rPr lang="en-US" dirty="0" err="1"/>
              <a:t>Quy</a:t>
            </a:r>
            <a:r>
              <a:rPr lang="en-US" dirty="0"/>
              <a:t> </a:t>
            </a:r>
            <a:r>
              <a:rPr lang="en-US" dirty="0" err="1"/>
              <a:t>tắc</a:t>
            </a:r>
            <a:r>
              <a:rPr lang="en-US" dirty="0"/>
              <a:t> l</a:t>
            </a:r>
            <a:r>
              <a:rPr lang="vi-VN" dirty="0"/>
              <a:t>ư</a:t>
            </a:r>
            <a:r>
              <a:rPr lang="en-US" dirty="0"/>
              <a:t>u ý </a:t>
            </a:r>
            <a:r>
              <a:rPr lang="en-US" dirty="0" err="1"/>
              <a:t>giao</a:t>
            </a:r>
            <a:r>
              <a:rPr lang="en-US" dirty="0"/>
              <a:t> </a:t>
            </a:r>
            <a:r>
              <a:rPr lang="en-US" dirty="0" err="1"/>
              <a:t>hàng</a:t>
            </a:r>
            <a:endParaRPr lang="en-US" dirty="0"/>
          </a:p>
        </p:txBody>
      </p:sp>
      <p:sp>
        <p:nvSpPr>
          <p:cNvPr id="4" name="Slide Number Placeholder 3">
            <a:extLst>
              <a:ext uri="{FF2B5EF4-FFF2-40B4-BE49-F238E27FC236}">
                <a16:creationId xmlns:a16="http://schemas.microsoft.com/office/drawing/2014/main" id="{4705564D-01FC-42FA-8E55-460386968F73}"/>
              </a:ext>
            </a:extLst>
          </p:cNvPr>
          <p:cNvSpPr>
            <a:spLocks noGrp="1"/>
          </p:cNvSpPr>
          <p:nvPr>
            <p:ph type="sldNum" sz="quarter" idx="4"/>
          </p:nvPr>
        </p:nvSpPr>
        <p:spPr/>
        <p:txBody>
          <a:bodyPr/>
          <a:lstStyle/>
          <a:p>
            <a:fld id="{3DF1AFCE-D540-41EE-B441-3ED6DEB25CDC}" type="slidenum">
              <a:rPr lang="en-US" smtClean="0">
                <a:solidFill>
                  <a:prstClr val="white"/>
                </a:solidFill>
              </a:rPr>
              <a:pPr/>
              <a:t>29</a:t>
            </a:fld>
            <a:endParaRPr lang="en-US" dirty="0">
              <a:solidFill>
                <a:prstClr val="white"/>
              </a:solidFill>
            </a:endParaRPr>
          </a:p>
        </p:txBody>
      </p:sp>
      <p:sp>
        <p:nvSpPr>
          <p:cNvPr id="3" name="TextBox 2">
            <a:extLst>
              <a:ext uri="{FF2B5EF4-FFF2-40B4-BE49-F238E27FC236}">
                <a16:creationId xmlns:a16="http://schemas.microsoft.com/office/drawing/2014/main" id="{B78E5C2D-D50B-405B-8C99-1B0254FBBC76}"/>
              </a:ext>
            </a:extLst>
          </p:cNvPr>
          <p:cNvSpPr txBox="1"/>
          <p:nvPr/>
        </p:nvSpPr>
        <p:spPr>
          <a:xfrm>
            <a:off x="618106" y="1612061"/>
            <a:ext cx="7202079" cy="1923604"/>
          </a:xfrm>
          <a:prstGeom prst="rect">
            <a:avLst/>
          </a:prstGeom>
          <a:noFill/>
          <a:ln>
            <a:noFill/>
          </a:ln>
        </p:spPr>
        <p:txBody>
          <a:bodyPr wrap="square" lIns="0" tIns="0" rIns="0" bIns="0" rtlCol="0">
            <a:spAutoFit/>
          </a:bodyPr>
          <a:lstStyle/>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1.Nên </a:t>
            </a:r>
            <a:r>
              <a:rPr lang="en-US" sz="1600" kern="0" dirty="0" err="1">
                <a:latin typeface="+mj-lt"/>
                <a:ea typeface="Arial Unicode MS" pitchFamily="34" charset="-128"/>
                <a:cs typeface="Arial Unicode MS" pitchFamily="34" charset="-128"/>
              </a:rPr>
              <a:t>nhập</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ngày</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chuyển</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hàng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và</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ngày</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giao</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hàng</a:t>
            </a:r>
            <a:endParaRPr lang="en-US" sz="1600" kern="0" dirty="0">
              <a:latin typeface="+mj-lt"/>
              <a:ea typeface="Arial Unicode MS" pitchFamily="34" charset="-128"/>
              <a:cs typeface="Arial Unicode MS" pitchFamily="34" charset="-128"/>
            </a:endParaRPr>
          </a:p>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2.Có </a:t>
            </a:r>
            <a:r>
              <a:rPr lang="en-US" sz="1600" kern="0" dirty="0" err="1">
                <a:latin typeface="+mj-lt"/>
                <a:ea typeface="Arial Unicode MS" pitchFamily="34" charset="-128"/>
                <a:cs typeface="Arial Unicode MS" pitchFamily="34" charset="-128"/>
              </a:rPr>
              <a:t>thể</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đính</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kèm</a:t>
            </a:r>
            <a:r>
              <a:rPr lang="en-US" sz="1600" kern="0" dirty="0">
                <a:latin typeface="+mj-lt"/>
                <a:ea typeface="Arial Unicode MS" pitchFamily="34" charset="-128"/>
                <a:cs typeface="Arial Unicode MS" pitchFamily="34" charset="-128"/>
              </a:rPr>
              <a:t> file</a:t>
            </a:r>
          </a:p>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3.ID </a:t>
            </a:r>
            <a:r>
              <a:rPr lang="en-US" sz="1600" kern="0" dirty="0" err="1">
                <a:latin typeface="+mj-lt"/>
                <a:ea typeface="Arial Unicode MS" pitchFamily="34" charset="-128"/>
                <a:cs typeface="Arial Unicode MS" pitchFamily="34" charset="-128"/>
              </a:rPr>
              <a:t>đóng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gói</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giao</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hàng</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nên</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là</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duy</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nhất</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tránh</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bị</a:t>
            </a:r>
            <a:r>
              <a:rPr lang="en-US" sz="1600" kern="0" dirty="0">
                <a:latin typeface="+mj-lt"/>
                <a:ea typeface="Arial Unicode MS" pitchFamily="34" charset="-128"/>
                <a:cs typeface="Arial Unicode MS" pitchFamily="34" charset="-128"/>
              </a:rPr>
              <a:t> </a:t>
            </a:r>
            <a:r>
              <a:rPr lang="en-US" sz="1600" kern="0" dirty="0" err="1">
                <a:latin typeface="+mj-lt"/>
                <a:ea typeface="Arial Unicode MS" pitchFamily="34" charset="-128"/>
                <a:cs typeface="Arial Unicode MS" pitchFamily="34" charset="-128"/>
              </a:rPr>
              <a:t>trùng</a:t>
            </a:r>
            <a:r>
              <a:rPr lang="en-US" sz="1600" kern="0" dirty="0">
                <a:latin typeface="+mj-lt"/>
                <a:ea typeface="Arial Unicode MS" pitchFamily="34" charset="-128"/>
                <a:cs typeface="Arial Unicode MS" pitchFamily="34" charset="-128"/>
              </a:rPr>
              <a:t>)</a:t>
            </a:r>
          </a:p>
          <a:p>
            <a:pPr fontAlgn="base">
              <a:spcBef>
                <a:spcPts val="600"/>
              </a:spcBef>
              <a:spcAft>
                <a:spcPct val="0"/>
              </a:spcAft>
              <a:buClr>
                <a:srgbClr val="F0AB00"/>
              </a:buClr>
              <a:buSzPct val="80000"/>
            </a:pPr>
            <a:r>
              <a:rPr lang="en-US" sz="1600" kern="0" dirty="0">
                <a:latin typeface="+mj-lt"/>
                <a:ea typeface="Arial Unicode MS" pitchFamily="34" charset="-128"/>
                <a:cs typeface="Arial Unicode MS" pitchFamily="34" charset="-128"/>
              </a:rPr>
              <a:t> 4.</a:t>
            </a:r>
            <a:r>
              <a:rPr lang="en-US" sz="1600" kern="0" dirty="0">
                <a:ea typeface="Arial Unicode MS" pitchFamily="34" charset="-128"/>
                <a:cs typeface="Arial Unicode MS" pitchFamily="34" charset="-128"/>
              </a:rPr>
              <a:t> </a:t>
            </a:r>
            <a:r>
              <a:rPr lang="en-US" sz="1600" kern="0" dirty="0" err="1">
                <a:ea typeface="Arial Unicode MS" pitchFamily="34" charset="-128"/>
                <a:cs typeface="Arial Unicode MS" pitchFamily="34" charset="-128"/>
              </a:rPr>
              <a:t>Số</a:t>
            </a:r>
            <a:r>
              <a:rPr lang="en-US" sz="1600" kern="0" dirty="0">
                <a:ea typeface="Arial Unicode MS" pitchFamily="34" charset="-128"/>
                <a:cs typeface="Arial Unicode MS" pitchFamily="34" charset="-128"/>
              </a:rPr>
              <a:t> l</a:t>
            </a:r>
            <a:r>
              <a:rPr lang="vi-VN" sz="1600" kern="0" dirty="0">
                <a:ea typeface="Arial Unicode MS" pitchFamily="34" charset="-128"/>
                <a:cs typeface="Arial Unicode MS" pitchFamily="34" charset="-128"/>
              </a:rPr>
              <a:t>ư</a:t>
            </a:r>
            <a:r>
              <a:rPr lang="en-US" sz="1600" kern="0" dirty="0" err="1">
                <a:ea typeface="Arial Unicode MS" pitchFamily="34" charset="-128"/>
                <a:cs typeface="Arial Unicode MS" pitchFamily="34" charset="-128"/>
              </a:rPr>
              <a:t>ợng</a:t>
            </a:r>
            <a:r>
              <a:rPr lang="en-US" sz="1600" kern="0" dirty="0">
                <a:ea typeface="Arial Unicode MS" pitchFamily="34" charset="-128"/>
                <a:cs typeface="Arial Unicode MS" pitchFamily="34" charset="-128"/>
              </a:rPr>
              <a:t> </a:t>
            </a:r>
            <a:r>
              <a:rPr lang="en-US" sz="1600" kern="0" dirty="0" err="1">
                <a:ea typeface="Arial Unicode MS" pitchFamily="34" charset="-128"/>
                <a:cs typeface="Arial Unicode MS" pitchFamily="34" charset="-128"/>
              </a:rPr>
              <a:t>không</a:t>
            </a:r>
            <a:r>
              <a:rPr lang="en-US" sz="1600" kern="0" dirty="0">
                <a:ea typeface="Arial Unicode MS" pitchFamily="34" charset="-128"/>
                <a:cs typeface="Arial Unicode MS" pitchFamily="34" charset="-128"/>
              </a:rPr>
              <a:t> </a:t>
            </a:r>
            <a:r>
              <a:rPr lang="en-US" sz="1600" kern="0" dirty="0" err="1">
                <a:ea typeface="Arial Unicode MS" pitchFamily="34" charset="-128"/>
                <a:cs typeface="Arial Unicode MS" pitchFamily="34" charset="-128"/>
              </a:rPr>
              <a:t>thể</a:t>
            </a:r>
            <a:r>
              <a:rPr lang="en-US" sz="1600" kern="0" dirty="0">
                <a:ea typeface="Arial Unicode MS" pitchFamily="34" charset="-128"/>
                <a:cs typeface="Arial Unicode MS" pitchFamily="34" charset="-128"/>
              </a:rPr>
              <a:t> </a:t>
            </a:r>
            <a:r>
              <a:rPr lang="en-US" sz="1600" kern="0" dirty="0" err="1">
                <a:ea typeface="Arial Unicode MS" pitchFamily="34" charset="-128"/>
                <a:cs typeface="Arial Unicode MS" pitchFamily="34" charset="-128"/>
              </a:rPr>
              <a:t>nhiều</a:t>
            </a:r>
            <a:r>
              <a:rPr lang="en-US" sz="1600" kern="0" dirty="0">
                <a:ea typeface="Arial Unicode MS" pitchFamily="34" charset="-128"/>
                <a:cs typeface="Arial Unicode MS" pitchFamily="34" charset="-128"/>
              </a:rPr>
              <a:t> h</a:t>
            </a:r>
            <a:r>
              <a:rPr lang="vi-VN" sz="1600" kern="0" dirty="0">
                <a:ea typeface="Arial Unicode MS" pitchFamily="34" charset="-128"/>
                <a:cs typeface="Arial Unicode MS" pitchFamily="34" charset="-128"/>
              </a:rPr>
              <a:t>ơ</a:t>
            </a:r>
            <a:r>
              <a:rPr lang="en-US" sz="1600" kern="0" dirty="0">
                <a:ea typeface="Arial Unicode MS" pitchFamily="34" charset="-128"/>
                <a:cs typeface="Arial Unicode MS" pitchFamily="34" charset="-128"/>
              </a:rPr>
              <a:t>n </a:t>
            </a:r>
            <a:r>
              <a:rPr lang="en-US" sz="1600" kern="0" dirty="0" err="1">
                <a:ea typeface="Arial Unicode MS" pitchFamily="34" charset="-128"/>
                <a:cs typeface="Arial Unicode MS" pitchFamily="34" charset="-128"/>
              </a:rPr>
              <a:t>trong</a:t>
            </a:r>
            <a:r>
              <a:rPr lang="en-US" sz="1600" kern="0" dirty="0">
                <a:ea typeface="Arial Unicode MS" pitchFamily="34" charset="-128"/>
                <a:cs typeface="Arial Unicode MS" pitchFamily="34" charset="-128"/>
              </a:rPr>
              <a:t> PO</a:t>
            </a:r>
            <a:endParaRPr lang="en-US" sz="1600" kern="0" dirty="0">
              <a:latin typeface="+mj-lt"/>
              <a:ea typeface="Arial Unicode MS" pitchFamily="34" charset="-128"/>
              <a:cs typeface="Arial Unicode MS" pitchFamily="34" charset="-128"/>
            </a:endParaRPr>
          </a:p>
          <a:p>
            <a:pPr fontAlgn="base">
              <a:spcBef>
                <a:spcPts val="6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ts val="6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190030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8106" y="432111"/>
            <a:ext cx="5538917" cy="756000"/>
          </a:xfrm>
        </p:spPr>
        <p:txBody>
          <a:bodyPr/>
          <a:lstStyle/>
          <a:p>
            <a:r>
              <a:rPr lang="en-US" dirty="0" err="1">
                <a:solidFill>
                  <a:srgbClr val="007681"/>
                </a:solidFill>
                <a:latin typeface="Helvetica" panose="020B0604020202020204" pitchFamily="34" charset="0"/>
                <a:cs typeface="Helvetica" panose="020B0604020202020204" pitchFamily="34" charset="0"/>
              </a:rPr>
              <a:t>Phần</a:t>
            </a:r>
            <a:r>
              <a:rPr lang="en-US" dirty="0">
                <a:solidFill>
                  <a:srgbClr val="007681"/>
                </a:solidFill>
                <a:latin typeface="Helvetica" panose="020B0604020202020204" pitchFamily="34" charset="0"/>
                <a:cs typeface="Helvetica" panose="020B0604020202020204" pitchFamily="34" charset="0"/>
              </a:rPr>
              <a:t> 1: </a:t>
            </a:r>
            <a:r>
              <a:rPr lang="en-US" dirty="0" err="1">
                <a:solidFill>
                  <a:srgbClr val="007681"/>
                </a:solidFill>
                <a:latin typeface="Helvetica" panose="020B0604020202020204" pitchFamily="34" charset="0"/>
                <a:cs typeface="Helvetica" panose="020B0604020202020204" pitchFamily="34" charset="0"/>
              </a:rPr>
              <a:t>Dự</a:t>
            </a:r>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án</a:t>
            </a:r>
            <a:r>
              <a:rPr lang="en-US" dirty="0">
                <a:solidFill>
                  <a:srgbClr val="007681"/>
                </a:solidFill>
                <a:latin typeface="Helvetica" panose="020B0604020202020204" pitchFamily="34" charset="0"/>
                <a:cs typeface="Helvetica" panose="020B0604020202020204" pitchFamily="34" charset="0"/>
              </a:rPr>
              <a:t> Maestro</a:t>
            </a:r>
            <a:r>
              <a:rPr lang="en-US" altLang="zh-CN" dirty="0">
                <a:solidFill>
                  <a:srgbClr val="007681"/>
                </a:solidFill>
                <a:latin typeface="Helvetica" panose="020B0604020202020204" pitchFamily="34" charset="0"/>
                <a:cs typeface="Helvetica" panose="020B0604020202020204" pitchFamily="34" charset="0"/>
              </a:rPr>
              <a:t> </a:t>
            </a:r>
            <a:r>
              <a:rPr lang="en-US" altLang="zh-CN" dirty="0" err="1">
                <a:solidFill>
                  <a:srgbClr val="007681"/>
                </a:solidFill>
                <a:latin typeface="Helvetica" panose="020B0604020202020204" pitchFamily="34" charset="0"/>
                <a:cs typeface="Helvetica" panose="020B0604020202020204" pitchFamily="34" charset="0"/>
              </a:rPr>
              <a:t>và</a:t>
            </a:r>
            <a:r>
              <a:rPr lang="en-US" altLang="zh-CN" dirty="0">
                <a:solidFill>
                  <a:srgbClr val="007681"/>
                </a:solidFill>
                <a:latin typeface="Helvetica" panose="020B0604020202020204" pitchFamily="34" charset="0"/>
                <a:cs typeface="Helvetica" panose="020B0604020202020204" pitchFamily="34" charset="0"/>
              </a:rPr>
              <a:t> </a:t>
            </a:r>
            <a:r>
              <a:rPr lang="en-US" dirty="0">
                <a:solidFill>
                  <a:srgbClr val="007681"/>
                </a:solidFill>
                <a:latin typeface="Helvetica" panose="020B0604020202020204" pitchFamily="34" charset="0"/>
                <a:cs typeface="Helvetica" panose="020B0604020202020204" pitchFamily="34" charset="0"/>
              </a:rPr>
              <a:t>Ariba Network</a:t>
            </a:r>
          </a:p>
        </p:txBody>
      </p:sp>
      <p:graphicFrame>
        <p:nvGraphicFramePr>
          <p:cNvPr id="3" name="Diagram 2"/>
          <p:cNvGraphicFramePr/>
          <p:nvPr/>
        </p:nvGraphicFramePr>
        <p:xfrm>
          <a:off x="1178845" y="2121031"/>
          <a:ext cx="6432560" cy="2290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ction Button: Help 11">
            <a:hlinkClick r:id="rId8" action="ppaction://hlinksldjump" highlightClick="1"/>
          </p:cNvPr>
          <p:cNvSpPr/>
          <p:nvPr/>
        </p:nvSpPr>
        <p:spPr bwMode="gray">
          <a:xfrm>
            <a:off x="7900416" y="5870448"/>
            <a:ext cx="338328"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3" name="Group 12"/>
          <p:cNvGrpSpPr/>
          <p:nvPr/>
        </p:nvGrpSpPr>
        <p:grpSpPr>
          <a:xfrm>
            <a:off x="7223469" y="167979"/>
            <a:ext cx="1414722" cy="275496"/>
            <a:chOff x="7223468" y="202707"/>
            <a:chExt cx="1414722" cy="275496"/>
          </a:xfrm>
        </p:grpSpPr>
        <p:sp>
          <p:nvSpPr>
            <p:cNvPr id="14"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Home 16">
              <a:hlinkClick r:id="rId9"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eginning 18">
              <a:hlinkClick r:id="" action="ppaction://noaction" highlightClick="1"/>
            </p:cNvPr>
            <p:cNvSpPr/>
            <p:nvPr/>
          </p:nvSpPr>
          <p:spPr bwMode="gray">
            <a:xfrm>
              <a:off x="7611404" y="202707"/>
              <a:ext cx="274320" cy="274320"/>
            </a:xfrm>
            <a:prstGeom prst="actionButtonBeginning">
              <a:avLst/>
            </a:prstGeom>
            <a:solidFill>
              <a:schemeClr val="bg2">
                <a:lumMod val="75000"/>
              </a:schemeClr>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8" name="Slide Number Placeholder 2">
            <a:extLst>
              <a:ext uri="{FF2B5EF4-FFF2-40B4-BE49-F238E27FC236}">
                <a16:creationId xmlns:a16="http://schemas.microsoft.com/office/drawing/2014/main" id="{B74DF921-6B1C-42D2-A97E-7B300475AE1E}"/>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905110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928298" y="1828800"/>
          <a:ext cx="7287404" cy="2269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ltLang="zh-CN" dirty="0">
                <a:solidFill>
                  <a:srgbClr val="007681"/>
                </a:solidFill>
              </a:rPr>
              <a:t>Invoice Methods</a:t>
            </a:r>
            <a:endParaRPr lang="en-US" dirty="0">
              <a:solidFill>
                <a:srgbClr val="007681"/>
              </a:solidFill>
            </a:endParaRPr>
          </a:p>
        </p:txBody>
      </p:sp>
      <p:sp>
        <p:nvSpPr>
          <p:cNvPr id="20" name="Action Button: Help 19">
            <a:hlinkClick r:id="" action="ppaction://noaction"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endParaRPr>
          </a:p>
        </p:txBody>
      </p:sp>
      <p:grpSp>
        <p:nvGrpSpPr>
          <p:cNvPr id="13" name="Group 12"/>
          <p:cNvGrpSpPr/>
          <p:nvPr/>
        </p:nvGrpSpPr>
        <p:grpSpPr>
          <a:xfrm>
            <a:off x="7223469" y="167979"/>
            <a:ext cx="1414722" cy="275496"/>
            <a:chOff x="7223468" y="202707"/>
            <a:chExt cx="1414722" cy="275496"/>
          </a:xfrm>
        </p:grpSpPr>
        <p:sp>
          <p:nvSpPr>
            <p:cNvPr id="21"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Home 16">
              <a:hlinkClick r:id="rId8"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eginning 18">
              <a:hlinkClick r:id="rId9"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5" name="Round Diagonal Corner Rectangle 6">
            <a:extLst>
              <a:ext uri="{FF2B5EF4-FFF2-40B4-BE49-F238E27FC236}">
                <a16:creationId xmlns:a16="http://schemas.microsoft.com/office/drawing/2014/main" id="{FB37640D-82F8-49F3-BBE9-CC5C7B151CBE}"/>
              </a:ext>
            </a:extLst>
          </p:cNvPr>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Cargill Ariba Light Account Enablement</a:t>
            </a:r>
          </a:p>
        </p:txBody>
      </p:sp>
      <p:sp>
        <p:nvSpPr>
          <p:cNvPr id="16" name="Round Diagonal Corner Rectangle 7">
            <a:extLst>
              <a:ext uri="{FF2B5EF4-FFF2-40B4-BE49-F238E27FC236}">
                <a16:creationId xmlns:a16="http://schemas.microsoft.com/office/drawing/2014/main" id="{4BB6BE08-0A29-4A8C-8090-986FB70AEBAF}"/>
              </a:ext>
            </a:extLst>
          </p:cNvPr>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Slide Number Placeholder 5">
            <a:extLst>
              <a:ext uri="{FF2B5EF4-FFF2-40B4-BE49-F238E27FC236}">
                <a16:creationId xmlns:a16="http://schemas.microsoft.com/office/drawing/2014/main" id="{5837C23B-D8B1-419A-8831-C4CC4CD3AB2E}"/>
              </a:ext>
            </a:extLst>
          </p:cNvPr>
          <p:cNvSpPr txBox="1">
            <a:spLocks/>
          </p:cNvSpPr>
          <p:nvPr/>
        </p:nvSpPr>
        <p:spPr>
          <a:xfrm>
            <a:off x="239714" y="6286104"/>
            <a:ext cx="378392" cy="365125"/>
          </a:xfrm>
          <a:prstGeom prst="rect">
            <a:avLst/>
          </a:prstGeom>
        </p:spPr>
        <p:txBody>
          <a:bodyPr vert="horz" wrap="none"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mtClean="0">
                <a:solidFill>
                  <a:prstClr val="white"/>
                </a:solidFill>
              </a:rPr>
              <a:pPr/>
              <a:t>30</a:t>
            </a:fld>
            <a:endParaRPr lang="en-US" dirty="0">
              <a:solidFill>
                <a:prstClr val="white"/>
              </a:solidFill>
            </a:endParaRPr>
          </a:p>
        </p:txBody>
      </p:sp>
      <p:pic>
        <p:nvPicPr>
          <p:cNvPr id="18" name="Picture 17" descr="Cargill_Webinar_graphics-87.png">
            <a:extLst>
              <a:ext uri="{FF2B5EF4-FFF2-40B4-BE49-F238E27FC236}">
                <a16:creationId xmlns:a16="http://schemas.microsoft.com/office/drawing/2014/main" id="{4ED6D7FF-7EF3-42F6-A94D-8075D4B4D4E7}"/>
              </a:ext>
            </a:extLst>
          </p:cNvPr>
          <p:cNvPicPr>
            <a:picLocks noChangeAspect="1"/>
          </p:cNvPicPr>
          <p:nvPr/>
        </p:nvPicPr>
        <p:blipFill>
          <a:blip r:embed="rId10" cstate="print"/>
          <a:stretch>
            <a:fillRect/>
          </a:stretch>
        </p:blipFill>
        <p:spPr>
          <a:xfrm>
            <a:off x="8402638" y="6322732"/>
            <a:ext cx="535376" cy="239135"/>
          </a:xfrm>
          <a:prstGeom prst="rect">
            <a:avLst/>
          </a:prstGeom>
        </p:spPr>
      </p:pic>
      <p:sp>
        <p:nvSpPr>
          <p:cNvPr id="19" name="TextBox 18">
            <a:extLst>
              <a:ext uri="{FF2B5EF4-FFF2-40B4-BE49-F238E27FC236}">
                <a16:creationId xmlns:a16="http://schemas.microsoft.com/office/drawing/2014/main" id="{774005F3-CA49-4C98-B918-289D240703B7}"/>
              </a:ext>
            </a:extLst>
          </p:cNvPr>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2317531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US" dirty="0" err="1"/>
              <a:t>Xem</a:t>
            </a:r>
            <a:r>
              <a:rPr lang="en-US" dirty="0"/>
              <a:t> </a:t>
            </a:r>
            <a:r>
              <a:rPr lang="en-US" dirty="0" err="1"/>
              <a:t>lại</a:t>
            </a:r>
            <a:r>
              <a:rPr lang="en-US" dirty="0"/>
              <a:t> </a:t>
            </a:r>
            <a:r>
              <a:rPr lang="en-US" dirty="0" err="1"/>
              <a:t>quy</a:t>
            </a:r>
            <a:r>
              <a:rPr lang="en-US" dirty="0"/>
              <a:t> </a:t>
            </a:r>
            <a:r>
              <a:rPr lang="en-US" dirty="0" err="1"/>
              <a:t>tắc</a:t>
            </a:r>
            <a:r>
              <a:rPr lang="en-US" dirty="0"/>
              <a:t> </a:t>
            </a:r>
            <a:r>
              <a:rPr lang="en-US" dirty="0" err="1"/>
              <a:t>hóa</a:t>
            </a:r>
            <a:r>
              <a:rPr lang="en-US" dirty="0"/>
              <a:t> đ</a:t>
            </a:r>
            <a:r>
              <a:rPr lang="vi-VN" dirty="0"/>
              <a:t>ơ</a:t>
            </a:r>
            <a:r>
              <a:rPr lang="en-US" dirty="0"/>
              <a:t>n </a:t>
            </a:r>
            <a:r>
              <a:rPr lang="en-US" dirty="0" err="1"/>
              <a:t>của</a:t>
            </a:r>
            <a:r>
              <a:rPr lang="en-US" dirty="0"/>
              <a:t> Cargill</a:t>
            </a:r>
          </a:p>
        </p:txBody>
      </p:sp>
      <p:sp>
        <p:nvSpPr>
          <p:cNvPr id="27651" name="Text Placeholder 5"/>
          <p:cNvSpPr>
            <a:spLocks noGrp="1"/>
          </p:cNvSpPr>
          <p:nvPr>
            <p:ph type="body" sz="quarter" idx="10"/>
          </p:nvPr>
        </p:nvSpPr>
        <p:spPr>
          <a:xfrm>
            <a:off x="324000" y="1295024"/>
            <a:ext cx="3674563" cy="4532339"/>
          </a:xfrm>
          <a:noFill/>
        </p:spPr>
        <p:txBody>
          <a:bodyPr wrap="square" lIns="0" tIns="0" rIns="0" bIns="0" rtlCol="0">
            <a:noAutofit/>
          </a:bodyPr>
          <a:lstStyle/>
          <a:p>
            <a:pPr fontAlgn="base">
              <a:lnSpc>
                <a:spcPts val="2000"/>
              </a:lnSpc>
              <a:spcBef>
                <a:spcPts val="0"/>
              </a:spcBef>
              <a:spcAft>
                <a:spcPts val="600"/>
              </a:spcAft>
              <a:buClr>
                <a:srgbClr val="F0AB00"/>
              </a:buClr>
              <a:buSzPct val="120000"/>
            </a:pPr>
            <a:r>
              <a:rPr lang="en-US" altLang="ja-JP" sz="1400" b="0" dirty="0" err="1">
                <a:latin typeface="+mj-lt"/>
              </a:rPr>
              <a:t>Các</a:t>
            </a:r>
            <a:r>
              <a:rPr lang="en-US" altLang="ja-JP" sz="1400" b="0" dirty="0">
                <a:latin typeface="+mj-lt"/>
              </a:rPr>
              <a:t> </a:t>
            </a:r>
            <a:r>
              <a:rPr lang="en-US" altLang="ja-JP" sz="1400" b="0" dirty="0" err="1">
                <a:latin typeface="+mj-lt"/>
              </a:rPr>
              <a:t>quy</a:t>
            </a:r>
            <a:r>
              <a:rPr lang="en-US" altLang="ja-JP" sz="1400" b="0" dirty="0">
                <a:latin typeface="+mj-lt"/>
              </a:rPr>
              <a:t> </a:t>
            </a:r>
            <a:r>
              <a:rPr lang="en-US" altLang="ja-JP" sz="1400" b="0" dirty="0" err="1">
                <a:latin typeface="+mj-lt"/>
              </a:rPr>
              <a:t>tắc</a:t>
            </a:r>
            <a:r>
              <a:rPr lang="en-US" altLang="ja-JP" sz="1400" b="0" dirty="0">
                <a:latin typeface="+mj-lt"/>
              </a:rPr>
              <a:t> </a:t>
            </a:r>
            <a:r>
              <a:rPr lang="en-US" altLang="ja-JP" sz="1400" b="0" dirty="0" err="1">
                <a:latin typeface="+mj-lt"/>
              </a:rPr>
              <a:t>này</a:t>
            </a:r>
            <a:r>
              <a:rPr lang="en-US" altLang="ja-JP" sz="1400" b="0" dirty="0">
                <a:latin typeface="+mj-lt"/>
              </a:rPr>
              <a:t> </a:t>
            </a:r>
            <a:r>
              <a:rPr lang="en-US" altLang="ja-JP" sz="1400" b="0" dirty="0" err="1">
                <a:latin typeface="+mj-lt"/>
              </a:rPr>
              <a:t>quy</a:t>
            </a:r>
            <a:r>
              <a:rPr lang="en-US" altLang="ja-JP" sz="1400" b="0" dirty="0">
                <a:latin typeface="+mj-lt"/>
              </a:rPr>
              <a:t> </a:t>
            </a:r>
            <a:r>
              <a:rPr lang="en-US" altLang="ja-JP" sz="1400" b="0" dirty="0" err="1">
                <a:latin typeface="+mj-lt"/>
              </a:rPr>
              <a:t>định</a:t>
            </a:r>
            <a:r>
              <a:rPr lang="en-US" altLang="ja-JP" sz="1400" b="0" dirty="0">
                <a:latin typeface="+mj-lt"/>
              </a:rPr>
              <a:t> </a:t>
            </a:r>
            <a:r>
              <a:rPr lang="en-US" altLang="ja-JP" sz="1400" b="0" dirty="0" err="1">
                <a:latin typeface="+mj-lt"/>
              </a:rPr>
              <a:t>những</a:t>
            </a:r>
            <a:r>
              <a:rPr lang="en-US" altLang="ja-JP" sz="1400" b="0" dirty="0">
                <a:latin typeface="+mj-lt"/>
              </a:rPr>
              <a:t> </a:t>
            </a:r>
            <a:r>
              <a:rPr lang="en-US" altLang="ja-JP" sz="1400" b="0" dirty="0" err="1">
                <a:latin typeface="+mj-lt"/>
              </a:rPr>
              <a:t>thông</a:t>
            </a:r>
            <a:r>
              <a:rPr lang="en-US" altLang="ja-JP" sz="1400" b="0" dirty="0">
                <a:latin typeface="+mj-lt"/>
              </a:rPr>
              <a:t> tin </a:t>
            </a:r>
            <a:r>
              <a:rPr lang="en-US" altLang="ja-JP" sz="1400" b="0" dirty="0" err="1">
                <a:latin typeface="+mj-lt"/>
              </a:rPr>
              <a:t>bạn</a:t>
            </a:r>
            <a:r>
              <a:rPr lang="en-US" altLang="ja-JP" sz="1400" b="0" dirty="0">
                <a:latin typeface="+mj-lt"/>
              </a:rPr>
              <a:t> </a:t>
            </a:r>
            <a:r>
              <a:rPr lang="en-US" altLang="ja-JP" sz="1400" b="0" dirty="0" err="1">
                <a:latin typeface="+mj-lt"/>
              </a:rPr>
              <a:t>cần</a:t>
            </a:r>
            <a:r>
              <a:rPr lang="en-US" altLang="ja-JP" sz="1400" b="0" dirty="0">
                <a:latin typeface="+mj-lt"/>
              </a:rPr>
              <a:t> đ</a:t>
            </a:r>
            <a:r>
              <a:rPr lang="vi-VN" altLang="ja-JP" sz="1400" b="0" dirty="0">
                <a:latin typeface="+mj-lt"/>
              </a:rPr>
              <a:t>ư</a:t>
            </a:r>
            <a:r>
              <a:rPr lang="en-US" altLang="ja-JP" sz="1400" b="0" dirty="0">
                <a:latin typeface="+mj-lt"/>
              </a:rPr>
              <a:t>a </a:t>
            </a:r>
            <a:r>
              <a:rPr lang="en-US" altLang="ja-JP" sz="1400" b="0" dirty="0" err="1">
                <a:latin typeface="+mj-lt"/>
              </a:rPr>
              <a:t>vào</a:t>
            </a:r>
            <a:r>
              <a:rPr lang="en-US" altLang="ja-JP" sz="1400" b="0" dirty="0">
                <a:latin typeface="+mj-lt"/>
              </a:rPr>
              <a:t> </a:t>
            </a:r>
            <a:r>
              <a:rPr lang="en-US" altLang="ja-JP" sz="1400" b="0" dirty="0" err="1">
                <a:latin typeface="+mj-lt"/>
              </a:rPr>
              <a:t>khi</a:t>
            </a:r>
            <a:r>
              <a:rPr lang="en-US" altLang="ja-JP" sz="1400" b="0" dirty="0">
                <a:latin typeface="+mj-lt"/>
              </a:rPr>
              <a:t> </a:t>
            </a:r>
            <a:r>
              <a:rPr lang="en-US" altLang="ja-JP" sz="1400" b="0" dirty="0" err="1">
                <a:latin typeface="+mj-lt"/>
              </a:rPr>
              <a:t>tạo</a:t>
            </a:r>
            <a:r>
              <a:rPr lang="en-US" altLang="ja-JP" sz="1400" b="0" dirty="0">
                <a:latin typeface="+mj-lt"/>
              </a:rPr>
              <a:t> </a:t>
            </a:r>
            <a:r>
              <a:rPr lang="en-US" altLang="ja-JP" sz="1400" b="0" dirty="0" err="1">
                <a:latin typeface="+mj-lt"/>
              </a:rPr>
              <a:t>hóa</a:t>
            </a:r>
            <a:r>
              <a:rPr lang="en-US" altLang="ja-JP" sz="1400" b="0" dirty="0">
                <a:latin typeface="+mj-lt"/>
              </a:rPr>
              <a:t> đ</a:t>
            </a:r>
            <a:r>
              <a:rPr lang="vi-VN" altLang="ja-JP" sz="1400" b="0" dirty="0">
                <a:latin typeface="+mj-lt"/>
              </a:rPr>
              <a:t>ơ</a:t>
            </a:r>
            <a:r>
              <a:rPr lang="en-US" altLang="ja-JP" sz="1400" b="0" dirty="0">
                <a:latin typeface="+mj-lt"/>
              </a:rPr>
              <a:t>n.</a:t>
            </a:r>
          </a:p>
          <a:p>
            <a:pPr marL="342900" indent="-342900" fontAlgn="base">
              <a:lnSpc>
                <a:spcPts val="2000"/>
              </a:lnSpc>
              <a:spcBef>
                <a:spcPts val="0"/>
              </a:spcBef>
              <a:spcAft>
                <a:spcPts val="600"/>
              </a:spcAft>
              <a:buClr>
                <a:srgbClr val="D47619"/>
              </a:buClr>
              <a:buSzPct val="120000"/>
              <a:buAutoNum type="arabicPeriod"/>
            </a:pPr>
            <a:r>
              <a:rPr lang="en-US" altLang="ja-JP" sz="1400" b="0" dirty="0" err="1">
                <a:latin typeface="+mj-lt"/>
              </a:rPr>
              <a:t>Đăng</a:t>
            </a:r>
            <a:r>
              <a:rPr lang="en-US" altLang="ja-JP" sz="1400" b="0" dirty="0">
                <a:latin typeface="+mj-lt"/>
              </a:rPr>
              <a:t> </a:t>
            </a:r>
            <a:r>
              <a:rPr lang="en-US" altLang="ja-JP" sz="1400" b="0" dirty="0" err="1">
                <a:latin typeface="+mj-lt"/>
              </a:rPr>
              <a:t>nhập</a:t>
            </a:r>
            <a:r>
              <a:rPr lang="en-US" altLang="ja-JP" sz="1400" b="0" dirty="0">
                <a:latin typeface="+mj-lt"/>
              </a:rPr>
              <a:t> </a:t>
            </a:r>
            <a:r>
              <a:rPr lang="en-US" altLang="ja-JP" sz="1400" b="0" dirty="0" err="1">
                <a:latin typeface="+mj-lt"/>
              </a:rPr>
              <a:t>vào</a:t>
            </a:r>
            <a:r>
              <a:rPr lang="en-US" altLang="ja-JP" sz="1400" b="0" dirty="0">
                <a:latin typeface="+mj-lt"/>
              </a:rPr>
              <a:t> </a:t>
            </a:r>
            <a:r>
              <a:rPr lang="en-US" altLang="ja-JP" sz="1400" b="0" dirty="0" err="1">
                <a:latin typeface="+mj-lt"/>
              </a:rPr>
              <a:t>tài</a:t>
            </a:r>
            <a:r>
              <a:rPr lang="en-US" altLang="ja-JP" sz="1400" b="0" dirty="0">
                <a:latin typeface="+mj-lt"/>
              </a:rPr>
              <a:t> </a:t>
            </a:r>
            <a:r>
              <a:rPr lang="en-US" altLang="ja-JP" sz="1400" b="0" dirty="0" err="1">
                <a:latin typeface="+mj-lt"/>
              </a:rPr>
              <a:t>khoản</a:t>
            </a:r>
            <a:r>
              <a:rPr lang="en-US" altLang="ja-JP" sz="1400" b="0" dirty="0">
                <a:latin typeface="+mj-lt"/>
              </a:rPr>
              <a:t> Ariba Network </a:t>
            </a:r>
            <a:r>
              <a:rPr lang="en-US" altLang="ja-JP" sz="1400" b="0" dirty="0" err="1">
                <a:latin typeface="+mj-lt"/>
              </a:rPr>
              <a:t>thông</a:t>
            </a:r>
            <a:r>
              <a:rPr lang="en-US" altLang="ja-JP" sz="1400" b="0" dirty="0">
                <a:latin typeface="+mj-lt"/>
              </a:rPr>
              <a:t> qua: </a:t>
            </a:r>
            <a:r>
              <a:rPr lang="en-US" altLang="ja-JP" sz="1400" dirty="0">
                <a:latin typeface="+mj-lt"/>
              </a:rPr>
              <a:t>supplier.ariba.com</a:t>
            </a:r>
          </a:p>
          <a:p>
            <a:pPr marL="342900" indent="-342900" fontAlgn="base">
              <a:lnSpc>
                <a:spcPts val="2000"/>
              </a:lnSpc>
              <a:spcBef>
                <a:spcPts val="0"/>
              </a:spcBef>
              <a:spcAft>
                <a:spcPts val="600"/>
              </a:spcAft>
              <a:buClr>
                <a:srgbClr val="D47619"/>
              </a:buClr>
              <a:buSzPct val="120000"/>
              <a:buAutoNum type="arabicPeriod"/>
            </a:pPr>
            <a:r>
              <a:rPr lang="en-US" altLang="ja-JP" sz="1400" b="0" dirty="0" err="1">
                <a:latin typeface="+mj-lt"/>
              </a:rPr>
              <a:t>Lựa</a:t>
            </a:r>
            <a:r>
              <a:rPr lang="en-US" altLang="ja-JP" sz="1400" b="0" dirty="0">
                <a:latin typeface="+mj-lt"/>
              </a:rPr>
              <a:t> </a:t>
            </a:r>
            <a:r>
              <a:rPr lang="en-US" altLang="ja-JP" sz="1400" b="0" dirty="0" err="1">
                <a:latin typeface="+mj-lt"/>
              </a:rPr>
              <a:t>chọn</a:t>
            </a:r>
            <a:r>
              <a:rPr lang="en-US" altLang="ja-JP" sz="1400" b="0" dirty="0">
                <a:latin typeface="+mj-lt"/>
              </a:rPr>
              <a:t> </a:t>
            </a:r>
            <a:r>
              <a:rPr lang="en-US" altLang="ja-JP" sz="1400" b="0" dirty="0" err="1">
                <a:latin typeface="+mj-lt"/>
              </a:rPr>
              <a:t>trong</a:t>
            </a:r>
            <a:r>
              <a:rPr lang="en-US" altLang="ja-JP" sz="1400" b="0" dirty="0">
                <a:latin typeface="+mj-lt"/>
              </a:rPr>
              <a:t> </a:t>
            </a:r>
            <a:r>
              <a:rPr lang="en-US" altLang="ja-JP" sz="1400" b="0" dirty="0" err="1">
                <a:latin typeface="+mj-lt"/>
              </a:rPr>
              <a:t>mục</a:t>
            </a:r>
            <a:r>
              <a:rPr lang="en-US" altLang="ja-JP" sz="1400" b="0" dirty="0">
                <a:latin typeface="+mj-lt"/>
              </a:rPr>
              <a:t> </a:t>
            </a:r>
            <a:r>
              <a:rPr lang="en-US" altLang="ja-JP" sz="1400" b="0" dirty="0" err="1">
                <a:latin typeface="+mj-lt"/>
              </a:rPr>
              <a:t>xổ</a:t>
            </a:r>
            <a:r>
              <a:rPr lang="en-US" altLang="ja-JP" sz="1400" b="0" dirty="0">
                <a:latin typeface="+mj-lt"/>
              </a:rPr>
              <a:t> </a:t>
            </a:r>
            <a:r>
              <a:rPr lang="en-US" altLang="ja-JP" sz="1400" b="0" dirty="0" err="1">
                <a:latin typeface="+mj-lt"/>
              </a:rPr>
              <a:t>xuống</a:t>
            </a:r>
            <a:r>
              <a:rPr lang="en-US" altLang="ja-JP" sz="1400" b="0" dirty="0">
                <a:latin typeface="+mj-lt"/>
              </a:rPr>
              <a:t> </a:t>
            </a:r>
            <a:r>
              <a:rPr lang="en-US" altLang="ja-JP" sz="1400" b="0" dirty="0" err="1">
                <a:latin typeface="+mj-lt"/>
              </a:rPr>
              <a:t>của</a:t>
            </a:r>
            <a:r>
              <a:rPr lang="en-US" altLang="ja-JP" sz="1400" b="0" dirty="0">
                <a:latin typeface="+mj-lt"/>
              </a:rPr>
              <a:t>  </a:t>
            </a:r>
            <a:r>
              <a:rPr lang="en-US" altLang="ja-JP" sz="1400" dirty="0">
                <a:latin typeface="+mj-lt"/>
              </a:rPr>
              <a:t>Company Settings</a:t>
            </a:r>
            <a:r>
              <a:rPr lang="en-US" altLang="ja-JP" sz="1400" b="0" dirty="0">
                <a:latin typeface="+mj-lt"/>
              </a:rPr>
              <a:t> d</a:t>
            </a:r>
            <a:r>
              <a:rPr lang="vi-VN" altLang="ja-JP" sz="1400" b="0" dirty="0">
                <a:latin typeface="+mj-lt"/>
              </a:rPr>
              <a:t>ư</a:t>
            </a:r>
            <a:r>
              <a:rPr lang="en-US" altLang="ja-JP" sz="1400" b="0" dirty="0" err="1">
                <a:latin typeface="+mj-lt"/>
              </a:rPr>
              <a:t>ới</a:t>
            </a:r>
            <a:r>
              <a:rPr lang="en-US" altLang="ja-JP" sz="1400" b="0" dirty="0">
                <a:latin typeface="+mj-lt"/>
              </a:rPr>
              <a:t> </a:t>
            </a:r>
            <a:r>
              <a:rPr lang="en-US" altLang="ja-JP" sz="1400" b="0" dirty="0" err="1">
                <a:latin typeface="+mj-lt"/>
              </a:rPr>
              <a:t>mục</a:t>
            </a:r>
            <a:r>
              <a:rPr lang="en-US" altLang="ja-JP" sz="1400" b="0" dirty="0">
                <a:latin typeface="+mj-lt"/>
              </a:rPr>
              <a:t> Account Settings, </a:t>
            </a:r>
            <a:r>
              <a:rPr lang="en-US" altLang="ja-JP" sz="1400" b="0" dirty="0" err="1">
                <a:latin typeface="+mj-lt"/>
              </a:rPr>
              <a:t>chọn</a:t>
            </a:r>
            <a:r>
              <a:rPr lang="en-US" altLang="ja-JP" sz="1400" b="0" dirty="0">
                <a:latin typeface="+mj-lt"/>
              </a:rPr>
              <a:t> </a:t>
            </a:r>
            <a:r>
              <a:rPr lang="en-US" altLang="ja-JP" sz="1400" dirty="0">
                <a:latin typeface="+mj-lt"/>
              </a:rPr>
              <a:t>Customer Relationships</a:t>
            </a:r>
            <a:r>
              <a:rPr lang="en-US" altLang="ja-JP" sz="1400" b="0" dirty="0">
                <a:latin typeface="+mj-lt"/>
              </a:rPr>
              <a:t>.</a:t>
            </a:r>
          </a:p>
          <a:p>
            <a:pPr marL="342900" indent="-342900" fontAlgn="base">
              <a:lnSpc>
                <a:spcPts val="2000"/>
              </a:lnSpc>
              <a:spcBef>
                <a:spcPts val="0"/>
              </a:spcBef>
              <a:spcAft>
                <a:spcPts val="600"/>
              </a:spcAft>
              <a:buClr>
                <a:srgbClr val="D47619"/>
              </a:buClr>
              <a:buSzPct val="120000"/>
              <a:buAutoNum type="arabicPeriod"/>
            </a:pPr>
            <a:r>
              <a:rPr lang="en-US" altLang="ja-JP" sz="1400" b="0" dirty="0" err="1">
                <a:latin typeface="+mj-lt"/>
              </a:rPr>
              <a:t>Danh</a:t>
            </a:r>
            <a:r>
              <a:rPr lang="en-US" altLang="ja-JP" sz="1400" b="0" dirty="0">
                <a:latin typeface="+mj-lt"/>
              </a:rPr>
              <a:t> </a:t>
            </a:r>
            <a:r>
              <a:rPr lang="en-US" altLang="ja-JP" sz="1400" b="0" dirty="0" err="1">
                <a:latin typeface="+mj-lt"/>
              </a:rPr>
              <a:t>sách</a:t>
            </a:r>
            <a:r>
              <a:rPr lang="en-US" altLang="ja-JP" sz="1400" b="0" dirty="0">
                <a:latin typeface="+mj-lt"/>
              </a:rPr>
              <a:t> </a:t>
            </a:r>
            <a:r>
              <a:rPr lang="en-US" altLang="ja-JP" sz="1400" b="0" dirty="0" err="1">
                <a:latin typeface="+mj-lt"/>
              </a:rPr>
              <a:t>khách</a:t>
            </a:r>
            <a:r>
              <a:rPr lang="en-US" altLang="ja-JP" sz="1400" b="0" dirty="0">
                <a:latin typeface="+mj-lt"/>
              </a:rPr>
              <a:t> </a:t>
            </a:r>
            <a:r>
              <a:rPr lang="en-US" altLang="ja-JP" sz="1400" b="0" dirty="0" err="1">
                <a:latin typeface="+mj-lt"/>
              </a:rPr>
              <a:t>hàng</a:t>
            </a:r>
            <a:r>
              <a:rPr lang="en-US" altLang="ja-JP" sz="1400" b="0" dirty="0">
                <a:latin typeface="+mj-lt"/>
              </a:rPr>
              <a:t> </a:t>
            </a:r>
            <a:r>
              <a:rPr lang="en-US" altLang="ja-JP" sz="1400" b="0" dirty="0" err="1">
                <a:latin typeface="+mj-lt"/>
              </a:rPr>
              <a:t>của</a:t>
            </a:r>
            <a:r>
              <a:rPr lang="en-US" altLang="ja-JP" sz="1400" b="0" dirty="0">
                <a:latin typeface="+mj-lt"/>
              </a:rPr>
              <a:t> </a:t>
            </a:r>
            <a:r>
              <a:rPr lang="en-US" altLang="ja-JP" sz="1400" b="0" dirty="0" err="1">
                <a:latin typeface="+mj-lt"/>
              </a:rPr>
              <a:t>bạn</a:t>
            </a:r>
            <a:r>
              <a:rPr lang="en-US" altLang="ja-JP" sz="1400" b="0" dirty="0">
                <a:latin typeface="+mj-lt"/>
              </a:rPr>
              <a:t> đ</a:t>
            </a:r>
            <a:r>
              <a:rPr lang="vi-VN" altLang="ja-JP" sz="1400" b="0" dirty="0">
                <a:latin typeface="+mj-lt"/>
              </a:rPr>
              <a:t>ư</a:t>
            </a:r>
            <a:r>
              <a:rPr lang="en-US" altLang="ja-JP" sz="1400" b="0" dirty="0" err="1">
                <a:latin typeface="+mj-lt"/>
              </a:rPr>
              <a:t>ợc</a:t>
            </a:r>
            <a:r>
              <a:rPr lang="en-US" altLang="ja-JP" sz="1400" b="0" dirty="0">
                <a:latin typeface="+mj-lt"/>
              </a:rPr>
              <a:t> </a:t>
            </a:r>
            <a:r>
              <a:rPr lang="en-US" altLang="ja-JP" sz="1400" b="0" dirty="0" err="1">
                <a:latin typeface="+mj-lt"/>
              </a:rPr>
              <a:t>hiển</a:t>
            </a:r>
            <a:r>
              <a:rPr lang="en-US" altLang="ja-JP" sz="1400" b="0" dirty="0">
                <a:latin typeface="+mj-lt"/>
              </a:rPr>
              <a:t> </a:t>
            </a:r>
            <a:r>
              <a:rPr lang="en-US" altLang="ja-JP" sz="1400" b="0" dirty="0" err="1">
                <a:latin typeface="+mj-lt"/>
              </a:rPr>
              <a:t>thị</a:t>
            </a:r>
            <a:r>
              <a:rPr lang="en-US" altLang="ja-JP" sz="1400" b="0" dirty="0">
                <a:latin typeface="+mj-lt"/>
              </a:rPr>
              <a:t> . </a:t>
            </a:r>
            <a:r>
              <a:rPr lang="en-US" altLang="ja-JP" sz="1400" b="0" dirty="0" err="1">
                <a:latin typeface="+mj-lt"/>
              </a:rPr>
              <a:t>Chọn</a:t>
            </a:r>
            <a:r>
              <a:rPr lang="en-US" altLang="ja-JP" sz="1400" b="0" dirty="0">
                <a:latin typeface="+mj-lt"/>
              </a:rPr>
              <a:t> </a:t>
            </a:r>
            <a:r>
              <a:rPr lang="en-US" altLang="ja-JP" sz="1400" b="0" dirty="0" err="1">
                <a:latin typeface="+mj-lt"/>
              </a:rPr>
              <a:t>tên</a:t>
            </a:r>
            <a:r>
              <a:rPr lang="en-US" altLang="ja-JP" sz="1400" b="0" dirty="0">
                <a:latin typeface="+mj-lt"/>
              </a:rPr>
              <a:t> </a:t>
            </a:r>
            <a:r>
              <a:rPr lang="en-US" altLang="ja-JP" sz="1400" b="0" dirty="0" err="1">
                <a:latin typeface="+mj-lt"/>
              </a:rPr>
              <a:t>khách</a:t>
            </a:r>
            <a:r>
              <a:rPr lang="en-US" altLang="ja-JP" sz="1400" b="0" dirty="0">
                <a:latin typeface="+mj-lt"/>
              </a:rPr>
              <a:t> </a:t>
            </a:r>
            <a:r>
              <a:rPr lang="en-US" altLang="ja-JP" sz="1400" b="0" dirty="0" err="1">
                <a:latin typeface="+mj-lt"/>
              </a:rPr>
              <a:t>hàng</a:t>
            </a:r>
            <a:r>
              <a:rPr lang="en-US" altLang="ja-JP" sz="1400" b="0" dirty="0">
                <a:latin typeface="+mj-lt"/>
              </a:rPr>
              <a:t> </a:t>
            </a:r>
            <a:r>
              <a:rPr lang="en-US" altLang="ja-JP" sz="1400" dirty="0">
                <a:latin typeface="+mj-lt"/>
              </a:rPr>
              <a:t>(</a:t>
            </a:r>
            <a:r>
              <a:rPr lang="en-US" sz="1400" dirty="0"/>
              <a:t>Cargill).</a:t>
            </a:r>
            <a:endParaRPr lang="en-US" altLang="ja-JP" sz="1400" dirty="0">
              <a:latin typeface="+mj-lt"/>
            </a:endParaRPr>
          </a:p>
          <a:p>
            <a:pPr marL="342900" indent="-342900" fontAlgn="base">
              <a:lnSpc>
                <a:spcPts val="2000"/>
              </a:lnSpc>
              <a:spcBef>
                <a:spcPts val="0"/>
              </a:spcBef>
              <a:spcAft>
                <a:spcPts val="600"/>
              </a:spcAft>
              <a:buClr>
                <a:srgbClr val="D47619"/>
              </a:buClr>
              <a:buSzPct val="120000"/>
              <a:buAutoNum type="arabicPeriod"/>
            </a:pPr>
            <a:r>
              <a:rPr lang="en-US" altLang="ja-JP" sz="1400" b="0" dirty="0" err="1">
                <a:latin typeface="+mj-lt"/>
              </a:rPr>
              <a:t>Kéo</a:t>
            </a:r>
            <a:r>
              <a:rPr lang="en-US" altLang="ja-JP" sz="1400" b="0" dirty="0">
                <a:latin typeface="+mj-lt"/>
              </a:rPr>
              <a:t> </a:t>
            </a:r>
            <a:r>
              <a:rPr lang="en-US" altLang="ja-JP" sz="1400" b="0" dirty="0" err="1">
                <a:latin typeface="+mj-lt"/>
              </a:rPr>
              <a:t>xuống</a:t>
            </a:r>
            <a:r>
              <a:rPr lang="en-US" altLang="ja-JP" sz="1400" b="0" dirty="0">
                <a:latin typeface="+mj-lt"/>
              </a:rPr>
              <a:t> </a:t>
            </a:r>
            <a:r>
              <a:rPr lang="en-US" altLang="ja-JP" sz="1400" b="0" dirty="0" err="1">
                <a:latin typeface="+mj-lt"/>
              </a:rPr>
              <a:t>mục</a:t>
            </a:r>
            <a:r>
              <a:rPr lang="en-US" altLang="ja-JP" sz="1400" b="0" dirty="0">
                <a:latin typeface="+mj-lt"/>
              </a:rPr>
              <a:t> </a:t>
            </a:r>
            <a:r>
              <a:rPr lang="en-US" altLang="ja-JP" sz="1400" dirty="0">
                <a:latin typeface="+mj-lt"/>
              </a:rPr>
              <a:t>Invoice Setup</a:t>
            </a:r>
            <a:r>
              <a:rPr lang="en-US" altLang="ja-JP" sz="1400" b="0" dirty="0">
                <a:latin typeface="+mj-lt"/>
              </a:rPr>
              <a:t> </a:t>
            </a:r>
            <a:r>
              <a:rPr lang="en-US" altLang="ja-JP" sz="1400" b="0" dirty="0" err="1">
                <a:latin typeface="+mj-lt"/>
              </a:rPr>
              <a:t>tìm</a:t>
            </a:r>
            <a:r>
              <a:rPr lang="en-US" altLang="ja-JP" sz="1400" b="0" dirty="0">
                <a:latin typeface="+mj-lt"/>
              </a:rPr>
              <a:t> </a:t>
            </a:r>
            <a:r>
              <a:rPr lang="en-US" altLang="ja-JP" sz="1400" dirty="0">
                <a:latin typeface="+mj-lt"/>
              </a:rPr>
              <a:t>General Invoice Rules</a:t>
            </a:r>
            <a:r>
              <a:rPr lang="en-US" altLang="ja-JP" sz="1400" b="0" dirty="0">
                <a:latin typeface="+mj-lt"/>
              </a:rPr>
              <a:t>.</a:t>
            </a:r>
          </a:p>
          <a:p>
            <a:pPr marL="342900" indent="-342900" fontAlgn="base">
              <a:lnSpc>
                <a:spcPts val="2000"/>
              </a:lnSpc>
              <a:spcBef>
                <a:spcPts val="0"/>
              </a:spcBef>
              <a:spcAft>
                <a:spcPts val="600"/>
              </a:spcAft>
              <a:buClr>
                <a:srgbClr val="D47619"/>
              </a:buClr>
              <a:buSzPct val="120000"/>
              <a:buAutoNum type="arabicPeriod"/>
            </a:pPr>
            <a:r>
              <a:rPr lang="en-US" sz="1400" b="0" dirty="0" err="1">
                <a:latin typeface="+mj-lt"/>
              </a:rPr>
              <a:t>Nếu</a:t>
            </a:r>
            <a:r>
              <a:rPr lang="en-US" sz="1400" b="0" dirty="0">
                <a:latin typeface="+mj-lt"/>
              </a:rPr>
              <a:t> </a:t>
            </a:r>
            <a:r>
              <a:rPr lang="en-US" sz="1400" dirty="0"/>
              <a:t>Cargill </a:t>
            </a:r>
            <a:r>
              <a:rPr lang="en-US" sz="1400" b="0" dirty="0" err="1">
                <a:latin typeface="+mj-lt"/>
              </a:rPr>
              <a:t>đã</a:t>
            </a:r>
            <a:r>
              <a:rPr lang="en-US" sz="1400" b="0" dirty="0">
                <a:latin typeface="+mj-lt"/>
              </a:rPr>
              <a:t> </a:t>
            </a:r>
            <a:r>
              <a:rPr lang="en-US" sz="1400" b="0" dirty="0" err="1">
                <a:latin typeface="+mj-lt"/>
              </a:rPr>
              <a:t>bật</a:t>
            </a:r>
            <a:r>
              <a:rPr lang="en-US" sz="1400" b="0" dirty="0">
                <a:latin typeface="+mj-lt"/>
              </a:rPr>
              <a:t> Country-Based Invoice Rules </a:t>
            </a:r>
            <a:r>
              <a:rPr lang="en-US" sz="1400" b="0" dirty="0" err="1">
                <a:latin typeface="+mj-lt"/>
              </a:rPr>
              <a:t>bạn</a:t>
            </a:r>
            <a:r>
              <a:rPr lang="en-US" sz="1400" b="0" dirty="0">
                <a:latin typeface="+mj-lt"/>
              </a:rPr>
              <a:t> </a:t>
            </a:r>
            <a:r>
              <a:rPr lang="en-US" sz="1400" b="0" dirty="0" err="1">
                <a:latin typeface="+mj-lt"/>
              </a:rPr>
              <a:t>chọn</a:t>
            </a:r>
            <a:r>
              <a:rPr lang="en-US" sz="1400" b="0" dirty="0">
                <a:latin typeface="+mj-lt"/>
              </a:rPr>
              <a:t> Country </a:t>
            </a:r>
            <a:r>
              <a:rPr lang="en-US" sz="1400" b="0" dirty="0" err="1">
                <a:latin typeface="+mj-lt"/>
              </a:rPr>
              <a:t>trong</a:t>
            </a:r>
            <a:r>
              <a:rPr lang="en-US" sz="1400" b="0" dirty="0">
                <a:latin typeface="+mj-lt"/>
              </a:rPr>
              <a:t> </a:t>
            </a:r>
            <a:r>
              <a:rPr lang="en-US" sz="1400" b="0" dirty="0" err="1">
                <a:latin typeface="+mj-lt"/>
              </a:rPr>
              <a:t>mục</a:t>
            </a:r>
            <a:r>
              <a:rPr lang="en-US" sz="1400" b="0" dirty="0">
                <a:latin typeface="+mj-lt"/>
              </a:rPr>
              <a:t> Originating Country of Invoice </a:t>
            </a:r>
            <a:r>
              <a:rPr lang="en-US" sz="1400" b="0" dirty="0" err="1">
                <a:latin typeface="+mj-lt"/>
              </a:rPr>
              <a:t>từ</a:t>
            </a:r>
            <a:r>
              <a:rPr lang="en-US" sz="1400" b="0" dirty="0">
                <a:latin typeface="+mj-lt"/>
              </a:rPr>
              <a:t> menu </a:t>
            </a:r>
            <a:r>
              <a:rPr lang="en-US" sz="1400" b="0" dirty="0" err="1">
                <a:latin typeface="+mj-lt"/>
              </a:rPr>
              <a:t>thả</a:t>
            </a:r>
            <a:r>
              <a:rPr lang="en-US" sz="1400" b="0" dirty="0">
                <a:latin typeface="+mj-lt"/>
              </a:rPr>
              <a:t> </a:t>
            </a:r>
            <a:r>
              <a:rPr lang="en-US" sz="1400" b="0" dirty="0" err="1">
                <a:latin typeface="+mj-lt"/>
              </a:rPr>
              <a:t>xuống</a:t>
            </a:r>
            <a:r>
              <a:rPr lang="en-US" sz="1400" b="0" dirty="0">
                <a:latin typeface="+mj-lt"/>
              </a:rPr>
              <a:t>.</a:t>
            </a:r>
            <a:endParaRPr lang="en-US" altLang="ja-JP" sz="1400" b="0" dirty="0">
              <a:latin typeface="+mj-lt"/>
            </a:endParaRPr>
          </a:p>
          <a:p>
            <a:pPr marL="342900" indent="-342900" fontAlgn="base">
              <a:lnSpc>
                <a:spcPts val="2000"/>
              </a:lnSpc>
              <a:spcBef>
                <a:spcPts val="0"/>
              </a:spcBef>
              <a:spcAft>
                <a:spcPts val="600"/>
              </a:spcAft>
              <a:buClr>
                <a:srgbClr val="D47619"/>
              </a:buClr>
              <a:buSzPct val="120000"/>
              <a:buAutoNum type="arabicPeriod"/>
            </a:pPr>
            <a:r>
              <a:rPr lang="en-US" altLang="ja-JP" sz="1400" b="0" dirty="0" err="1">
                <a:latin typeface="+mj-lt"/>
              </a:rPr>
              <a:t>Chọn</a:t>
            </a:r>
            <a:r>
              <a:rPr lang="en-US" altLang="ja-JP" sz="1400" b="0" dirty="0">
                <a:latin typeface="+mj-lt"/>
              </a:rPr>
              <a:t> </a:t>
            </a:r>
            <a:r>
              <a:rPr lang="en-US" altLang="ja-JP" sz="1400" dirty="0">
                <a:latin typeface="+mj-lt"/>
              </a:rPr>
              <a:t>Done</a:t>
            </a:r>
            <a:r>
              <a:rPr lang="en-US" altLang="ja-JP" sz="1400" b="0" dirty="0">
                <a:latin typeface="+mj-lt"/>
              </a:rPr>
              <a:t> </a:t>
            </a:r>
            <a:r>
              <a:rPr lang="en-US" altLang="ja-JP" sz="1400" b="0" dirty="0" err="1">
                <a:latin typeface="+mj-lt"/>
              </a:rPr>
              <a:t>khi</a:t>
            </a:r>
            <a:r>
              <a:rPr lang="en-US" altLang="ja-JP" sz="1400" b="0" dirty="0">
                <a:latin typeface="+mj-lt"/>
              </a:rPr>
              <a:t> </a:t>
            </a:r>
            <a:r>
              <a:rPr lang="en-US" altLang="ja-JP" sz="1400" b="0" dirty="0" err="1">
                <a:latin typeface="+mj-lt"/>
              </a:rPr>
              <a:t>hoàn</a:t>
            </a:r>
            <a:r>
              <a:rPr lang="en-US" altLang="ja-JP" sz="1400" b="0" dirty="0">
                <a:latin typeface="+mj-lt"/>
              </a:rPr>
              <a:t> </a:t>
            </a:r>
            <a:r>
              <a:rPr lang="en-US" altLang="ja-JP" sz="1400" b="0" dirty="0" err="1">
                <a:latin typeface="+mj-lt"/>
              </a:rPr>
              <a:t>thành</a:t>
            </a:r>
            <a:r>
              <a:rPr lang="en-US" altLang="ja-JP" sz="1400" b="0" dirty="0">
                <a:latin typeface="+mj-lt"/>
              </a:rPr>
              <a:t>.</a:t>
            </a:r>
            <a:endParaRPr lang="en-US" sz="1400" b="0" dirty="0">
              <a:latin typeface="+mj-lt"/>
            </a:endParaRPr>
          </a:p>
        </p:txBody>
      </p:sp>
      <p:pic>
        <p:nvPicPr>
          <p:cNvPr id="9" name="Picture 8"/>
          <p:cNvPicPr>
            <a:picLocks noChangeAspect="1"/>
          </p:cNvPicPr>
          <p:nvPr/>
        </p:nvPicPr>
        <p:blipFill rotWithShape="1">
          <a:blip r:embed="rId3"/>
          <a:srcRect l="39667" r="12907" b="34349"/>
          <a:stretch/>
        </p:blipFill>
        <p:spPr>
          <a:xfrm>
            <a:off x="4143446" y="1414713"/>
            <a:ext cx="2540000" cy="1454623"/>
          </a:xfrm>
          <a:prstGeom prst="rect">
            <a:avLst/>
          </a:prstGeom>
          <a:ln>
            <a:solidFill>
              <a:schemeClr val="tx1"/>
            </a:solidFill>
          </a:ln>
          <a:effectLst/>
        </p:spPr>
      </p:pic>
      <p:pic>
        <p:nvPicPr>
          <p:cNvPr id="10" name="Picture 9"/>
          <p:cNvPicPr>
            <a:picLocks noChangeAspect="1"/>
          </p:cNvPicPr>
          <p:nvPr/>
        </p:nvPicPr>
        <p:blipFill rotWithShape="1">
          <a:blip r:embed="rId4"/>
          <a:srcRect t="5972" r="53314" b="12551"/>
          <a:stretch/>
        </p:blipFill>
        <p:spPr>
          <a:xfrm>
            <a:off x="6159502" y="2952923"/>
            <a:ext cx="2552700" cy="1193800"/>
          </a:xfrm>
          <a:prstGeom prst="rect">
            <a:avLst/>
          </a:prstGeom>
          <a:ln>
            <a:solidFill>
              <a:schemeClr val="tx1"/>
            </a:solidFill>
          </a:ln>
          <a:effectLst/>
        </p:spPr>
      </p:pic>
      <p:pic>
        <p:nvPicPr>
          <p:cNvPr id="11" name="Picture 10"/>
          <p:cNvPicPr>
            <a:picLocks noChangeAspect="1"/>
          </p:cNvPicPr>
          <p:nvPr/>
        </p:nvPicPr>
        <p:blipFill>
          <a:blip r:embed="rId5"/>
          <a:stretch>
            <a:fillRect/>
          </a:stretch>
        </p:blipFill>
        <p:spPr>
          <a:xfrm>
            <a:off x="4127948" y="4242103"/>
            <a:ext cx="3882463" cy="1566608"/>
          </a:xfrm>
          <a:prstGeom prst="rect">
            <a:avLst/>
          </a:prstGeom>
          <a:ln>
            <a:solidFill>
              <a:schemeClr val="tx1"/>
            </a:solidFill>
          </a:ln>
          <a:effectLst/>
        </p:spPr>
      </p:pic>
      <p:sp>
        <p:nvSpPr>
          <p:cNvPr id="18" name="Oval 17"/>
          <p:cNvSpPr/>
          <p:nvPr/>
        </p:nvSpPr>
        <p:spPr bwMode="gray">
          <a:xfrm>
            <a:off x="6270442" y="2261052"/>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20" name="Oval 19"/>
          <p:cNvSpPr/>
          <p:nvPr/>
        </p:nvSpPr>
        <p:spPr bwMode="gray">
          <a:xfrm>
            <a:off x="8299199" y="3264475"/>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sp>
        <p:nvSpPr>
          <p:cNvPr id="21" name="Oval 20"/>
          <p:cNvSpPr/>
          <p:nvPr/>
        </p:nvSpPr>
        <p:spPr bwMode="gray">
          <a:xfrm>
            <a:off x="7597407" y="4242102"/>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4</a:t>
            </a:r>
          </a:p>
        </p:txBody>
      </p:sp>
      <p:sp>
        <p:nvSpPr>
          <p:cNvPr id="28" name="Action Button: Help 27">
            <a:hlinkClick r:id="rId6" action="ppaction://hlinksldjump" highlightClick="1"/>
          </p:cNvPr>
          <p:cNvSpPr/>
          <p:nvPr/>
        </p:nvSpPr>
        <p:spPr bwMode="gray">
          <a:xfrm>
            <a:off x="7901223"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7" name="Group 16"/>
          <p:cNvGrpSpPr/>
          <p:nvPr/>
        </p:nvGrpSpPr>
        <p:grpSpPr>
          <a:xfrm>
            <a:off x="7223469" y="167979"/>
            <a:ext cx="1414722" cy="275496"/>
            <a:chOff x="7223468" y="202707"/>
            <a:chExt cx="1414722" cy="275496"/>
          </a:xfrm>
        </p:grpSpPr>
        <p:sp>
          <p:nvSpPr>
            <p:cNvPr id="2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Home 16">
              <a:hlinkClick r:id="rId7"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9"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0" name="Action Button: Beginning 18">
              <a:hlinkClick r:id="rId8"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9" name="Slide Number Placeholder 2">
            <a:extLst>
              <a:ext uri="{FF2B5EF4-FFF2-40B4-BE49-F238E27FC236}">
                <a16:creationId xmlns:a16="http://schemas.microsoft.com/office/drawing/2014/main" id="{2298E10B-E5EE-47DA-9B20-F70B43A0889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31</a:t>
            </a:fld>
            <a:endParaRPr lang="en-US" dirty="0">
              <a:solidFill>
                <a:prstClr val="white"/>
              </a:solidFill>
            </a:endParaRPr>
          </a:p>
        </p:txBody>
      </p:sp>
    </p:spTree>
    <p:extLst>
      <p:ext uri="{BB962C8B-B14F-4D97-AF65-F5344CB8AC3E}">
        <p14:creationId xmlns:p14="http://schemas.microsoft.com/office/powerpoint/2010/main" val="121087538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US" dirty="0"/>
              <a:t>Invoice Flow</a:t>
            </a:r>
          </a:p>
        </p:txBody>
      </p:sp>
      <p:grpSp>
        <p:nvGrpSpPr>
          <p:cNvPr id="17" name="Group 16"/>
          <p:cNvGrpSpPr/>
          <p:nvPr/>
        </p:nvGrpSpPr>
        <p:grpSpPr>
          <a:xfrm>
            <a:off x="7223469" y="167979"/>
            <a:ext cx="1414722" cy="275496"/>
            <a:chOff x="7223468" y="202707"/>
            <a:chExt cx="1414722" cy="275496"/>
          </a:xfrm>
        </p:grpSpPr>
        <p:sp>
          <p:nvSpPr>
            <p:cNvPr id="2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9"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0"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9" name="Text Placeholder 3">
            <a:extLst>
              <a:ext uri="{FF2B5EF4-FFF2-40B4-BE49-F238E27FC236}">
                <a16:creationId xmlns:a16="http://schemas.microsoft.com/office/drawing/2014/main" id="{A62E30B2-3221-41B2-AD3A-2590FE8186AE}"/>
              </a:ext>
            </a:extLst>
          </p:cNvPr>
          <p:cNvSpPr txBox="1">
            <a:spLocks/>
          </p:cNvSpPr>
          <p:nvPr/>
        </p:nvSpPr>
        <p:spPr>
          <a:xfrm>
            <a:off x="239714" y="1331234"/>
            <a:ext cx="3960229" cy="1284695"/>
          </a:xfrm>
          <a:prstGeom prst="rect">
            <a:avLst/>
          </a:prstGeom>
        </p:spPr>
        <p:txBody>
          <a:bodyPr>
            <a:normAutofit/>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8776" rtl="0" eaLnBrk="1" fontAlgn="auto" latinLnBrk="0" hangingPunct="1">
              <a:lnSpc>
                <a:spcPct val="100000"/>
              </a:lnSpc>
              <a:spcBef>
                <a:spcPts val="2400"/>
              </a:spcBef>
              <a:spcAft>
                <a:spcPts val="0"/>
              </a:spcAft>
              <a:buClr>
                <a:srgbClr val="F0AB00"/>
              </a:buClr>
              <a:buSzPct val="80000"/>
              <a:buFontTx/>
              <a:buNone/>
              <a:tabLst/>
              <a:defRPr/>
            </a:pPr>
            <a:r>
              <a:rPr lang="en-SG" sz="1600" dirty="0" err="1">
                <a:solidFill>
                  <a:srgbClr val="007681"/>
                </a:solidFill>
                <a:latin typeface="Helvetica" panose="020B0604020202020204" pitchFamily="34" charset="0"/>
                <a:cs typeface="Helvetica" panose="020B0604020202020204" pitchFamily="34" charset="0"/>
              </a:rPr>
              <a:t>Từ</a:t>
            </a:r>
            <a:r>
              <a:rPr lang="en-SG" sz="1600" dirty="0">
                <a:solidFill>
                  <a:srgbClr val="007681"/>
                </a:solidFill>
                <a:latin typeface="Helvetica" panose="020B0604020202020204" pitchFamily="34" charset="0"/>
                <a:cs typeface="Helvetica" panose="020B0604020202020204" pitchFamily="34" charset="0"/>
              </a:rPr>
              <a:t> </a:t>
            </a:r>
            <a:r>
              <a:rPr lang="en-SG" sz="1600" dirty="0" err="1">
                <a:solidFill>
                  <a:srgbClr val="007681"/>
                </a:solidFill>
                <a:latin typeface="Helvetica" panose="020B0604020202020204" pitchFamily="34" charset="0"/>
                <a:cs typeface="Helvetica" panose="020B0604020202020204" pitchFamily="34" charset="0"/>
              </a:rPr>
              <a:t>tài</a:t>
            </a:r>
            <a:r>
              <a:rPr lang="en-SG" sz="1600" dirty="0">
                <a:solidFill>
                  <a:srgbClr val="007681"/>
                </a:solidFill>
                <a:latin typeface="Helvetica" panose="020B0604020202020204" pitchFamily="34" charset="0"/>
                <a:cs typeface="Helvetica" panose="020B0604020202020204" pitchFamily="34" charset="0"/>
              </a:rPr>
              <a:t> </a:t>
            </a:r>
            <a:r>
              <a:rPr lang="en-SG" sz="1600" dirty="0" err="1">
                <a:solidFill>
                  <a:srgbClr val="007681"/>
                </a:solidFill>
                <a:latin typeface="Helvetica" panose="020B0604020202020204" pitchFamily="34" charset="0"/>
                <a:cs typeface="Helvetica" panose="020B0604020202020204" pitchFamily="34" charset="0"/>
              </a:rPr>
              <a:t>liệu</a:t>
            </a:r>
            <a:r>
              <a:rPr kumimoji="0" lang="en-SG" sz="1600" b="1" i="0" u="none" strike="noStrike" kern="1200" cap="none" spc="0" normalizeH="0" baseline="0" noProof="0" dirty="0">
                <a:ln>
                  <a:noFill/>
                </a:ln>
                <a:solidFill>
                  <a:srgbClr val="007681"/>
                </a:solidFill>
                <a:effectLst/>
                <a:uLnTx/>
                <a:uFillTx/>
                <a:latin typeface="Helvetica" panose="020B0604020202020204" pitchFamily="34" charset="0"/>
                <a:cs typeface="Helvetica" panose="020B0604020202020204" pitchFamily="34" charset="0"/>
              </a:rPr>
              <a:t> Interactive </a:t>
            </a:r>
            <a:r>
              <a:rPr kumimoji="0" lang="en-SG" sz="1600" b="1" i="0" u="sng" strike="noStrike" kern="1200" cap="none" spc="0" normalizeH="0" baseline="0" noProof="0" dirty="0">
                <a:ln>
                  <a:noFill/>
                </a:ln>
                <a:solidFill>
                  <a:srgbClr val="007681"/>
                </a:solidFill>
                <a:effectLst/>
                <a:uLnTx/>
                <a:uFillTx/>
                <a:latin typeface="Helvetica" panose="020B0604020202020204" pitchFamily="34" charset="0"/>
                <a:cs typeface="Helvetica" panose="020B0604020202020204" pitchFamily="34" charset="0"/>
              </a:rPr>
              <a:t>Email</a:t>
            </a:r>
            <a:endParaRPr kumimoji="0" lang="en-SG" sz="1600" b="1" i="0" u="none" strike="noStrike" kern="1200" cap="none" spc="0" normalizeH="0" baseline="0" noProof="0" dirty="0">
              <a:ln>
                <a:noFill/>
              </a:ln>
              <a:solidFill>
                <a:srgbClr val="007681"/>
              </a:solidFill>
              <a:effectLst/>
              <a:uLnTx/>
              <a:uFillTx/>
              <a:latin typeface="Helvetica" panose="020B0604020202020204" pitchFamily="34" charset="0"/>
              <a:cs typeface="Helvetica" panose="020B0604020202020204" pitchFamily="34" charset="0"/>
            </a:endParaRPr>
          </a:p>
          <a:p>
            <a:pPr marL="180000" marR="0" lvl="2" indent="0" algn="l" defTabSz="1088776" rtl="0" eaLnBrk="1" fontAlgn="auto" latinLnBrk="0" hangingPunct="1">
              <a:lnSpc>
                <a:spcPct val="100000"/>
              </a:lnSpc>
              <a:spcBef>
                <a:spcPts val="400"/>
              </a:spcBef>
              <a:spcAft>
                <a:spcPts val="0"/>
              </a:spcAft>
              <a:buClr>
                <a:srgbClr val="F0AB00"/>
              </a:buClr>
              <a:buSzPct val="100000"/>
              <a:buFont typeface="Wingdings" pitchFamily="2" charset="2"/>
              <a:buNone/>
              <a:tabLst/>
              <a:defRPr/>
            </a:pPr>
            <a:r>
              <a:rPr kumimoji="0" lang="en-SG"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Wingdings" panose="05000000000000000000" pitchFamily="2" charset="2"/>
              </a:rPr>
              <a:t> </a:t>
            </a:r>
            <a:r>
              <a:rPr lang="en-SG" sz="1400" b="1" u="sng" dirty="0">
                <a:solidFill>
                  <a:srgbClr val="000000"/>
                </a:solidFill>
                <a:latin typeface="Helvetica" panose="020B0604020202020204" pitchFamily="34" charset="0"/>
                <a:cs typeface="Helvetica" panose="020B0604020202020204" pitchFamily="34" charset="0"/>
                <a:sym typeface="Wingdings" panose="05000000000000000000" pitchFamily="2" charset="2"/>
              </a:rPr>
              <a:t>Sau </a:t>
            </a:r>
            <a:r>
              <a:rPr lang="en-SG" sz="1400" b="1" u="sng" dirty="0" err="1">
                <a:solidFill>
                  <a:srgbClr val="000000"/>
                </a:solidFill>
                <a:latin typeface="Helvetica" panose="020B0604020202020204" pitchFamily="34" charset="0"/>
                <a:cs typeface="Helvetica" panose="020B0604020202020204" pitchFamily="34" charset="0"/>
                <a:sym typeface="Wingdings" panose="05000000000000000000" pitchFamily="2" charset="2"/>
              </a:rPr>
              <a:t>khi</a:t>
            </a:r>
            <a:r>
              <a:rPr lang="en-SG" sz="1400" b="1" u="sng" dirty="0">
                <a:solidFill>
                  <a:srgbClr val="000000"/>
                </a:solidFill>
                <a:latin typeface="Helvetica" panose="020B0604020202020204" pitchFamily="34" charset="0"/>
                <a:cs typeface="Helvetica" panose="020B0604020202020204" pitchFamily="34" charset="0"/>
                <a:sym typeface="Wingdings" panose="05000000000000000000" pitchFamily="2" charset="2"/>
              </a:rPr>
              <a:t> </a:t>
            </a:r>
            <a:r>
              <a:rPr lang="en-SG" sz="1400" b="1" u="sng" dirty="0" err="1">
                <a:solidFill>
                  <a:srgbClr val="000000"/>
                </a:solidFill>
                <a:latin typeface="Helvetica" panose="020B0604020202020204" pitchFamily="34" charset="0"/>
                <a:cs typeface="Helvetica" panose="020B0604020202020204" pitchFamily="34" charset="0"/>
                <a:sym typeface="Wingdings" panose="05000000000000000000" pitchFamily="2" charset="2"/>
              </a:rPr>
              <a:t>đăng</a:t>
            </a:r>
            <a:r>
              <a:rPr lang="en-SG" sz="1400" b="1" u="sng" dirty="0">
                <a:solidFill>
                  <a:srgbClr val="000000"/>
                </a:solidFill>
                <a:latin typeface="Helvetica" panose="020B0604020202020204" pitchFamily="34" charset="0"/>
                <a:cs typeface="Helvetica" panose="020B0604020202020204" pitchFamily="34" charset="0"/>
                <a:sym typeface="Wingdings" panose="05000000000000000000" pitchFamily="2" charset="2"/>
              </a:rPr>
              <a:t> </a:t>
            </a:r>
            <a:r>
              <a:rPr lang="en-SG" sz="1400" b="1" u="sng" dirty="0" err="1">
                <a:solidFill>
                  <a:srgbClr val="000000"/>
                </a:solidFill>
                <a:latin typeface="Helvetica" panose="020B0604020202020204" pitchFamily="34" charset="0"/>
                <a:cs typeface="Helvetica" panose="020B0604020202020204" pitchFamily="34" charset="0"/>
                <a:sym typeface="Wingdings" panose="05000000000000000000" pitchFamily="2" charset="2"/>
              </a:rPr>
              <a:t>nhập</a:t>
            </a:r>
            <a:r>
              <a:rPr kumimoji="0" lang="en-SG"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Wingdings" panose="05000000000000000000" pitchFamily="2" charset="2"/>
              </a:rPr>
              <a:t> </a:t>
            </a:r>
            <a:r>
              <a:rPr kumimoji="0" lang="en-SG" sz="1400" b="1"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sym typeface="Wingdings" panose="05000000000000000000" pitchFamily="2" charset="2"/>
              </a:rPr>
              <a:t>hệ</a:t>
            </a:r>
            <a:r>
              <a:rPr kumimoji="0" lang="en-SG"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Wingdings" panose="05000000000000000000" pitchFamily="2" charset="2"/>
              </a:rPr>
              <a:t> </a:t>
            </a:r>
            <a:r>
              <a:rPr kumimoji="0" lang="en-SG" sz="1400" b="1"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sym typeface="Wingdings" panose="05000000000000000000" pitchFamily="2" charset="2"/>
              </a:rPr>
              <a:t>thống</a:t>
            </a:r>
            <a:r>
              <a:rPr kumimoji="0" lang="en-SG"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Wingdings" panose="05000000000000000000" pitchFamily="2" charset="2"/>
              </a:rPr>
              <a:t> </a:t>
            </a:r>
            <a:r>
              <a:rPr kumimoji="0" lang="en-SG" sz="1400" b="1"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sym typeface="Wingdings" panose="05000000000000000000" pitchFamily="2" charset="2"/>
              </a:rPr>
              <a:t>để</a:t>
            </a:r>
            <a:r>
              <a:rPr kumimoji="0" lang="en-SG"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Wingdings" panose="05000000000000000000" pitchFamily="2" charset="2"/>
              </a:rPr>
              <a:t>: </a:t>
            </a:r>
            <a:endParaRPr kumimoji="0" lang="de-DE"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555669" marR="0" lvl="3" indent="-285750" algn="l" defTabSz="1088776" rtl="0" eaLnBrk="1" fontAlgn="auto" latinLnBrk="0" hangingPunct="1">
              <a:lnSpc>
                <a:spcPct val="100000"/>
              </a:lnSpc>
              <a:spcBef>
                <a:spcPts val="400"/>
              </a:spcBef>
              <a:spcAft>
                <a:spcPts val="0"/>
              </a:spcAft>
              <a:buClr>
                <a:srgbClr val="D47619"/>
              </a:buClr>
              <a:buSzPct val="120000"/>
              <a:buFont typeface="Wingdings" panose="05000000000000000000" pitchFamily="2" charset="2"/>
              <a:buChar char="§"/>
              <a:tabLst/>
              <a:defRPr/>
            </a:pPr>
            <a:r>
              <a:rPr kumimoji="0" lang="de-DE" sz="1400" b="0"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rPr>
              <a:t>Xem</a:t>
            </a:r>
            <a:r>
              <a:rPr kumimoji="0" lang="de-DE"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a:t>
            </a:r>
            <a:r>
              <a:rPr kumimoji="0" lang="de-DE" sz="1400" b="0"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rPr>
              <a:t>lại</a:t>
            </a:r>
            <a:r>
              <a:rPr kumimoji="0" lang="de-DE"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a:t>
            </a:r>
            <a:r>
              <a:rPr kumimoji="0" lang="de-DE" sz="1400" b="0"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rPr>
              <a:t>trạng</a:t>
            </a:r>
            <a:r>
              <a:rPr kumimoji="0" lang="de-DE"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a:t>
            </a:r>
            <a:r>
              <a:rPr kumimoji="0" lang="de-DE" sz="1400" b="0"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rPr>
              <a:t>thái</a:t>
            </a:r>
            <a:r>
              <a:rPr kumimoji="0" lang="de-DE"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PO.</a:t>
            </a:r>
          </a:p>
          <a:p>
            <a:pPr marL="555669" marR="0" lvl="3" indent="-285750" algn="l" defTabSz="1088776" rtl="0" eaLnBrk="1" fontAlgn="auto" latinLnBrk="0" hangingPunct="1">
              <a:lnSpc>
                <a:spcPct val="100000"/>
              </a:lnSpc>
              <a:spcBef>
                <a:spcPts val="400"/>
              </a:spcBef>
              <a:spcAft>
                <a:spcPts val="0"/>
              </a:spcAft>
              <a:buClr>
                <a:srgbClr val="D47619"/>
              </a:buClr>
              <a:buSzPct val="120000"/>
              <a:buFont typeface="Wingdings" panose="05000000000000000000" pitchFamily="2" charset="2"/>
              <a:buChar char="§"/>
              <a:tabLst/>
              <a:defRPr/>
            </a:pPr>
            <a:r>
              <a:rPr kumimoji="0" lang="de-DE" sz="1400" b="0"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rPr>
              <a:t>Tạo</a:t>
            </a:r>
            <a:r>
              <a:rPr kumimoji="0" lang="de-DE"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a:t>
            </a:r>
            <a:r>
              <a:rPr kumimoji="0" lang="de-DE" sz="1400" b="0"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rPr>
              <a:t>hoá</a:t>
            </a:r>
            <a:r>
              <a:rPr kumimoji="0" lang="de-DE"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đ</a:t>
            </a:r>
            <a:r>
              <a:rPr kumimoji="0" lang="vi-VN"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ơ</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n</a:t>
            </a:r>
            <a:r>
              <a:rPr kumimoji="0" lang="de-DE"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t>
            </a:r>
          </a:p>
          <a:p>
            <a:pPr marL="527017" marR="0" lvl="3" indent="-257098" algn="l" defTabSz="1088776" rtl="0" eaLnBrk="1" fontAlgn="auto" latinLnBrk="0" hangingPunct="1">
              <a:lnSpc>
                <a:spcPct val="100000"/>
              </a:lnSpc>
              <a:spcBef>
                <a:spcPts val="400"/>
              </a:spcBef>
              <a:spcAft>
                <a:spcPts val="0"/>
              </a:spcAft>
              <a:buClr>
                <a:srgbClr val="000000"/>
              </a:buClr>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pic>
        <p:nvPicPr>
          <p:cNvPr id="23" name="Picture 22">
            <a:extLst>
              <a:ext uri="{FF2B5EF4-FFF2-40B4-BE49-F238E27FC236}">
                <a16:creationId xmlns:a16="http://schemas.microsoft.com/office/drawing/2014/main" id="{997F4691-E2C1-446B-89A9-2FA7FA3752FE}"/>
              </a:ext>
            </a:extLst>
          </p:cNvPr>
          <p:cNvPicPr>
            <a:picLocks noChangeAspect="1"/>
          </p:cNvPicPr>
          <p:nvPr/>
        </p:nvPicPr>
        <p:blipFill>
          <a:blip r:embed="rId5"/>
          <a:stretch>
            <a:fillRect/>
          </a:stretch>
        </p:blipFill>
        <p:spPr>
          <a:xfrm>
            <a:off x="5863438" y="2514826"/>
            <a:ext cx="1634351" cy="1493624"/>
          </a:xfrm>
          <a:prstGeom prst="rect">
            <a:avLst/>
          </a:prstGeom>
          <a:ln>
            <a:solidFill>
              <a:srgbClr val="63666A"/>
            </a:solidFill>
          </a:ln>
        </p:spPr>
      </p:pic>
      <p:pic>
        <p:nvPicPr>
          <p:cNvPr id="24" name="Picture 23">
            <a:extLst>
              <a:ext uri="{FF2B5EF4-FFF2-40B4-BE49-F238E27FC236}">
                <a16:creationId xmlns:a16="http://schemas.microsoft.com/office/drawing/2014/main" id="{5F1A74EA-2BDE-4A3F-8F51-2E006D7ABF26}"/>
              </a:ext>
            </a:extLst>
          </p:cNvPr>
          <p:cNvPicPr>
            <a:picLocks noChangeAspect="1"/>
          </p:cNvPicPr>
          <p:nvPr/>
        </p:nvPicPr>
        <p:blipFill>
          <a:blip r:embed="rId6"/>
          <a:stretch>
            <a:fillRect/>
          </a:stretch>
        </p:blipFill>
        <p:spPr>
          <a:xfrm>
            <a:off x="5962506" y="3066751"/>
            <a:ext cx="1076407" cy="321899"/>
          </a:xfrm>
          <a:prstGeom prst="rect">
            <a:avLst/>
          </a:prstGeom>
        </p:spPr>
      </p:pic>
      <p:sp>
        <p:nvSpPr>
          <p:cNvPr id="25" name="Rectangle 24">
            <a:extLst>
              <a:ext uri="{FF2B5EF4-FFF2-40B4-BE49-F238E27FC236}">
                <a16:creationId xmlns:a16="http://schemas.microsoft.com/office/drawing/2014/main" id="{C14A2BC2-3FC6-478C-AF5F-9EBD0716CE26}"/>
              </a:ext>
            </a:extLst>
          </p:cNvPr>
          <p:cNvSpPr/>
          <p:nvPr/>
        </p:nvSpPr>
        <p:spPr bwMode="gray">
          <a:xfrm>
            <a:off x="5962505" y="3420690"/>
            <a:ext cx="306850" cy="156383"/>
          </a:xfrm>
          <a:prstGeom prst="rect">
            <a:avLst/>
          </a:prstGeom>
          <a:noFill/>
          <a:ln w="28575" algn="ctr">
            <a:solidFill>
              <a:srgbClr val="D47619"/>
            </a:solidFill>
            <a:miter lim="800000"/>
            <a:headEnd/>
            <a:tailEnd/>
          </a:ln>
        </p:spPr>
        <p:txBody>
          <a:bodyPr lIns="67483" tIns="53986" rIns="67483" bIns="53986" rtlCol="0" anchor="ctr"/>
          <a:lstStyle/>
          <a:p>
            <a:pPr marL="0" marR="0" lvl="0" indent="0" algn="ctr" defTabSz="685595"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26" name="Picture 25">
            <a:extLst>
              <a:ext uri="{FF2B5EF4-FFF2-40B4-BE49-F238E27FC236}">
                <a16:creationId xmlns:a16="http://schemas.microsoft.com/office/drawing/2014/main" id="{4A328784-4A5E-4D3B-8D97-7ABEE04B06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132" y="2713020"/>
            <a:ext cx="3311986" cy="2608020"/>
          </a:xfrm>
          <a:prstGeom prst="rect">
            <a:avLst/>
          </a:prstGeom>
          <a:ln>
            <a:solidFill>
              <a:srgbClr val="63666A"/>
            </a:solidFill>
          </a:ln>
        </p:spPr>
      </p:pic>
      <p:cxnSp>
        <p:nvCxnSpPr>
          <p:cNvPr id="31" name="Elbow Connector 8">
            <a:extLst>
              <a:ext uri="{FF2B5EF4-FFF2-40B4-BE49-F238E27FC236}">
                <a16:creationId xmlns:a16="http://schemas.microsoft.com/office/drawing/2014/main" id="{68A7EBCC-6CA1-471D-BDFC-071A1A2BE69A}"/>
              </a:ext>
            </a:extLst>
          </p:cNvPr>
          <p:cNvCxnSpPr>
            <a:cxnSpLocks/>
            <a:stCxn id="32" idx="0"/>
            <a:endCxn id="23" idx="1"/>
          </p:cNvCxnSpPr>
          <p:nvPr/>
        </p:nvCxnSpPr>
        <p:spPr>
          <a:xfrm rot="5400000" flipH="1" flipV="1">
            <a:off x="4231071" y="2712757"/>
            <a:ext cx="1083486" cy="2181248"/>
          </a:xfrm>
          <a:prstGeom prst="bentConnector2">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163ED47-6439-4FEB-8087-59B1138D7A86}"/>
              </a:ext>
            </a:extLst>
          </p:cNvPr>
          <p:cNvSpPr/>
          <p:nvPr/>
        </p:nvSpPr>
        <p:spPr bwMode="gray">
          <a:xfrm>
            <a:off x="3367211" y="4345124"/>
            <a:ext cx="629957" cy="213708"/>
          </a:xfrm>
          <a:prstGeom prst="rect">
            <a:avLst/>
          </a:prstGeom>
          <a:noFill/>
          <a:ln w="28575" algn="ctr">
            <a:solidFill>
              <a:srgbClr val="D47619"/>
            </a:solidFill>
            <a:miter lim="800000"/>
            <a:headEnd/>
            <a:tailEnd/>
          </a:ln>
        </p:spPr>
        <p:txBody>
          <a:bodyPr lIns="67483" tIns="53986" rIns="67483" bIns="53986" rtlCol="0" anchor="ctr"/>
          <a:lstStyle/>
          <a:p>
            <a:pPr marL="0" marR="0" lvl="0" indent="0" algn="ctr" defTabSz="685595"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33" name="Picture 32">
            <a:extLst>
              <a:ext uri="{FF2B5EF4-FFF2-40B4-BE49-F238E27FC236}">
                <a16:creationId xmlns:a16="http://schemas.microsoft.com/office/drawing/2014/main" id="{65683CFC-BB8A-4C7C-833D-BA928AF085B9}"/>
              </a:ext>
            </a:extLst>
          </p:cNvPr>
          <p:cNvPicPr>
            <a:picLocks noChangeAspect="1"/>
          </p:cNvPicPr>
          <p:nvPr/>
        </p:nvPicPr>
        <p:blipFill>
          <a:blip r:embed="rId8"/>
          <a:stretch>
            <a:fillRect/>
          </a:stretch>
        </p:blipFill>
        <p:spPr>
          <a:xfrm>
            <a:off x="4575311" y="4536913"/>
            <a:ext cx="3036094" cy="1114425"/>
          </a:xfrm>
          <a:prstGeom prst="rect">
            <a:avLst/>
          </a:prstGeom>
          <a:ln>
            <a:solidFill>
              <a:srgbClr val="63666A"/>
            </a:solidFill>
          </a:ln>
        </p:spPr>
      </p:pic>
      <p:sp>
        <p:nvSpPr>
          <p:cNvPr id="34" name="Rectangle 33">
            <a:extLst>
              <a:ext uri="{FF2B5EF4-FFF2-40B4-BE49-F238E27FC236}">
                <a16:creationId xmlns:a16="http://schemas.microsoft.com/office/drawing/2014/main" id="{C119748B-230C-410D-ACBE-CF210F109378}"/>
              </a:ext>
            </a:extLst>
          </p:cNvPr>
          <p:cNvSpPr/>
          <p:nvPr/>
        </p:nvSpPr>
        <p:spPr bwMode="gray">
          <a:xfrm>
            <a:off x="6394835" y="4887233"/>
            <a:ext cx="1041277" cy="599119"/>
          </a:xfrm>
          <a:prstGeom prst="rect">
            <a:avLst/>
          </a:prstGeom>
          <a:noFill/>
          <a:ln w="28575" algn="ctr">
            <a:solidFill>
              <a:srgbClr val="D47619"/>
            </a:solidFill>
            <a:miter lim="800000"/>
            <a:headEnd/>
            <a:tailEnd/>
          </a:ln>
        </p:spPr>
        <p:txBody>
          <a:bodyPr lIns="67483" tIns="53986" rIns="67483" bIns="53986" rtlCol="0" anchor="ctr"/>
          <a:lstStyle/>
          <a:p>
            <a:pPr marL="0" marR="0" lvl="0" indent="0" algn="ctr" defTabSz="685595"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cxnSp>
        <p:nvCxnSpPr>
          <p:cNvPr id="35" name="Elbow Connector 14">
            <a:extLst>
              <a:ext uri="{FF2B5EF4-FFF2-40B4-BE49-F238E27FC236}">
                <a16:creationId xmlns:a16="http://schemas.microsoft.com/office/drawing/2014/main" id="{C2FCBBC2-6678-4790-B23D-20A5741CFDFE}"/>
              </a:ext>
            </a:extLst>
          </p:cNvPr>
          <p:cNvCxnSpPr>
            <a:cxnSpLocks/>
            <a:stCxn id="25" idx="3"/>
            <a:endCxn id="34" idx="0"/>
          </p:cNvCxnSpPr>
          <p:nvPr/>
        </p:nvCxnSpPr>
        <p:spPr>
          <a:xfrm>
            <a:off x="6269355" y="3498882"/>
            <a:ext cx="646119" cy="1388351"/>
          </a:xfrm>
          <a:prstGeom prst="bentConnector2">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sp>
        <p:nvSpPr>
          <p:cNvPr id="36" name="Slide Number Placeholder 2">
            <a:extLst>
              <a:ext uri="{FF2B5EF4-FFF2-40B4-BE49-F238E27FC236}">
                <a16:creationId xmlns:a16="http://schemas.microsoft.com/office/drawing/2014/main" id="{82F4FAF0-033C-4702-966E-8E80F5CD74BB}"/>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24458328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1000"/>
                                        <p:tgtEl>
                                          <p:spTgt spid="25"/>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up)">
                                      <p:cBhvr>
                                        <p:cTn id="29" dur="500"/>
                                        <p:tgtEl>
                                          <p:spTgt spid="35"/>
                                        </p:tgtEl>
                                      </p:cBhvr>
                                    </p:animEffect>
                                  </p:childTnLst>
                                </p:cTn>
                              </p:par>
                            </p:childTnLst>
                          </p:cTn>
                        </p:par>
                        <p:par>
                          <p:cTn id="30" fill="hold">
                            <p:stCondLst>
                              <p:cond delay="1500"/>
                            </p:stCondLst>
                            <p:childTnLst>
                              <p:par>
                                <p:cTn id="31" presetID="21" presetClass="entr" presetSubtype="1"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heel(1)">
                                      <p:cBhvr>
                                        <p:cTn id="3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2B4436E-79CA-403A-A251-DDA363E5CA01}"/>
              </a:ext>
            </a:extLst>
          </p:cNvPr>
          <p:cNvPicPr>
            <a:picLocks noChangeAspect="1"/>
          </p:cNvPicPr>
          <p:nvPr/>
        </p:nvPicPr>
        <p:blipFill>
          <a:blip r:embed="rId3"/>
          <a:stretch>
            <a:fillRect/>
          </a:stretch>
        </p:blipFill>
        <p:spPr>
          <a:xfrm>
            <a:off x="4640044" y="1265096"/>
            <a:ext cx="1607137" cy="2080856"/>
          </a:xfrm>
          <a:prstGeom prst="rect">
            <a:avLst/>
          </a:prstGeom>
          <a:ln>
            <a:solidFill>
              <a:schemeClr val="tx1"/>
            </a:solidFill>
          </a:ln>
        </p:spPr>
      </p:pic>
      <p:sp>
        <p:nvSpPr>
          <p:cNvPr id="39938" name="Title 2"/>
          <p:cNvSpPr>
            <a:spLocks noGrp="1"/>
          </p:cNvSpPr>
          <p:nvPr>
            <p:ph type="title"/>
          </p:nvPr>
        </p:nvSpPr>
        <p:spPr/>
        <p:txBody>
          <a:bodyPr/>
          <a:lstStyle/>
          <a:p>
            <a:r>
              <a:rPr lang="en-US" altLang="zh-CN" dirty="0" err="1"/>
              <a:t>Tạo</a:t>
            </a:r>
            <a:r>
              <a:rPr lang="en-US" altLang="zh-CN" dirty="0"/>
              <a:t> </a:t>
            </a:r>
            <a:r>
              <a:rPr lang="en-US" altLang="zh-CN" dirty="0" err="1"/>
              <a:t>hoá</a:t>
            </a:r>
            <a:r>
              <a:rPr lang="en-US" altLang="zh-CN" dirty="0"/>
              <a:t> </a:t>
            </a:r>
            <a:r>
              <a:rPr lang="en-US" altLang="zh-CN" dirty="0" err="1"/>
              <a:t>đơn</a:t>
            </a:r>
            <a:r>
              <a:rPr lang="zh-CN" altLang="en-US" dirty="0"/>
              <a:t> （</a:t>
            </a:r>
            <a:r>
              <a:rPr lang="en-US" altLang="zh-CN" dirty="0" err="1"/>
              <a:t>không</a:t>
            </a:r>
            <a:r>
              <a:rPr lang="en-US" altLang="zh-CN" dirty="0"/>
              <a:t> </a:t>
            </a:r>
            <a:r>
              <a:rPr lang="en-US" altLang="zh-CN" dirty="0" err="1"/>
              <a:t>bắt</a:t>
            </a:r>
            <a:r>
              <a:rPr lang="en-US" altLang="zh-CN" dirty="0"/>
              <a:t> </a:t>
            </a:r>
            <a:r>
              <a:rPr lang="en-US" altLang="zh-CN" dirty="0" err="1"/>
              <a:t>buộc</a:t>
            </a:r>
            <a:r>
              <a:rPr lang="zh-CN" altLang="en-US" dirty="0"/>
              <a:t>）</a:t>
            </a:r>
            <a:br>
              <a:rPr lang="en-US" dirty="0"/>
            </a:br>
            <a:r>
              <a:rPr lang="en-US" sz="2000" dirty="0" err="1">
                <a:solidFill>
                  <a:srgbClr val="1E9D8B"/>
                </a:solidFill>
              </a:rPr>
              <a:t>Đặt</a:t>
            </a:r>
            <a:r>
              <a:rPr lang="en-US" sz="2000" dirty="0">
                <a:solidFill>
                  <a:srgbClr val="1E9D8B"/>
                </a:solidFill>
              </a:rPr>
              <a:t> </a:t>
            </a:r>
            <a:r>
              <a:rPr lang="en-US" sz="2000" u="sng" dirty="0">
                <a:solidFill>
                  <a:srgbClr val="1E9D8B"/>
                </a:solidFill>
              </a:rPr>
              <a:t>TAX ID (</a:t>
            </a:r>
            <a:r>
              <a:rPr lang="en-US" sz="2000" u="sng" dirty="0" err="1">
                <a:solidFill>
                  <a:srgbClr val="1E9D8B"/>
                </a:solidFill>
              </a:rPr>
              <a:t>mã</a:t>
            </a:r>
            <a:r>
              <a:rPr lang="en-US" sz="2000" u="sng" dirty="0">
                <a:solidFill>
                  <a:srgbClr val="1E9D8B"/>
                </a:solidFill>
              </a:rPr>
              <a:t> </a:t>
            </a:r>
            <a:r>
              <a:rPr lang="en-US" sz="2000" u="sng" dirty="0" err="1">
                <a:solidFill>
                  <a:srgbClr val="1E9D8B"/>
                </a:solidFill>
              </a:rPr>
              <a:t>số</a:t>
            </a:r>
            <a:r>
              <a:rPr lang="en-US" sz="2000" u="sng" dirty="0">
                <a:solidFill>
                  <a:srgbClr val="1E9D8B"/>
                </a:solidFill>
              </a:rPr>
              <a:t> </a:t>
            </a:r>
            <a:r>
              <a:rPr lang="en-US" sz="2000" u="sng" dirty="0" err="1">
                <a:solidFill>
                  <a:srgbClr val="1E9D8B"/>
                </a:solidFill>
              </a:rPr>
              <a:t>thuế</a:t>
            </a:r>
            <a:r>
              <a:rPr lang="en-US" sz="2000" u="sng" dirty="0">
                <a:solidFill>
                  <a:srgbClr val="1E9D8B"/>
                </a:solidFill>
              </a:rPr>
              <a:t>) </a:t>
            </a:r>
            <a:r>
              <a:rPr lang="en-US" sz="2000" dirty="0" err="1">
                <a:solidFill>
                  <a:srgbClr val="1E9D8B"/>
                </a:solidFill>
              </a:rPr>
              <a:t>mặc</a:t>
            </a:r>
            <a:r>
              <a:rPr lang="en-US" sz="2000" dirty="0">
                <a:solidFill>
                  <a:srgbClr val="1E9D8B"/>
                </a:solidFill>
              </a:rPr>
              <a:t> </a:t>
            </a:r>
            <a:r>
              <a:rPr lang="en-US" sz="2000" dirty="0" err="1">
                <a:solidFill>
                  <a:srgbClr val="1E9D8B"/>
                </a:solidFill>
              </a:rPr>
              <a:t>định</a:t>
            </a:r>
            <a:endParaRPr lang="en-US" sz="2000" u="sng" dirty="0">
              <a:solidFill>
                <a:srgbClr val="1E9D8B"/>
              </a:solidFill>
            </a:endParaRPr>
          </a:p>
        </p:txBody>
      </p:sp>
      <p:sp>
        <p:nvSpPr>
          <p:cNvPr id="31" name="Action Button: Help 30">
            <a:hlinkClick r:id="" action="ppaction://noaction" highlightClick="1"/>
          </p:cNvPr>
          <p:cNvSpPr/>
          <p:nvPr/>
        </p:nvSpPr>
        <p:spPr bwMode="gray">
          <a:xfrm>
            <a:off x="7901223" y="5866373"/>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30" name="Group 29"/>
          <p:cNvGrpSpPr/>
          <p:nvPr/>
        </p:nvGrpSpPr>
        <p:grpSpPr>
          <a:xfrm>
            <a:off x="7223469" y="167979"/>
            <a:ext cx="1414722" cy="275496"/>
            <a:chOff x="7223468" y="202707"/>
            <a:chExt cx="1414722" cy="275496"/>
          </a:xfrm>
        </p:grpSpPr>
        <p:sp>
          <p:nvSpPr>
            <p:cNvPr id="3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3"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5"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1" name="Slide Number Placeholder 2">
            <a:extLst>
              <a:ext uri="{FF2B5EF4-FFF2-40B4-BE49-F238E27FC236}">
                <a16:creationId xmlns:a16="http://schemas.microsoft.com/office/drawing/2014/main" id="{D5BAE0D1-BE8E-4A9F-B423-74D507E683A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33</a:t>
            </a:fld>
            <a:endParaRPr lang="en-US" dirty="0">
              <a:solidFill>
                <a:prstClr val="white"/>
              </a:solidFill>
            </a:endParaRPr>
          </a:p>
        </p:txBody>
      </p:sp>
      <p:sp>
        <p:nvSpPr>
          <p:cNvPr id="19" name="Callout: Line with Border and Accent Bar 18">
            <a:extLst>
              <a:ext uri="{FF2B5EF4-FFF2-40B4-BE49-F238E27FC236}">
                <a16:creationId xmlns:a16="http://schemas.microsoft.com/office/drawing/2014/main" id="{02968574-C381-49BE-81DA-64B8A8CC49EA}"/>
              </a:ext>
            </a:extLst>
          </p:cNvPr>
          <p:cNvSpPr/>
          <p:nvPr/>
        </p:nvSpPr>
        <p:spPr bwMode="gray">
          <a:xfrm>
            <a:off x="324000" y="1387095"/>
            <a:ext cx="3022516" cy="4479277"/>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b="1" dirty="0" err="1">
                <a:latin typeface="Helvetica" panose="020B0604020202020204" pitchFamily="34" charset="0"/>
                <a:cs typeface="Helvetica" panose="020B0604020202020204" pitchFamily="34" charset="0"/>
              </a:rPr>
              <a:t>Đặt</a:t>
            </a:r>
            <a:r>
              <a:rPr lang="en-US" altLang="zh-CN" sz="1400" b="1" dirty="0">
                <a:latin typeface="Helvetica" panose="020B0604020202020204" pitchFamily="34" charset="0"/>
                <a:cs typeface="Helvetica" panose="020B0604020202020204" pitchFamily="34" charset="0"/>
              </a:rPr>
              <a:t> TAX ID </a:t>
            </a:r>
            <a:r>
              <a:rPr lang="en-US" altLang="zh-CN" sz="1400" b="1" dirty="0" err="1">
                <a:latin typeface="Helvetica" panose="020B0604020202020204" pitchFamily="34" charset="0"/>
                <a:cs typeface="Helvetica" panose="020B0604020202020204" pitchFamily="34" charset="0"/>
              </a:rPr>
              <a:t>mặc</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định</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bằng</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cách</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sau</a:t>
            </a:r>
            <a:r>
              <a:rPr lang="en-US" altLang="zh-CN" sz="1400" b="1" dirty="0">
                <a:latin typeface="Helvetica" panose="020B0604020202020204" pitchFamily="34" charset="0"/>
                <a:cs typeface="Helvetica" panose="020B0604020202020204" pitchFamily="34" charset="0"/>
              </a:rPr>
              <a:t>:</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1.</a:t>
            </a:r>
            <a:r>
              <a:rPr lang="en-US" altLang="zh-CN" sz="1400" b="1" dirty="0">
                <a:latin typeface="Helvetica" panose="020B0604020202020204" pitchFamily="34" charset="0"/>
                <a:cs typeface="Helvetica" panose="020B0604020202020204" pitchFamily="34" charset="0"/>
              </a:rPr>
              <a:t>Chọn</a:t>
            </a:r>
            <a:r>
              <a:rPr lang="en-US" altLang="zh-CN" sz="1400" dirty="0">
                <a:latin typeface="Helvetica" panose="020B0604020202020204" pitchFamily="34" charset="0"/>
                <a:cs typeface="Helvetica" panose="020B0604020202020204" pitchFamily="34" charset="0"/>
              </a:rPr>
              <a:t> “Account settings”</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2. </a:t>
            </a:r>
            <a:r>
              <a:rPr lang="en-US" altLang="zh-CN" sz="1400" b="1" dirty="0" err="1">
                <a:latin typeface="Helvetica" panose="020B0604020202020204" pitchFamily="34" charset="0"/>
                <a:cs typeface="Helvetica" panose="020B0604020202020204" pitchFamily="34" charset="0"/>
              </a:rPr>
              <a:t>Chọn</a:t>
            </a:r>
            <a:r>
              <a:rPr lang="en-US" altLang="zh-CN" sz="1400" dirty="0">
                <a:latin typeface="Helvetica" panose="020B0604020202020204" pitchFamily="34" charset="0"/>
                <a:cs typeface="Helvetica" panose="020B0604020202020204" pitchFamily="34" charset="0"/>
              </a:rPr>
              <a:t> “company profile”</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3.</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Chọn</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mục</a:t>
            </a:r>
            <a:r>
              <a:rPr lang="en-US" altLang="zh-CN" sz="1400" dirty="0">
                <a:latin typeface="Helvetica" panose="020B0604020202020204" pitchFamily="34" charset="0"/>
                <a:cs typeface="Helvetica" panose="020B0604020202020204" pitchFamily="34" charset="0"/>
              </a:rPr>
              <a:t> “business”</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4.</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Điền</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thông</a:t>
            </a:r>
            <a:r>
              <a:rPr lang="en-US" altLang="zh-CN" sz="1400" b="1" dirty="0">
                <a:latin typeface="Helvetica" panose="020B0604020202020204" pitchFamily="34" charset="0"/>
                <a:cs typeface="Helvetica" panose="020B0604020202020204" pitchFamily="34" charset="0"/>
              </a:rPr>
              <a:t> tin </a:t>
            </a:r>
            <a:r>
              <a:rPr lang="en-US" altLang="zh-CN" sz="1400" b="1" dirty="0" err="1">
                <a:latin typeface="Helvetica" panose="020B0604020202020204" pitchFamily="34" charset="0"/>
                <a:cs typeface="Helvetica" panose="020B0604020202020204" pitchFamily="34" charset="0"/>
              </a:rPr>
              <a:t>mã</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số</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thuế</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vào</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mục</a:t>
            </a:r>
            <a:r>
              <a:rPr lang="en-US" altLang="zh-CN" sz="1400" b="1" dirty="0">
                <a:latin typeface="Helvetica" panose="020B0604020202020204" pitchFamily="34" charset="0"/>
                <a:cs typeface="Helvetica" panose="020B0604020202020204" pitchFamily="34" charset="0"/>
              </a:rPr>
              <a:t> “</a:t>
            </a:r>
            <a:r>
              <a:rPr lang="en-US" altLang="zh-CN" sz="1400" dirty="0">
                <a:latin typeface="Helvetica" panose="020B0604020202020204" pitchFamily="34" charset="0"/>
                <a:cs typeface="Helvetica" panose="020B0604020202020204" pitchFamily="34" charset="0"/>
              </a:rPr>
              <a:t> TAX ID ”</a:t>
            </a:r>
          </a:p>
          <a:p>
            <a:pPr lvl="0">
              <a:lnSpc>
                <a:spcPts val="1700"/>
              </a:lnSpc>
              <a:spcAft>
                <a:spcPts val="600"/>
              </a:spcAft>
              <a:buClr>
                <a:srgbClr val="D47619"/>
              </a:buClr>
              <a:buSzPct val="120000"/>
              <a:defRPr/>
            </a:pPr>
            <a:endParaRPr lang="en-US" altLang="zh-CN" sz="1400" dirty="0">
              <a:latin typeface="Helvetica" panose="020B0604020202020204" pitchFamily="34" charset="0"/>
              <a:cs typeface="Helvetica" panose="020B0604020202020204" pitchFamily="34" charset="0"/>
            </a:endParaRPr>
          </a:p>
          <a:p>
            <a:pPr lvl="0">
              <a:lnSpc>
                <a:spcPts val="1700"/>
              </a:lnSpc>
              <a:spcAft>
                <a:spcPts val="600"/>
              </a:spcAft>
              <a:buClr>
                <a:srgbClr val="D47619"/>
              </a:buClr>
              <a:buSzPct val="120000"/>
              <a:defRPr/>
            </a:pPr>
            <a:r>
              <a:rPr lang="en-US" altLang="zh-CN" sz="1400" dirty="0" err="1">
                <a:latin typeface="Helvetica" panose="020B0604020202020204" pitchFamily="34" charset="0"/>
                <a:cs typeface="Helvetica" panose="020B0604020202020204" pitchFamily="34" charset="0"/>
              </a:rPr>
              <a:t>Mã</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số</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thuế</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sẽ</a:t>
            </a:r>
            <a:r>
              <a:rPr lang="en-US" altLang="zh-CN" sz="1400" dirty="0">
                <a:latin typeface="Helvetica" panose="020B0604020202020204" pitchFamily="34" charset="0"/>
                <a:cs typeface="Helvetica" panose="020B0604020202020204" pitchFamily="34" charset="0"/>
              </a:rPr>
              <a:t> đ</a:t>
            </a:r>
            <a:r>
              <a:rPr lang="vi-VN" altLang="zh-CN" sz="1400" dirty="0">
                <a:latin typeface="Helvetica" panose="020B0604020202020204" pitchFamily="34" charset="0"/>
                <a:cs typeface="Helvetica" panose="020B0604020202020204" pitchFamily="34" charset="0"/>
              </a:rPr>
              <a:t>ư</a:t>
            </a:r>
            <a:r>
              <a:rPr lang="en-US" altLang="zh-CN" sz="1400" dirty="0" err="1">
                <a:latin typeface="Helvetica" panose="020B0604020202020204" pitchFamily="34" charset="0"/>
                <a:cs typeface="Helvetica" panose="020B0604020202020204" pitchFamily="34" charset="0"/>
              </a:rPr>
              <a:t>ợc</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tự</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động</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điền</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khi</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tạo</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hoá</a:t>
            </a:r>
            <a:r>
              <a:rPr lang="en-US" altLang="zh-CN" sz="1400" dirty="0">
                <a:latin typeface="Helvetica" panose="020B0604020202020204" pitchFamily="34" charset="0"/>
                <a:cs typeface="Helvetica" panose="020B0604020202020204" pitchFamily="34" charset="0"/>
              </a:rPr>
              <a:t> đ</a:t>
            </a:r>
            <a:r>
              <a:rPr lang="vi-VN" altLang="zh-CN" sz="1400" dirty="0">
                <a:latin typeface="Helvetica" panose="020B0604020202020204" pitchFamily="34" charset="0"/>
                <a:cs typeface="Helvetica" panose="020B0604020202020204" pitchFamily="34" charset="0"/>
              </a:rPr>
              <a:t>ơ</a:t>
            </a:r>
            <a:r>
              <a:rPr lang="en-US" altLang="zh-CN" sz="1400" dirty="0">
                <a:latin typeface="Helvetica" panose="020B0604020202020204" pitchFamily="34" charset="0"/>
                <a:cs typeface="Helvetica" panose="020B0604020202020204" pitchFamily="34" charset="0"/>
              </a:rPr>
              <a:t>n </a:t>
            </a:r>
            <a:r>
              <a:rPr lang="en-US" altLang="zh-CN" sz="1400" dirty="0" err="1">
                <a:latin typeface="Helvetica" panose="020B0604020202020204" pitchFamily="34" charset="0"/>
                <a:cs typeface="Helvetica" panose="020B0604020202020204" pitchFamily="34" charset="0"/>
              </a:rPr>
              <a:t>điện</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tử</a:t>
            </a:r>
            <a:r>
              <a:rPr lang="en-US" altLang="zh-CN" sz="1400" dirty="0">
                <a:latin typeface="Helvetica" panose="020B0604020202020204" pitchFamily="34" charset="0"/>
                <a:cs typeface="Helvetica" panose="020B0604020202020204" pitchFamily="34" charset="0"/>
              </a:rPr>
              <a:t>.</a:t>
            </a:r>
            <a:endParaRPr lang="en-US" altLang="zh-CN" sz="1600" dirty="0">
              <a:latin typeface="Helvetica" panose="020B0604020202020204" pitchFamily="34" charset="0"/>
              <a:cs typeface="Helvetica" panose="020B0604020202020204" pitchFamily="34" charset="0"/>
            </a:endParaRPr>
          </a:p>
        </p:txBody>
      </p:sp>
      <p:sp>
        <p:nvSpPr>
          <p:cNvPr id="14" name="Rectangle 13">
            <a:extLst>
              <a:ext uri="{FF2B5EF4-FFF2-40B4-BE49-F238E27FC236}">
                <a16:creationId xmlns:a16="http://schemas.microsoft.com/office/drawing/2014/main" id="{60BA5CA1-07B6-4A65-A647-72BF15A28803}"/>
              </a:ext>
            </a:extLst>
          </p:cNvPr>
          <p:cNvSpPr/>
          <p:nvPr/>
        </p:nvSpPr>
        <p:spPr bwMode="gray">
          <a:xfrm>
            <a:off x="4932936" y="2656532"/>
            <a:ext cx="832349" cy="22699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06B1759C-B25F-4E14-97A3-BA99D0E64B4F}"/>
              </a:ext>
            </a:extLst>
          </p:cNvPr>
          <p:cNvPicPr>
            <a:picLocks noChangeAspect="1"/>
          </p:cNvPicPr>
          <p:nvPr/>
        </p:nvPicPr>
        <p:blipFill>
          <a:blip r:embed="rId6"/>
          <a:stretch>
            <a:fillRect/>
          </a:stretch>
        </p:blipFill>
        <p:spPr>
          <a:xfrm>
            <a:off x="3798850" y="3110101"/>
            <a:ext cx="5265276" cy="1528629"/>
          </a:xfrm>
          <a:prstGeom prst="rect">
            <a:avLst/>
          </a:prstGeom>
          <a:ln>
            <a:solidFill>
              <a:schemeClr val="tx1"/>
            </a:solidFill>
          </a:ln>
        </p:spPr>
      </p:pic>
      <p:pic>
        <p:nvPicPr>
          <p:cNvPr id="6" name="Picture 5">
            <a:extLst>
              <a:ext uri="{FF2B5EF4-FFF2-40B4-BE49-F238E27FC236}">
                <a16:creationId xmlns:a16="http://schemas.microsoft.com/office/drawing/2014/main" id="{95F41FBD-ABC3-4FDA-9B00-7DDBCFA278EC}"/>
              </a:ext>
            </a:extLst>
          </p:cNvPr>
          <p:cNvPicPr>
            <a:picLocks noChangeAspect="1"/>
          </p:cNvPicPr>
          <p:nvPr/>
        </p:nvPicPr>
        <p:blipFill>
          <a:blip r:embed="rId7"/>
          <a:stretch>
            <a:fillRect/>
          </a:stretch>
        </p:blipFill>
        <p:spPr>
          <a:xfrm>
            <a:off x="3761143" y="4764213"/>
            <a:ext cx="4380674" cy="1597658"/>
          </a:xfrm>
          <a:prstGeom prst="rect">
            <a:avLst/>
          </a:prstGeom>
          <a:ln>
            <a:solidFill>
              <a:schemeClr val="tx1"/>
            </a:solidFill>
          </a:ln>
        </p:spPr>
      </p:pic>
      <p:sp>
        <p:nvSpPr>
          <p:cNvPr id="22" name="Rectangle 21">
            <a:extLst>
              <a:ext uri="{FF2B5EF4-FFF2-40B4-BE49-F238E27FC236}">
                <a16:creationId xmlns:a16="http://schemas.microsoft.com/office/drawing/2014/main" id="{5970749C-CE7B-47EF-A406-4A0FDACB7E47}"/>
              </a:ext>
            </a:extLst>
          </p:cNvPr>
          <p:cNvSpPr/>
          <p:nvPr/>
        </p:nvSpPr>
        <p:spPr bwMode="gray">
          <a:xfrm>
            <a:off x="4380674" y="3358630"/>
            <a:ext cx="832349" cy="22699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a:extLst>
              <a:ext uri="{FF2B5EF4-FFF2-40B4-BE49-F238E27FC236}">
                <a16:creationId xmlns:a16="http://schemas.microsoft.com/office/drawing/2014/main" id="{18ECBE6C-09B6-460C-B129-15AA88BED0D3}"/>
              </a:ext>
            </a:extLst>
          </p:cNvPr>
          <p:cNvSpPr/>
          <p:nvPr/>
        </p:nvSpPr>
        <p:spPr bwMode="gray">
          <a:xfrm>
            <a:off x="4705841" y="5382704"/>
            <a:ext cx="1911775" cy="180337"/>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40960408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US" altLang="zh-CN" dirty="0" err="1"/>
              <a:t>Tạo</a:t>
            </a:r>
            <a:r>
              <a:rPr lang="en-US" altLang="zh-CN" dirty="0"/>
              <a:t> </a:t>
            </a:r>
            <a:r>
              <a:rPr lang="en-US" altLang="zh-CN" dirty="0" err="1"/>
              <a:t>hoá</a:t>
            </a:r>
            <a:r>
              <a:rPr lang="en-US" altLang="zh-CN" dirty="0"/>
              <a:t> đ</a:t>
            </a:r>
            <a:r>
              <a:rPr lang="vi-VN" altLang="zh-CN" dirty="0"/>
              <a:t>ơ</a:t>
            </a:r>
            <a:r>
              <a:rPr lang="en-US" altLang="zh-CN" dirty="0"/>
              <a:t>n</a:t>
            </a:r>
            <a:r>
              <a:rPr lang="zh-CN" altLang="en-US" dirty="0"/>
              <a:t> （</a:t>
            </a:r>
            <a:r>
              <a:rPr lang="en-US" altLang="zh-CN" dirty="0" err="1"/>
              <a:t>không</a:t>
            </a:r>
            <a:r>
              <a:rPr lang="en-US" altLang="zh-CN" dirty="0"/>
              <a:t> </a:t>
            </a:r>
            <a:r>
              <a:rPr lang="en-US" altLang="zh-CN" dirty="0" err="1"/>
              <a:t>bắt</a:t>
            </a:r>
            <a:r>
              <a:rPr lang="en-US" altLang="zh-CN" dirty="0"/>
              <a:t> </a:t>
            </a:r>
            <a:r>
              <a:rPr lang="en-US" altLang="zh-CN" dirty="0" err="1"/>
              <a:t>buộc</a:t>
            </a:r>
            <a:r>
              <a:rPr lang="zh-CN" altLang="en-US" dirty="0"/>
              <a:t>）</a:t>
            </a:r>
            <a:br>
              <a:rPr lang="en-US" dirty="0"/>
            </a:br>
            <a:r>
              <a:rPr lang="en-US" sz="2000" dirty="0" err="1">
                <a:solidFill>
                  <a:srgbClr val="1E9D8B"/>
                </a:solidFill>
              </a:rPr>
              <a:t>Đặt</a:t>
            </a:r>
            <a:r>
              <a:rPr lang="en-US" sz="2000" dirty="0">
                <a:solidFill>
                  <a:srgbClr val="1E9D8B"/>
                </a:solidFill>
              </a:rPr>
              <a:t> </a:t>
            </a:r>
            <a:r>
              <a:rPr lang="en-US" sz="2000" u="sng" dirty="0">
                <a:solidFill>
                  <a:srgbClr val="1E9D8B"/>
                </a:solidFill>
              </a:rPr>
              <a:t>R</a:t>
            </a:r>
            <a:r>
              <a:rPr lang="en-US" altLang="zh-CN" sz="2000" u="sng" dirty="0">
                <a:solidFill>
                  <a:srgbClr val="1E9D8B"/>
                </a:solidFill>
              </a:rPr>
              <a:t>emit To(</a:t>
            </a:r>
            <a:r>
              <a:rPr lang="en-US" altLang="zh-CN" sz="2000" u="sng" dirty="0" err="1">
                <a:solidFill>
                  <a:srgbClr val="1E9D8B"/>
                </a:solidFill>
              </a:rPr>
              <a:t>thông</a:t>
            </a:r>
            <a:r>
              <a:rPr lang="en-US" altLang="zh-CN" sz="2000" u="sng" dirty="0">
                <a:solidFill>
                  <a:srgbClr val="1E9D8B"/>
                </a:solidFill>
              </a:rPr>
              <a:t> tin </a:t>
            </a:r>
            <a:r>
              <a:rPr lang="en-US" altLang="zh-CN" sz="2000" u="sng" dirty="0" err="1">
                <a:solidFill>
                  <a:srgbClr val="1E9D8B"/>
                </a:solidFill>
              </a:rPr>
              <a:t>tài</a:t>
            </a:r>
            <a:r>
              <a:rPr lang="en-US" altLang="zh-CN" sz="2000" u="sng" dirty="0">
                <a:solidFill>
                  <a:srgbClr val="1E9D8B"/>
                </a:solidFill>
              </a:rPr>
              <a:t> </a:t>
            </a:r>
            <a:r>
              <a:rPr lang="en-US" altLang="zh-CN" sz="2000" u="sng" dirty="0" err="1">
                <a:solidFill>
                  <a:srgbClr val="1E9D8B"/>
                </a:solidFill>
              </a:rPr>
              <a:t>khoản</a:t>
            </a:r>
            <a:r>
              <a:rPr lang="en-US" altLang="zh-CN" sz="2000" u="sng" dirty="0">
                <a:solidFill>
                  <a:srgbClr val="1E9D8B"/>
                </a:solidFill>
              </a:rPr>
              <a:t>) </a:t>
            </a:r>
            <a:r>
              <a:rPr lang="en-US" altLang="zh-CN" sz="2000" dirty="0" err="1">
                <a:solidFill>
                  <a:srgbClr val="1E9D8B"/>
                </a:solidFill>
              </a:rPr>
              <a:t>mặc</a:t>
            </a:r>
            <a:r>
              <a:rPr lang="en-US" altLang="zh-CN" sz="2000" dirty="0">
                <a:solidFill>
                  <a:srgbClr val="1E9D8B"/>
                </a:solidFill>
              </a:rPr>
              <a:t> </a:t>
            </a:r>
            <a:r>
              <a:rPr lang="en-US" altLang="zh-CN" sz="2000" dirty="0" err="1">
                <a:solidFill>
                  <a:srgbClr val="1E9D8B"/>
                </a:solidFill>
              </a:rPr>
              <a:t>định</a:t>
            </a:r>
            <a:endParaRPr lang="en-US" sz="2000" dirty="0">
              <a:solidFill>
                <a:srgbClr val="1E9D8B"/>
              </a:solidFill>
            </a:endParaRPr>
          </a:p>
        </p:txBody>
      </p:sp>
      <p:sp>
        <p:nvSpPr>
          <p:cNvPr id="31" name="Action Button: Help 30">
            <a:hlinkClick r:id="" action="ppaction://noaction" highlightClick="1"/>
          </p:cNvPr>
          <p:cNvSpPr/>
          <p:nvPr/>
        </p:nvSpPr>
        <p:spPr bwMode="gray">
          <a:xfrm>
            <a:off x="7901223" y="5866373"/>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30" name="Group 29"/>
          <p:cNvGrpSpPr/>
          <p:nvPr/>
        </p:nvGrpSpPr>
        <p:grpSpPr>
          <a:xfrm>
            <a:off x="7223469" y="167979"/>
            <a:ext cx="1414722" cy="275496"/>
            <a:chOff x="7223468" y="202707"/>
            <a:chExt cx="1414722" cy="275496"/>
          </a:xfrm>
        </p:grpSpPr>
        <p:sp>
          <p:nvSpPr>
            <p:cNvPr id="3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3"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5"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1" name="Slide Number Placeholder 2">
            <a:extLst>
              <a:ext uri="{FF2B5EF4-FFF2-40B4-BE49-F238E27FC236}">
                <a16:creationId xmlns:a16="http://schemas.microsoft.com/office/drawing/2014/main" id="{D5BAE0D1-BE8E-4A9F-B423-74D507E683A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34</a:t>
            </a:fld>
            <a:endParaRPr lang="en-US" dirty="0">
              <a:solidFill>
                <a:prstClr val="white"/>
              </a:solidFill>
            </a:endParaRPr>
          </a:p>
        </p:txBody>
      </p:sp>
      <p:sp>
        <p:nvSpPr>
          <p:cNvPr id="19" name="Callout: Line with Border and Accent Bar 18">
            <a:extLst>
              <a:ext uri="{FF2B5EF4-FFF2-40B4-BE49-F238E27FC236}">
                <a16:creationId xmlns:a16="http://schemas.microsoft.com/office/drawing/2014/main" id="{02968574-C381-49BE-81DA-64B8A8CC49EA}"/>
              </a:ext>
            </a:extLst>
          </p:cNvPr>
          <p:cNvSpPr/>
          <p:nvPr/>
        </p:nvSpPr>
        <p:spPr bwMode="gray">
          <a:xfrm>
            <a:off x="324000" y="1387095"/>
            <a:ext cx="3022516" cy="4479277"/>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b="1" dirty="0" err="1">
                <a:latin typeface="Helvetica" panose="020B0604020202020204" pitchFamily="34" charset="0"/>
                <a:cs typeface="Helvetica" panose="020B0604020202020204" pitchFamily="34" charset="0"/>
              </a:rPr>
              <a:t>Đặt</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mặc</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định</a:t>
            </a:r>
            <a:r>
              <a:rPr lang="en-US" altLang="zh-CN" sz="1400" b="1" dirty="0">
                <a:latin typeface="Helvetica" panose="020B0604020202020204" pitchFamily="34" charset="0"/>
                <a:cs typeface="Helvetica" panose="020B0604020202020204" pitchFamily="34" charset="0"/>
              </a:rPr>
              <a:t> Remit to </a:t>
            </a:r>
            <a:r>
              <a:rPr lang="en-US" altLang="zh-CN" sz="1400" b="1" dirty="0" err="1">
                <a:latin typeface="Helvetica" panose="020B0604020202020204" pitchFamily="34" charset="0"/>
                <a:cs typeface="Helvetica" panose="020B0604020202020204" pitchFamily="34" charset="0"/>
              </a:rPr>
              <a:t>bằng</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cách</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sau</a:t>
            </a:r>
            <a:r>
              <a:rPr lang="en-US" altLang="zh-CN" sz="1400" b="1" dirty="0">
                <a:latin typeface="Helvetica" panose="020B0604020202020204" pitchFamily="34" charset="0"/>
                <a:cs typeface="Helvetica" panose="020B0604020202020204" pitchFamily="34" charset="0"/>
              </a:rPr>
              <a:t>:</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1.</a:t>
            </a:r>
            <a:r>
              <a:rPr lang="en-US" altLang="zh-CN" sz="1400" b="1" dirty="0">
                <a:latin typeface="Helvetica" panose="020B0604020202020204" pitchFamily="34" charset="0"/>
                <a:cs typeface="Helvetica" panose="020B0604020202020204" pitchFamily="34" charset="0"/>
              </a:rPr>
              <a:t>Chọn</a:t>
            </a:r>
            <a:r>
              <a:rPr lang="en-US" altLang="zh-CN" sz="1400" dirty="0">
                <a:latin typeface="Helvetica" panose="020B0604020202020204" pitchFamily="34" charset="0"/>
                <a:cs typeface="Helvetica" panose="020B0604020202020204" pitchFamily="34" charset="0"/>
              </a:rPr>
              <a:t> “Remittance”</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2.</a:t>
            </a:r>
            <a:r>
              <a:rPr lang="en-US" altLang="zh-CN" sz="1400" b="1" dirty="0">
                <a:latin typeface="Helvetica" panose="020B0604020202020204" pitchFamily="34" charset="0"/>
                <a:cs typeface="Helvetica" panose="020B0604020202020204" pitchFamily="34" charset="0"/>
              </a:rPr>
              <a:t>Chọn</a:t>
            </a:r>
            <a:r>
              <a:rPr lang="en-US" altLang="zh-CN" sz="1400" dirty="0">
                <a:latin typeface="Helvetica" panose="020B0604020202020204" pitchFamily="34" charset="0"/>
                <a:cs typeface="Helvetica" panose="020B0604020202020204" pitchFamily="34" charset="0"/>
              </a:rPr>
              <a:t> “create”</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3. </a:t>
            </a:r>
            <a:r>
              <a:rPr lang="en-US" altLang="zh-CN" sz="1400" dirty="0" err="1">
                <a:latin typeface="Helvetica" panose="020B0604020202020204" pitchFamily="34" charset="0"/>
                <a:cs typeface="Helvetica" panose="020B0604020202020204" pitchFamily="34" charset="0"/>
              </a:rPr>
              <a:t>Nhập</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thông</a:t>
            </a:r>
            <a:r>
              <a:rPr lang="en-US" altLang="zh-CN" sz="1400" dirty="0">
                <a:latin typeface="Helvetica" panose="020B0604020202020204" pitchFamily="34" charset="0"/>
                <a:cs typeface="Helvetica" panose="020B0604020202020204" pitchFamily="34" charset="0"/>
              </a:rPr>
              <a:t> tin </a:t>
            </a:r>
            <a:r>
              <a:rPr lang="en-US" altLang="zh-CN" sz="1400" dirty="0" err="1">
                <a:latin typeface="Helvetica" panose="020B0604020202020204" pitchFamily="34" charset="0"/>
                <a:cs typeface="Helvetica" panose="020B0604020202020204" pitchFamily="34" charset="0"/>
              </a:rPr>
              <a:t>vào</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các</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mục</a:t>
            </a:r>
            <a:r>
              <a:rPr lang="en-US" altLang="zh-CN" sz="1400" dirty="0">
                <a:latin typeface="Helvetica" panose="020B0604020202020204" pitchFamily="34" charset="0"/>
                <a:cs typeface="Helvetica" panose="020B0604020202020204" pitchFamily="34" charset="0"/>
              </a:rPr>
              <a:t> (tr</a:t>
            </a:r>
            <a:r>
              <a:rPr lang="vi-VN" altLang="zh-CN" sz="1400" dirty="0">
                <a:latin typeface="Helvetica" panose="020B0604020202020204" pitchFamily="34" charset="0"/>
                <a:cs typeface="Helvetica" panose="020B0604020202020204" pitchFamily="34" charset="0"/>
              </a:rPr>
              <a:t>ư</a:t>
            </a:r>
            <a:r>
              <a:rPr lang="en-US" altLang="zh-CN" sz="1400" dirty="0" err="1">
                <a:latin typeface="Helvetica" panose="020B0604020202020204" pitchFamily="34" charset="0"/>
                <a:cs typeface="Helvetica" panose="020B0604020202020204" pitchFamily="34" charset="0"/>
              </a:rPr>
              <a:t>ờng</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bắt</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buộc</a:t>
            </a:r>
            <a:endParaRPr lang="en-US" altLang="zh-CN" sz="1400" dirty="0">
              <a:latin typeface="Helvetica" panose="020B0604020202020204" pitchFamily="34" charset="0"/>
              <a:cs typeface="Helvetica" panose="020B0604020202020204" pitchFamily="34" charset="0"/>
            </a:endParaRP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4.</a:t>
            </a:r>
            <a:r>
              <a:rPr lang="en-US" altLang="zh-CN" sz="1400" b="1" dirty="0">
                <a:latin typeface="Helvetica" panose="020B0604020202020204" pitchFamily="34" charset="0"/>
                <a:cs typeface="Helvetica" panose="020B0604020202020204" pitchFamily="34" charset="0"/>
              </a:rPr>
              <a:t>Chọn </a:t>
            </a:r>
            <a:r>
              <a:rPr lang="en-US" altLang="zh-CN" sz="1400" dirty="0">
                <a:latin typeface="Helvetica" panose="020B0604020202020204" pitchFamily="34" charset="0"/>
                <a:cs typeface="Helvetica" panose="020B0604020202020204" pitchFamily="34" charset="0"/>
              </a:rPr>
              <a:t>“make this address default”</a:t>
            </a:r>
          </a:p>
          <a:p>
            <a:pPr>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5.</a:t>
            </a:r>
            <a:r>
              <a:rPr lang="en-US" altLang="zh-CN" sz="1400" b="1" dirty="0">
                <a:latin typeface="Helvetica" panose="020B0604020202020204" pitchFamily="34" charset="0"/>
                <a:cs typeface="Helvetica" panose="020B0604020202020204" pitchFamily="34" charset="0"/>
              </a:rPr>
              <a:t>Chọn</a:t>
            </a:r>
            <a:r>
              <a:rPr lang="en-US" altLang="zh-CN" sz="1400" dirty="0">
                <a:latin typeface="Helvetica" panose="020B0604020202020204" pitchFamily="34" charset="0"/>
                <a:cs typeface="Helvetica" panose="020B0604020202020204" pitchFamily="34" charset="0"/>
              </a:rPr>
              <a:t> “OK”</a:t>
            </a:r>
          </a:p>
          <a:p>
            <a:pPr lvl="0">
              <a:lnSpc>
                <a:spcPts val="1700"/>
              </a:lnSpc>
              <a:spcAft>
                <a:spcPts val="600"/>
              </a:spcAft>
              <a:buClr>
                <a:srgbClr val="D47619"/>
              </a:buClr>
              <a:buSzPct val="120000"/>
              <a:defRPr/>
            </a:pPr>
            <a:endParaRPr lang="en-US" altLang="zh-CN" sz="1400" dirty="0">
              <a:latin typeface="Helvetica" panose="020B0604020202020204" pitchFamily="34" charset="0"/>
              <a:cs typeface="Helvetica" panose="020B0604020202020204" pitchFamily="34" charset="0"/>
            </a:endParaRPr>
          </a:p>
          <a:p>
            <a:pPr lvl="0">
              <a:lnSpc>
                <a:spcPts val="1700"/>
              </a:lnSpc>
              <a:spcAft>
                <a:spcPts val="600"/>
              </a:spcAft>
              <a:buClr>
                <a:srgbClr val="D47619"/>
              </a:buClr>
              <a:buSzPct val="120000"/>
              <a:defRPr/>
            </a:pPr>
            <a:endParaRPr lang="en-US" altLang="zh-CN" sz="1400" dirty="0">
              <a:latin typeface="Helvetica" panose="020B0604020202020204" pitchFamily="34" charset="0"/>
              <a:cs typeface="Helvetica" panose="020B0604020202020204" pitchFamily="34" charset="0"/>
            </a:endParaRP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Remit To </a:t>
            </a:r>
            <a:r>
              <a:rPr lang="en-US" altLang="zh-CN" sz="1400" dirty="0" err="1">
                <a:latin typeface="Helvetica" panose="020B0604020202020204" pitchFamily="34" charset="0"/>
                <a:cs typeface="Helvetica" panose="020B0604020202020204" pitchFamily="34" charset="0"/>
              </a:rPr>
              <a:t>sẽ</a:t>
            </a:r>
            <a:r>
              <a:rPr lang="en-US" altLang="zh-CN" sz="1400" dirty="0">
                <a:latin typeface="Helvetica" panose="020B0604020202020204" pitchFamily="34" charset="0"/>
                <a:cs typeface="Helvetica" panose="020B0604020202020204" pitchFamily="34" charset="0"/>
              </a:rPr>
              <a:t> đ</a:t>
            </a:r>
            <a:r>
              <a:rPr lang="vi-VN" altLang="zh-CN" sz="1400" dirty="0">
                <a:latin typeface="Helvetica" panose="020B0604020202020204" pitchFamily="34" charset="0"/>
                <a:cs typeface="Helvetica" panose="020B0604020202020204" pitchFamily="34" charset="0"/>
              </a:rPr>
              <a:t>ư</a:t>
            </a:r>
            <a:r>
              <a:rPr lang="en-US" altLang="zh-CN" sz="1400" dirty="0" err="1">
                <a:latin typeface="Helvetica" panose="020B0604020202020204" pitchFamily="34" charset="0"/>
                <a:cs typeface="Helvetica" panose="020B0604020202020204" pitchFamily="34" charset="0"/>
              </a:rPr>
              <a:t>ợc</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tự</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động</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điền</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khi</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tạo</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hoá</a:t>
            </a:r>
            <a:r>
              <a:rPr lang="en-US" altLang="zh-CN" sz="1400" dirty="0">
                <a:latin typeface="Helvetica" panose="020B0604020202020204" pitchFamily="34" charset="0"/>
                <a:cs typeface="Helvetica" panose="020B0604020202020204" pitchFamily="34" charset="0"/>
              </a:rPr>
              <a:t> đ</a:t>
            </a:r>
            <a:r>
              <a:rPr lang="vi-VN" altLang="zh-CN" sz="1400" dirty="0">
                <a:latin typeface="Helvetica" panose="020B0604020202020204" pitchFamily="34" charset="0"/>
                <a:cs typeface="Helvetica" panose="020B0604020202020204" pitchFamily="34" charset="0"/>
              </a:rPr>
              <a:t>ơ</a:t>
            </a:r>
            <a:r>
              <a:rPr lang="en-US" altLang="zh-CN" sz="1400" dirty="0">
                <a:latin typeface="Helvetica" panose="020B0604020202020204" pitchFamily="34" charset="0"/>
                <a:cs typeface="Helvetica" panose="020B0604020202020204" pitchFamily="34" charset="0"/>
              </a:rPr>
              <a:t>n </a:t>
            </a:r>
            <a:r>
              <a:rPr lang="en-US" altLang="zh-CN" sz="1400" dirty="0" err="1">
                <a:latin typeface="Helvetica" panose="020B0604020202020204" pitchFamily="34" charset="0"/>
                <a:cs typeface="Helvetica" panose="020B0604020202020204" pitchFamily="34" charset="0"/>
              </a:rPr>
              <a:t>điện</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tử</a:t>
            </a:r>
            <a:r>
              <a:rPr lang="en-US" altLang="zh-CN" sz="1400" dirty="0">
                <a:latin typeface="Helvetica" panose="020B0604020202020204" pitchFamily="34" charset="0"/>
                <a:cs typeface="Helvetica" panose="020B0604020202020204" pitchFamily="34" charset="0"/>
              </a:rPr>
              <a:t>.</a:t>
            </a:r>
            <a:endParaRPr lang="en-US" altLang="zh-CN" sz="1600" dirty="0">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3C646BF5-4168-4F7C-9968-F8F6E4A04E30}"/>
              </a:ext>
            </a:extLst>
          </p:cNvPr>
          <p:cNvPicPr>
            <a:picLocks noChangeAspect="1"/>
          </p:cNvPicPr>
          <p:nvPr/>
        </p:nvPicPr>
        <p:blipFill>
          <a:blip r:embed="rId5"/>
          <a:stretch>
            <a:fillRect/>
          </a:stretch>
        </p:blipFill>
        <p:spPr>
          <a:xfrm>
            <a:off x="3777462" y="1277147"/>
            <a:ext cx="1949374" cy="3796149"/>
          </a:xfrm>
          <a:prstGeom prst="rect">
            <a:avLst/>
          </a:prstGeom>
        </p:spPr>
      </p:pic>
      <p:sp>
        <p:nvSpPr>
          <p:cNvPr id="14" name="Rectangle 13">
            <a:extLst>
              <a:ext uri="{FF2B5EF4-FFF2-40B4-BE49-F238E27FC236}">
                <a16:creationId xmlns:a16="http://schemas.microsoft.com/office/drawing/2014/main" id="{60BA5CA1-07B6-4A65-A647-72BF15A28803}"/>
              </a:ext>
            </a:extLst>
          </p:cNvPr>
          <p:cNvSpPr/>
          <p:nvPr/>
        </p:nvSpPr>
        <p:spPr bwMode="gray">
          <a:xfrm>
            <a:off x="3917365" y="4209536"/>
            <a:ext cx="832349" cy="22699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1E6ACB1E-1113-43A7-ACFE-0716E2BDD9FE}"/>
              </a:ext>
            </a:extLst>
          </p:cNvPr>
          <p:cNvPicPr>
            <a:picLocks noChangeAspect="1"/>
          </p:cNvPicPr>
          <p:nvPr/>
        </p:nvPicPr>
        <p:blipFill>
          <a:blip r:embed="rId6"/>
          <a:stretch>
            <a:fillRect/>
          </a:stretch>
        </p:blipFill>
        <p:spPr>
          <a:xfrm>
            <a:off x="5946681" y="1601921"/>
            <a:ext cx="2919713" cy="959906"/>
          </a:xfrm>
          <a:prstGeom prst="rect">
            <a:avLst/>
          </a:prstGeom>
        </p:spPr>
      </p:pic>
      <p:sp>
        <p:nvSpPr>
          <p:cNvPr id="23" name="Rectangle 22">
            <a:extLst>
              <a:ext uri="{FF2B5EF4-FFF2-40B4-BE49-F238E27FC236}">
                <a16:creationId xmlns:a16="http://schemas.microsoft.com/office/drawing/2014/main" id="{C7DB71C2-1F52-440A-B207-2C8FD99DDD37}"/>
              </a:ext>
            </a:extLst>
          </p:cNvPr>
          <p:cNvSpPr/>
          <p:nvPr/>
        </p:nvSpPr>
        <p:spPr bwMode="gray">
          <a:xfrm>
            <a:off x="7532612" y="2324405"/>
            <a:ext cx="832349" cy="22699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a:extLst>
              <a:ext uri="{FF2B5EF4-FFF2-40B4-BE49-F238E27FC236}">
                <a16:creationId xmlns:a16="http://schemas.microsoft.com/office/drawing/2014/main" id="{C99FAA7B-BE6D-4D70-81F4-9563778EFC37}"/>
              </a:ext>
            </a:extLst>
          </p:cNvPr>
          <p:cNvPicPr>
            <a:picLocks noChangeAspect="1"/>
          </p:cNvPicPr>
          <p:nvPr/>
        </p:nvPicPr>
        <p:blipFill>
          <a:blip r:embed="rId7"/>
          <a:stretch>
            <a:fillRect/>
          </a:stretch>
        </p:blipFill>
        <p:spPr>
          <a:xfrm>
            <a:off x="5935264" y="3429000"/>
            <a:ext cx="3145730" cy="1788066"/>
          </a:xfrm>
          <a:prstGeom prst="rect">
            <a:avLst/>
          </a:prstGeom>
        </p:spPr>
      </p:pic>
      <p:sp>
        <p:nvSpPr>
          <p:cNvPr id="24" name="Rectangle 23">
            <a:extLst>
              <a:ext uri="{FF2B5EF4-FFF2-40B4-BE49-F238E27FC236}">
                <a16:creationId xmlns:a16="http://schemas.microsoft.com/office/drawing/2014/main" id="{04F64D21-C508-4AD7-A976-6834BF5918CF}"/>
              </a:ext>
            </a:extLst>
          </p:cNvPr>
          <p:cNvSpPr/>
          <p:nvPr/>
        </p:nvSpPr>
        <p:spPr bwMode="gray">
          <a:xfrm>
            <a:off x="6985262" y="3553906"/>
            <a:ext cx="1881132" cy="1663160"/>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8" name="Picture 7">
            <a:extLst>
              <a:ext uri="{FF2B5EF4-FFF2-40B4-BE49-F238E27FC236}">
                <a16:creationId xmlns:a16="http://schemas.microsoft.com/office/drawing/2014/main" id="{BAB93E05-0C9F-4924-946C-5BBD010D85DA}"/>
              </a:ext>
            </a:extLst>
          </p:cNvPr>
          <p:cNvPicPr>
            <a:picLocks noChangeAspect="1"/>
          </p:cNvPicPr>
          <p:nvPr/>
        </p:nvPicPr>
        <p:blipFill>
          <a:blip r:embed="rId8"/>
          <a:stretch>
            <a:fillRect/>
          </a:stretch>
        </p:blipFill>
        <p:spPr>
          <a:xfrm>
            <a:off x="5684095" y="5400533"/>
            <a:ext cx="2298386" cy="500859"/>
          </a:xfrm>
          <a:prstGeom prst="rect">
            <a:avLst/>
          </a:prstGeom>
        </p:spPr>
      </p:pic>
      <p:sp>
        <p:nvSpPr>
          <p:cNvPr id="25" name="Rectangle 24">
            <a:extLst>
              <a:ext uri="{FF2B5EF4-FFF2-40B4-BE49-F238E27FC236}">
                <a16:creationId xmlns:a16="http://schemas.microsoft.com/office/drawing/2014/main" id="{0C5B81FD-4EB2-4FDC-9AF9-49609C42940A}"/>
              </a:ext>
            </a:extLst>
          </p:cNvPr>
          <p:cNvSpPr/>
          <p:nvPr/>
        </p:nvSpPr>
        <p:spPr bwMode="gray">
          <a:xfrm>
            <a:off x="6152913" y="5537465"/>
            <a:ext cx="832349" cy="22699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6" name="Rectangle 25">
            <a:extLst>
              <a:ext uri="{FF2B5EF4-FFF2-40B4-BE49-F238E27FC236}">
                <a16:creationId xmlns:a16="http://schemas.microsoft.com/office/drawing/2014/main" id="{F455DE86-F4C2-412B-B3E0-FCB9645FBD86}"/>
              </a:ext>
            </a:extLst>
          </p:cNvPr>
          <p:cNvSpPr/>
          <p:nvPr/>
        </p:nvSpPr>
        <p:spPr bwMode="gray">
          <a:xfrm>
            <a:off x="7384399" y="4762832"/>
            <a:ext cx="931185" cy="25106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96444966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US" dirty="0"/>
              <a:t>Invoice Creation</a:t>
            </a:r>
            <a:br>
              <a:rPr lang="en-US" dirty="0"/>
            </a:br>
            <a:r>
              <a:rPr lang="en-US" sz="2000" dirty="0">
                <a:solidFill>
                  <a:srgbClr val="1E9D8B"/>
                </a:solidFill>
              </a:rPr>
              <a:t>Header </a:t>
            </a:r>
          </a:p>
        </p:txBody>
      </p:sp>
      <p:sp>
        <p:nvSpPr>
          <p:cNvPr id="31" name="Action Button: Help 30">
            <a:hlinkClick r:id="" action="ppaction://noaction" highlightClick="1"/>
          </p:cNvPr>
          <p:cNvSpPr/>
          <p:nvPr/>
        </p:nvSpPr>
        <p:spPr bwMode="gray">
          <a:xfrm>
            <a:off x="7901223" y="5866373"/>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30" name="Group 29"/>
          <p:cNvGrpSpPr/>
          <p:nvPr/>
        </p:nvGrpSpPr>
        <p:grpSpPr>
          <a:xfrm>
            <a:off x="7223469" y="167979"/>
            <a:ext cx="1414722" cy="275496"/>
            <a:chOff x="7223468" y="202707"/>
            <a:chExt cx="1414722" cy="275496"/>
          </a:xfrm>
        </p:grpSpPr>
        <p:sp>
          <p:nvSpPr>
            <p:cNvPr id="3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3"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5"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1" name="Slide Number Placeholder 2">
            <a:extLst>
              <a:ext uri="{FF2B5EF4-FFF2-40B4-BE49-F238E27FC236}">
                <a16:creationId xmlns:a16="http://schemas.microsoft.com/office/drawing/2014/main" id="{D5BAE0D1-BE8E-4A9F-B423-74D507E683A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35</a:t>
            </a:fld>
            <a:endParaRPr lang="en-US" dirty="0">
              <a:solidFill>
                <a:prstClr val="white"/>
              </a:solidFill>
            </a:endParaRPr>
          </a:p>
        </p:txBody>
      </p:sp>
      <p:sp>
        <p:nvSpPr>
          <p:cNvPr id="15" name="Callout: Line with Border and Accent Bar 14">
            <a:extLst>
              <a:ext uri="{FF2B5EF4-FFF2-40B4-BE49-F238E27FC236}">
                <a16:creationId xmlns:a16="http://schemas.microsoft.com/office/drawing/2014/main" id="{3AE63ABE-5357-48B5-BB76-45D4D7B31813}"/>
              </a:ext>
            </a:extLst>
          </p:cNvPr>
          <p:cNvSpPr/>
          <p:nvPr/>
        </p:nvSpPr>
        <p:spPr bwMode="gray">
          <a:xfrm>
            <a:off x="469210" y="1373925"/>
            <a:ext cx="3022516" cy="4250133"/>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b="1" dirty="0">
                <a:solidFill>
                  <a:srgbClr val="000000"/>
                </a:solidFill>
                <a:latin typeface="Helvetica" panose="020B0604020202020204" pitchFamily="34" charset="0"/>
                <a:cs typeface="Helvetica" panose="020B0604020202020204" pitchFamily="34" charset="0"/>
              </a:rPr>
              <a:t>1.</a:t>
            </a:r>
            <a:r>
              <a:rPr lang="en-US" sz="1400" b="1" dirty="0">
                <a:solidFill>
                  <a:srgbClr val="000000"/>
                </a:solidFill>
                <a:latin typeface="Helvetica" panose="020B0604020202020204" pitchFamily="34" charset="0"/>
                <a:cs typeface="Helvetica" panose="020B0604020202020204" pitchFamily="34" charset="0"/>
              </a:rPr>
              <a:t>Click on “standard invoice</a:t>
            </a:r>
          </a:p>
          <a:p>
            <a:pPr lvl="0">
              <a:lnSpc>
                <a:spcPts val="1700"/>
              </a:lnSpc>
              <a:spcAft>
                <a:spcPts val="600"/>
              </a:spcAft>
              <a:buClr>
                <a:srgbClr val="D47619"/>
              </a:buClr>
              <a:buSzPct val="120000"/>
              <a:defRPr/>
            </a:pPr>
            <a:r>
              <a:rPr lang="en-US" sz="1400" b="1" dirty="0">
                <a:solidFill>
                  <a:srgbClr val="000000"/>
                </a:solidFill>
                <a:latin typeface="Helvetica" panose="020B0604020202020204" pitchFamily="34" charset="0"/>
                <a:cs typeface="Helvetica" panose="020B0604020202020204" pitchFamily="34" charset="0"/>
              </a:rPr>
              <a:t>2.Enter an Invoice # </a:t>
            </a:r>
            <a:r>
              <a:rPr lang="zh-CN" altLang="en-US" sz="1400" dirty="0">
                <a:solidFill>
                  <a:srgbClr val="000000"/>
                </a:solidFill>
                <a:latin typeface="Helvetica" panose="020B0604020202020204" pitchFamily="34" charset="0"/>
                <a:cs typeface="Helvetica" panose="020B0604020202020204" pitchFamily="34" charset="0"/>
              </a:rPr>
              <a:t>：</a:t>
            </a:r>
            <a:r>
              <a:rPr lang="en-US" altLang="zh-CN" sz="1400" dirty="0">
                <a:solidFill>
                  <a:srgbClr val="000000"/>
                </a:solidFill>
                <a:latin typeface="Helvetica" panose="020B0604020202020204" pitchFamily="34" charset="0"/>
                <a:cs typeface="Helvetica" panose="020B0604020202020204" pitchFamily="34" charset="0"/>
              </a:rPr>
              <a:t>should be </a:t>
            </a:r>
            <a:r>
              <a:rPr lang="en-US" altLang="zh-CN" sz="1400" dirty="0">
                <a:solidFill>
                  <a:srgbClr val="FF0000"/>
                </a:solidFill>
                <a:latin typeface="Helvetica" panose="020B0604020202020204" pitchFamily="34" charset="0"/>
                <a:cs typeface="Helvetica" panose="020B0604020202020204" pitchFamily="34" charset="0"/>
              </a:rPr>
              <a:t>consistent with paper invoice #</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3.</a:t>
            </a:r>
            <a:r>
              <a:rPr lang="zh-CN" altLang="en-US" sz="1400" dirty="0">
                <a:latin typeface="Helvetica" panose="020B0604020202020204" pitchFamily="34" charset="0"/>
                <a:cs typeface="Helvetica" panose="020B0604020202020204" pitchFamily="34" charset="0"/>
              </a:rPr>
              <a:t> </a:t>
            </a:r>
            <a:r>
              <a:rPr lang="en-US" altLang="zh-CN" sz="1400" dirty="0">
                <a:latin typeface="Helvetica" panose="020B0604020202020204" pitchFamily="34" charset="0"/>
                <a:cs typeface="Helvetica" panose="020B0604020202020204" pitchFamily="34" charset="0"/>
              </a:rPr>
              <a:t>Invoice date</a:t>
            </a:r>
            <a:r>
              <a:rPr lang="zh-CN" altLang="en-US" sz="1400" dirty="0">
                <a:latin typeface="Helvetica" panose="020B0604020202020204" pitchFamily="34" charset="0"/>
                <a:cs typeface="Helvetica" panose="020B0604020202020204" pitchFamily="34" charset="0"/>
              </a:rPr>
              <a:t>：</a:t>
            </a:r>
            <a:r>
              <a:rPr lang="en-US" altLang="zh-CN" sz="1400" dirty="0">
                <a:solidFill>
                  <a:srgbClr val="FF0000"/>
                </a:solidFill>
                <a:latin typeface="Helvetica" panose="020B0604020202020204" pitchFamily="34" charset="0"/>
                <a:cs typeface="Helvetica" panose="020B0604020202020204" pitchFamily="34" charset="0"/>
              </a:rPr>
              <a:t>The default is intraday, no need to change</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4.</a:t>
            </a:r>
            <a:r>
              <a:rPr lang="en-US" sz="1400" b="1" dirty="0">
                <a:solidFill>
                  <a:srgbClr val="000000"/>
                </a:solidFill>
                <a:latin typeface="Helvetica" panose="020B0604020202020204" pitchFamily="34" charset="0"/>
                <a:cs typeface="Helvetica" panose="020B0604020202020204" pitchFamily="34" charset="0"/>
              </a:rPr>
              <a:t>Supplier tax id</a:t>
            </a:r>
            <a:r>
              <a:rPr lang="zh-CN" altLang="en-US" sz="1400" dirty="0">
                <a:latin typeface="Helvetica" panose="020B0604020202020204" pitchFamily="34" charset="0"/>
                <a:cs typeface="Helvetica" panose="020B0604020202020204" pitchFamily="34" charset="0"/>
              </a:rPr>
              <a:t>：</a:t>
            </a:r>
            <a:r>
              <a:rPr lang="en-US" altLang="zh-CN" sz="1400" dirty="0">
                <a:latin typeface="Helvetica" panose="020B0604020202020204" pitchFamily="34" charset="0"/>
                <a:cs typeface="Helvetica" panose="020B0604020202020204" pitchFamily="34" charset="0"/>
              </a:rPr>
              <a:t>can set default(see previous page)</a:t>
            </a:r>
          </a:p>
          <a:p>
            <a:pPr>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5.</a:t>
            </a:r>
            <a:r>
              <a:rPr lang="en-US" altLang="zh-CN" sz="1400" b="1" dirty="0">
                <a:latin typeface="Helvetica" panose="020B0604020202020204" pitchFamily="34" charset="0"/>
                <a:cs typeface="Helvetica" panose="020B0604020202020204" pitchFamily="34" charset="0"/>
              </a:rPr>
              <a:t>Remit to</a:t>
            </a:r>
            <a:r>
              <a:rPr lang="en-US" altLang="zh-CN" sz="1400" dirty="0">
                <a:latin typeface="Helvetica" panose="020B0604020202020204" pitchFamily="34" charset="0"/>
                <a:cs typeface="Helvetica" panose="020B0604020202020204" pitchFamily="34" charset="0"/>
              </a:rPr>
              <a:t>: can set default(see previous page)</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5.</a:t>
            </a:r>
            <a:r>
              <a:rPr lang="en-US" altLang="zh-CN" sz="1400" b="1" dirty="0">
                <a:latin typeface="Helvetica" panose="020B0604020202020204" pitchFamily="34" charset="0"/>
                <a:cs typeface="Helvetica" panose="020B0604020202020204" pitchFamily="34" charset="0"/>
              </a:rPr>
              <a:t>Input</a:t>
            </a:r>
            <a:r>
              <a:rPr lang="en-US" altLang="zh-CN" sz="1400" dirty="0">
                <a:latin typeface="Helvetica" panose="020B0604020202020204" pitchFamily="34" charset="0"/>
                <a:cs typeface="Helvetica" panose="020B0604020202020204" pitchFamily="34" charset="0"/>
              </a:rPr>
              <a:t> “Tax rate”: for example 16%</a:t>
            </a:r>
          </a:p>
        </p:txBody>
      </p:sp>
      <p:pic>
        <p:nvPicPr>
          <p:cNvPr id="4" name="Picture 3">
            <a:extLst>
              <a:ext uri="{FF2B5EF4-FFF2-40B4-BE49-F238E27FC236}">
                <a16:creationId xmlns:a16="http://schemas.microsoft.com/office/drawing/2014/main" id="{BA0A9852-D275-4F92-BE1A-FD37AB969DB1}"/>
              </a:ext>
            </a:extLst>
          </p:cNvPr>
          <p:cNvPicPr>
            <a:picLocks noChangeAspect="1"/>
          </p:cNvPicPr>
          <p:nvPr/>
        </p:nvPicPr>
        <p:blipFill>
          <a:blip r:embed="rId5"/>
          <a:stretch>
            <a:fillRect/>
          </a:stretch>
        </p:blipFill>
        <p:spPr>
          <a:xfrm>
            <a:off x="3805262" y="1613461"/>
            <a:ext cx="4869528" cy="1386722"/>
          </a:xfrm>
          <a:prstGeom prst="rect">
            <a:avLst/>
          </a:prstGeom>
          <a:ln>
            <a:solidFill>
              <a:schemeClr val="tx1"/>
            </a:solidFill>
          </a:ln>
        </p:spPr>
      </p:pic>
      <p:sp>
        <p:nvSpPr>
          <p:cNvPr id="14" name="Rectangle 13">
            <a:extLst>
              <a:ext uri="{FF2B5EF4-FFF2-40B4-BE49-F238E27FC236}">
                <a16:creationId xmlns:a16="http://schemas.microsoft.com/office/drawing/2014/main" id="{60BA5CA1-07B6-4A65-A647-72BF15A28803}"/>
              </a:ext>
            </a:extLst>
          </p:cNvPr>
          <p:cNvSpPr/>
          <p:nvPr/>
        </p:nvSpPr>
        <p:spPr bwMode="gray">
          <a:xfrm>
            <a:off x="5163099" y="2231570"/>
            <a:ext cx="1322543" cy="28932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6E943803-2272-408E-98A8-72BA81151A15}"/>
              </a:ext>
            </a:extLst>
          </p:cNvPr>
          <p:cNvPicPr>
            <a:picLocks noChangeAspect="1"/>
          </p:cNvPicPr>
          <p:nvPr/>
        </p:nvPicPr>
        <p:blipFill>
          <a:blip r:embed="rId6"/>
          <a:stretch>
            <a:fillRect/>
          </a:stretch>
        </p:blipFill>
        <p:spPr>
          <a:xfrm>
            <a:off x="3743248" y="3000183"/>
            <a:ext cx="5400752" cy="3468483"/>
          </a:xfrm>
          <a:prstGeom prst="rect">
            <a:avLst/>
          </a:prstGeom>
        </p:spPr>
      </p:pic>
      <p:sp>
        <p:nvSpPr>
          <p:cNvPr id="19" name="Rectangle 18">
            <a:extLst>
              <a:ext uri="{FF2B5EF4-FFF2-40B4-BE49-F238E27FC236}">
                <a16:creationId xmlns:a16="http://schemas.microsoft.com/office/drawing/2014/main" id="{C3C0826F-E0C4-4F47-9EE5-C1D5514F2627}"/>
              </a:ext>
            </a:extLst>
          </p:cNvPr>
          <p:cNvSpPr/>
          <p:nvPr/>
        </p:nvSpPr>
        <p:spPr bwMode="gray">
          <a:xfrm>
            <a:off x="4211297" y="3533644"/>
            <a:ext cx="1688332" cy="193056"/>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C02EB6CA-B476-49B5-9D03-643E6C395D47}"/>
              </a:ext>
            </a:extLst>
          </p:cNvPr>
          <p:cNvSpPr/>
          <p:nvPr/>
        </p:nvSpPr>
        <p:spPr bwMode="gray">
          <a:xfrm>
            <a:off x="4211297" y="3714560"/>
            <a:ext cx="1688331" cy="193056"/>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a:extLst>
              <a:ext uri="{FF2B5EF4-FFF2-40B4-BE49-F238E27FC236}">
                <a16:creationId xmlns:a16="http://schemas.microsoft.com/office/drawing/2014/main" id="{5EC45051-2D3B-4368-9958-7A067DD6AF16}"/>
              </a:ext>
            </a:extLst>
          </p:cNvPr>
          <p:cNvSpPr/>
          <p:nvPr/>
        </p:nvSpPr>
        <p:spPr bwMode="gray">
          <a:xfrm>
            <a:off x="4136039" y="4088532"/>
            <a:ext cx="1763589" cy="193056"/>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a:extLst>
              <a:ext uri="{FF2B5EF4-FFF2-40B4-BE49-F238E27FC236}">
                <a16:creationId xmlns:a16="http://schemas.microsoft.com/office/drawing/2014/main" id="{6F3F8D1C-3FCD-4BA3-8F2D-28F498E64041}"/>
              </a:ext>
            </a:extLst>
          </p:cNvPr>
          <p:cNvSpPr/>
          <p:nvPr/>
        </p:nvSpPr>
        <p:spPr bwMode="gray">
          <a:xfrm>
            <a:off x="6866770" y="5929865"/>
            <a:ext cx="1763589" cy="193056"/>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9914036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US" dirty="0" err="1"/>
              <a:t>Tạo</a:t>
            </a:r>
            <a:r>
              <a:rPr lang="en-US" dirty="0"/>
              <a:t> </a:t>
            </a:r>
            <a:r>
              <a:rPr lang="en-US" dirty="0" err="1"/>
              <a:t>hoá</a:t>
            </a:r>
            <a:r>
              <a:rPr lang="en-US" dirty="0"/>
              <a:t> đ</a:t>
            </a:r>
            <a:r>
              <a:rPr lang="vi-VN" dirty="0"/>
              <a:t>ơ</a:t>
            </a:r>
            <a:r>
              <a:rPr lang="en-US" dirty="0"/>
              <a:t>n</a:t>
            </a:r>
            <a:br>
              <a:rPr lang="en-US" dirty="0"/>
            </a:br>
            <a:r>
              <a:rPr lang="en-US" sz="2200" dirty="0"/>
              <a:t>Line Item </a:t>
            </a:r>
            <a:r>
              <a:rPr lang="en-US" sz="1100" dirty="0"/>
              <a:t>(</a:t>
            </a:r>
            <a:r>
              <a:rPr lang="en-US" sz="1100" dirty="0" err="1"/>
              <a:t>dòng</a:t>
            </a:r>
            <a:r>
              <a:rPr lang="en-US" sz="1100" dirty="0"/>
              <a:t> </a:t>
            </a:r>
            <a:r>
              <a:rPr lang="en-US" sz="1100" dirty="0" err="1"/>
              <a:t>đặt</a:t>
            </a:r>
            <a:r>
              <a:rPr lang="en-US" sz="1100" dirty="0"/>
              <a:t> </a:t>
            </a:r>
            <a:r>
              <a:rPr lang="en-US" sz="1100" dirty="0" err="1"/>
              <a:t>hàng</a:t>
            </a:r>
            <a:r>
              <a:rPr lang="en-US" sz="1100" dirty="0"/>
              <a:t>)</a:t>
            </a:r>
            <a:endParaRPr lang="en-US" sz="2200" dirty="0">
              <a:solidFill>
                <a:srgbClr val="1E9D8B"/>
              </a:solidFill>
            </a:endParaRPr>
          </a:p>
        </p:txBody>
      </p:sp>
      <p:sp>
        <p:nvSpPr>
          <p:cNvPr id="31" name="Action Button: Help 30">
            <a:hlinkClick r:id="" action="ppaction://noaction" highlightClick="1"/>
          </p:cNvPr>
          <p:cNvSpPr/>
          <p:nvPr/>
        </p:nvSpPr>
        <p:spPr bwMode="gray">
          <a:xfrm>
            <a:off x="7901223" y="5866373"/>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30" name="Group 29"/>
          <p:cNvGrpSpPr/>
          <p:nvPr/>
        </p:nvGrpSpPr>
        <p:grpSpPr>
          <a:xfrm>
            <a:off x="7223469" y="167979"/>
            <a:ext cx="1414722" cy="275496"/>
            <a:chOff x="7223468" y="202707"/>
            <a:chExt cx="1414722" cy="275496"/>
          </a:xfrm>
        </p:grpSpPr>
        <p:sp>
          <p:nvSpPr>
            <p:cNvPr id="3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3"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5"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1" name="Slide Number Placeholder 2">
            <a:extLst>
              <a:ext uri="{FF2B5EF4-FFF2-40B4-BE49-F238E27FC236}">
                <a16:creationId xmlns:a16="http://schemas.microsoft.com/office/drawing/2014/main" id="{D5BAE0D1-BE8E-4A9F-B423-74D507E683A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36</a:t>
            </a:fld>
            <a:endParaRPr lang="en-US" dirty="0">
              <a:solidFill>
                <a:prstClr val="white"/>
              </a:solidFill>
            </a:endParaRPr>
          </a:p>
        </p:txBody>
      </p:sp>
      <p:sp>
        <p:nvSpPr>
          <p:cNvPr id="15" name="Callout: Line with Border and Accent Bar 14">
            <a:extLst>
              <a:ext uri="{FF2B5EF4-FFF2-40B4-BE49-F238E27FC236}">
                <a16:creationId xmlns:a16="http://schemas.microsoft.com/office/drawing/2014/main" id="{3AE63ABE-5357-48B5-BB76-45D4D7B31813}"/>
              </a:ext>
            </a:extLst>
          </p:cNvPr>
          <p:cNvSpPr/>
          <p:nvPr/>
        </p:nvSpPr>
        <p:spPr bwMode="gray">
          <a:xfrm>
            <a:off x="310672" y="1284226"/>
            <a:ext cx="1919579" cy="1226468"/>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300" dirty="0">
                <a:latin typeface="Helvetica" panose="020B0604020202020204" pitchFamily="34" charset="0"/>
                <a:cs typeface="Helvetica" panose="020B0604020202020204" pitchFamily="34" charset="0"/>
              </a:rPr>
              <a:t>1.</a:t>
            </a:r>
            <a:r>
              <a:rPr lang="en-US" altLang="zh-CN" sz="1300" b="1" dirty="0">
                <a:latin typeface="Helvetica" panose="020B0604020202020204" pitchFamily="34" charset="0"/>
                <a:cs typeface="Helvetica" panose="020B0604020202020204" pitchFamily="34" charset="0"/>
              </a:rPr>
              <a:t>Line Item </a:t>
            </a:r>
            <a:r>
              <a:rPr lang="zh-CN" altLang="en-US" sz="1300" dirty="0">
                <a:latin typeface="Helvetica" panose="020B0604020202020204" pitchFamily="34" charset="0"/>
                <a:cs typeface="Helvetica" panose="020B0604020202020204" pitchFamily="34" charset="0"/>
              </a:rPr>
              <a:t>：</a:t>
            </a:r>
            <a:r>
              <a:rPr lang="en-US" altLang="zh-CN" sz="1300" dirty="0">
                <a:latin typeface="Helvetica" panose="020B0604020202020204" pitchFamily="34" charset="0"/>
                <a:cs typeface="Helvetica" panose="020B0604020202020204" pitchFamily="34" charset="0"/>
              </a:rPr>
              <a:t>Chi </a:t>
            </a:r>
            <a:r>
              <a:rPr lang="en-US" altLang="zh-CN" sz="1300" dirty="0" err="1">
                <a:latin typeface="Helvetica" panose="020B0604020202020204" pitchFamily="34" charset="0"/>
                <a:cs typeface="Helvetica" panose="020B0604020202020204" pitchFamily="34" charset="0"/>
              </a:rPr>
              <a:t>tiết</a:t>
            </a:r>
            <a:r>
              <a:rPr lang="en-US" altLang="zh-CN" sz="1300" dirty="0">
                <a:latin typeface="Helvetica" panose="020B0604020202020204" pitchFamily="34" charset="0"/>
                <a:cs typeface="Helvetica" panose="020B0604020202020204" pitchFamily="34" charset="0"/>
              </a:rPr>
              <a:t> PO </a:t>
            </a:r>
            <a:r>
              <a:rPr lang="en-US" altLang="zh-CN" sz="1300" dirty="0" err="1">
                <a:latin typeface="Helvetica" panose="020B0604020202020204" pitchFamily="34" charset="0"/>
                <a:cs typeface="Helvetica" panose="020B0604020202020204" pitchFamily="34" charset="0"/>
              </a:rPr>
              <a:t>sẽ</a:t>
            </a:r>
            <a:r>
              <a:rPr lang="en-US" altLang="zh-CN" sz="1300" dirty="0">
                <a:latin typeface="Helvetica" panose="020B0604020202020204" pitchFamily="34" charset="0"/>
                <a:cs typeface="Helvetica" panose="020B0604020202020204" pitchFamily="34" charset="0"/>
              </a:rPr>
              <a:t> đ</a:t>
            </a:r>
            <a:r>
              <a:rPr lang="vi-VN" altLang="zh-CN" sz="1300" dirty="0">
                <a:latin typeface="Helvetica" panose="020B0604020202020204" pitchFamily="34" charset="0"/>
                <a:cs typeface="Helvetica" panose="020B0604020202020204" pitchFamily="34" charset="0"/>
              </a:rPr>
              <a:t>ư</a:t>
            </a:r>
            <a:r>
              <a:rPr lang="en-US" altLang="zh-CN" sz="1300" dirty="0" err="1">
                <a:latin typeface="Helvetica" panose="020B0604020202020204" pitchFamily="34" charset="0"/>
                <a:cs typeface="Helvetica" panose="020B0604020202020204" pitchFamily="34" charset="0"/>
              </a:rPr>
              <a:t>ợc</a:t>
            </a:r>
            <a:r>
              <a:rPr lang="en-US" altLang="zh-CN" sz="1300" dirty="0">
                <a:latin typeface="Helvetica" panose="020B0604020202020204" pitchFamily="34" charset="0"/>
                <a:cs typeface="Helvetica" panose="020B0604020202020204" pitchFamily="34" charset="0"/>
              </a:rPr>
              <a:t> </a:t>
            </a:r>
            <a:r>
              <a:rPr lang="en-US" altLang="zh-CN" sz="1300" dirty="0" err="1">
                <a:latin typeface="Helvetica" panose="020B0604020202020204" pitchFamily="34" charset="0"/>
                <a:cs typeface="Helvetica" panose="020B0604020202020204" pitchFamily="34" charset="0"/>
              </a:rPr>
              <a:t>tự</a:t>
            </a:r>
            <a:r>
              <a:rPr lang="en-US" altLang="zh-CN" sz="1300" dirty="0">
                <a:latin typeface="Helvetica" panose="020B0604020202020204" pitchFamily="34" charset="0"/>
                <a:cs typeface="Helvetica" panose="020B0604020202020204" pitchFamily="34" charset="0"/>
              </a:rPr>
              <a:t> </a:t>
            </a:r>
            <a:r>
              <a:rPr lang="en-US" altLang="zh-CN" sz="1300" dirty="0" err="1">
                <a:latin typeface="Helvetica" panose="020B0604020202020204" pitchFamily="34" charset="0"/>
                <a:cs typeface="Helvetica" panose="020B0604020202020204" pitchFamily="34" charset="0"/>
              </a:rPr>
              <a:t>động</a:t>
            </a:r>
            <a:r>
              <a:rPr lang="en-US" altLang="zh-CN" sz="1300" dirty="0">
                <a:latin typeface="Helvetica" panose="020B0604020202020204" pitchFamily="34" charset="0"/>
                <a:cs typeface="Helvetica" panose="020B0604020202020204" pitchFamily="34" charset="0"/>
              </a:rPr>
              <a:t> </a:t>
            </a:r>
            <a:r>
              <a:rPr lang="en-US" altLang="zh-CN" sz="1300" dirty="0" err="1">
                <a:latin typeface="Helvetica" panose="020B0604020202020204" pitchFamily="34" charset="0"/>
                <a:cs typeface="Helvetica" panose="020B0604020202020204" pitchFamily="34" charset="0"/>
              </a:rPr>
              <a:t>hiển</a:t>
            </a:r>
            <a:r>
              <a:rPr lang="en-US" altLang="zh-CN" sz="1300" dirty="0">
                <a:latin typeface="Helvetica" panose="020B0604020202020204" pitchFamily="34" charset="0"/>
                <a:cs typeface="Helvetica" panose="020B0604020202020204" pitchFamily="34" charset="0"/>
              </a:rPr>
              <a:t> </a:t>
            </a:r>
            <a:r>
              <a:rPr lang="en-US" altLang="zh-CN" sz="1300" dirty="0" err="1">
                <a:latin typeface="Helvetica" panose="020B0604020202020204" pitchFamily="34" charset="0"/>
                <a:cs typeface="Helvetica" panose="020B0604020202020204" pitchFamily="34" charset="0"/>
              </a:rPr>
              <a:t>thị</a:t>
            </a:r>
            <a:r>
              <a:rPr lang="en-US" altLang="zh-CN" sz="1300" dirty="0">
                <a:latin typeface="Helvetica" panose="020B0604020202020204" pitchFamily="34" charset="0"/>
                <a:cs typeface="Helvetica" panose="020B0604020202020204" pitchFamily="34" charset="0"/>
              </a:rPr>
              <a:t> ở </a:t>
            </a:r>
            <a:r>
              <a:rPr lang="en-US" altLang="zh-CN" sz="1300" dirty="0" err="1">
                <a:latin typeface="Helvetica" panose="020B0604020202020204" pitchFamily="34" charset="0"/>
                <a:cs typeface="Helvetica" panose="020B0604020202020204" pitchFamily="34" charset="0"/>
              </a:rPr>
              <a:t>đây</a:t>
            </a:r>
            <a:endParaRPr lang="en-US" altLang="zh-CN" sz="1300" dirty="0">
              <a:latin typeface="Helvetica" panose="020B0604020202020204" pitchFamily="34" charset="0"/>
              <a:cs typeface="Helvetica" panose="020B0604020202020204" pitchFamily="34" charset="0"/>
            </a:endParaRPr>
          </a:p>
          <a:p>
            <a:pPr lvl="0">
              <a:lnSpc>
                <a:spcPts val="1700"/>
              </a:lnSpc>
              <a:spcAft>
                <a:spcPts val="600"/>
              </a:spcAft>
              <a:buClr>
                <a:srgbClr val="D47619"/>
              </a:buClr>
              <a:buSzPct val="120000"/>
              <a:defRPr/>
            </a:pPr>
            <a:r>
              <a:rPr lang="en-US" altLang="zh-CN" sz="1300" dirty="0">
                <a:latin typeface="Helvetica" panose="020B0604020202020204" pitchFamily="34" charset="0"/>
                <a:cs typeface="Helvetica" panose="020B0604020202020204" pitchFamily="34" charset="0"/>
              </a:rPr>
              <a:t>2.</a:t>
            </a:r>
            <a:r>
              <a:rPr lang="en-US" altLang="zh-CN" sz="1300" b="1" dirty="0">
                <a:latin typeface="Helvetica" panose="020B0604020202020204" pitchFamily="34" charset="0"/>
                <a:cs typeface="Helvetica" panose="020B0604020202020204" pitchFamily="34" charset="0"/>
              </a:rPr>
              <a:t> </a:t>
            </a:r>
            <a:r>
              <a:rPr lang="en-US" altLang="zh-CN" sz="1300" b="1" dirty="0" err="1">
                <a:latin typeface="Helvetica" panose="020B0604020202020204" pitchFamily="34" charset="0"/>
                <a:cs typeface="Helvetica" panose="020B0604020202020204" pitchFamily="34" charset="0"/>
              </a:rPr>
              <a:t>Kiểm</a:t>
            </a:r>
            <a:r>
              <a:rPr lang="en-US" altLang="zh-CN" sz="1300" b="1" dirty="0">
                <a:latin typeface="Helvetica" panose="020B0604020202020204" pitchFamily="34" charset="0"/>
                <a:cs typeface="Helvetica" panose="020B0604020202020204" pitchFamily="34" charset="0"/>
              </a:rPr>
              <a:t> </a:t>
            </a:r>
            <a:r>
              <a:rPr lang="en-US" altLang="zh-CN" sz="1300" b="1" dirty="0" err="1">
                <a:latin typeface="Helvetica" panose="020B0604020202020204" pitchFamily="34" charset="0"/>
                <a:cs typeface="Helvetica" panose="020B0604020202020204" pitchFamily="34" charset="0"/>
              </a:rPr>
              <a:t>tra</a:t>
            </a:r>
            <a:r>
              <a:rPr lang="en-US" altLang="zh-CN" sz="1300" b="1" dirty="0">
                <a:latin typeface="Helvetica" panose="020B0604020202020204" pitchFamily="34" charset="0"/>
                <a:cs typeface="Helvetica" panose="020B0604020202020204" pitchFamily="34" charset="0"/>
              </a:rPr>
              <a:t>,</a:t>
            </a:r>
            <a:r>
              <a:rPr lang="zh-CN" altLang="en-US" sz="1300" b="1" dirty="0">
                <a:latin typeface="Helvetica" panose="020B0604020202020204" pitchFamily="34" charset="0"/>
                <a:cs typeface="Helvetica" panose="020B0604020202020204" pitchFamily="34" charset="0"/>
              </a:rPr>
              <a:t> </a:t>
            </a:r>
            <a:r>
              <a:rPr lang="en-US" altLang="zh-CN" sz="1300" dirty="0" err="1">
                <a:latin typeface="Helvetica" panose="020B0604020202020204" pitchFamily="34" charset="0"/>
                <a:cs typeface="Helvetica" panose="020B0604020202020204" pitchFamily="34" charset="0"/>
              </a:rPr>
              <a:t>chọn</a:t>
            </a:r>
            <a:r>
              <a:rPr lang="en-US" altLang="zh-CN" sz="1300" dirty="0">
                <a:latin typeface="Helvetica" panose="020B0604020202020204" pitchFamily="34" charset="0"/>
                <a:cs typeface="Helvetica" panose="020B0604020202020204" pitchFamily="34" charset="0"/>
              </a:rPr>
              <a:t> “next”</a:t>
            </a:r>
          </a:p>
        </p:txBody>
      </p:sp>
      <p:sp>
        <p:nvSpPr>
          <p:cNvPr id="18" name="Callout: Line with Border and Accent Bar 17">
            <a:extLst>
              <a:ext uri="{FF2B5EF4-FFF2-40B4-BE49-F238E27FC236}">
                <a16:creationId xmlns:a16="http://schemas.microsoft.com/office/drawing/2014/main" id="{9644D5E8-D5A6-418B-9286-80E3908C3E2C}"/>
              </a:ext>
            </a:extLst>
          </p:cNvPr>
          <p:cNvSpPr/>
          <p:nvPr/>
        </p:nvSpPr>
        <p:spPr bwMode="gray">
          <a:xfrm>
            <a:off x="342597" y="2768672"/>
            <a:ext cx="1919579" cy="1939348"/>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300" dirty="0">
                <a:solidFill>
                  <a:srgbClr val="000000"/>
                </a:solidFill>
                <a:latin typeface="Helvetica" panose="020B0604020202020204" pitchFamily="34" charset="0"/>
                <a:cs typeface="Helvetica" panose="020B0604020202020204" pitchFamily="34" charset="0"/>
              </a:rPr>
              <a:t>3.</a:t>
            </a:r>
            <a:r>
              <a:rPr lang="zh-CN" altLang="en-US" sz="1300" dirty="0">
                <a:solidFill>
                  <a:srgbClr val="000000"/>
                </a:solidFill>
                <a:latin typeface="Helvetica" panose="020B0604020202020204" pitchFamily="34" charset="0"/>
                <a:cs typeface="Helvetica" panose="020B0604020202020204" pitchFamily="34" charset="0"/>
              </a:rPr>
              <a:t> </a:t>
            </a:r>
            <a:r>
              <a:rPr lang="en-US" altLang="zh-CN" sz="1300" b="1" dirty="0" err="1">
                <a:solidFill>
                  <a:srgbClr val="000000"/>
                </a:solidFill>
                <a:latin typeface="Helvetica" panose="020B0604020202020204" pitchFamily="34" charset="0"/>
                <a:cs typeface="Helvetica" panose="020B0604020202020204" pitchFamily="34" charset="0"/>
              </a:rPr>
              <a:t>Kiểm</a:t>
            </a:r>
            <a:r>
              <a:rPr lang="en-US" altLang="zh-CN" sz="1300" b="1" dirty="0">
                <a:solidFill>
                  <a:srgbClr val="000000"/>
                </a:solidFill>
                <a:latin typeface="Helvetica" panose="020B0604020202020204" pitchFamily="34" charset="0"/>
                <a:cs typeface="Helvetica" panose="020B0604020202020204" pitchFamily="34" charset="0"/>
              </a:rPr>
              <a:t> </a:t>
            </a:r>
            <a:r>
              <a:rPr lang="en-US" altLang="zh-CN" sz="1300" b="1" dirty="0" err="1">
                <a:solidFill>
                  <a:srgbClr val="000000"/>
                </a:solidFill>
                <a:latin typeface="Helvetica" panose="020B0604020202020204" pitchFamily="34" charset="0"/>
                <a:cs typeface="Helvetica" panose="020B0604020202020204" pitchFamily="34" charset="0"/>
              </a:rPr>
              <a:t>tra</a:t>
            </a:r>
            <a:r>
              <a:rPr lang="en-US" altLang="zh-CN" sz="1300" b="1" dirty="0">
                <a:solidFill>
                  <a:srgbClr val="000000"/>
                </a:solidFill>
                <a:latin typeface="Helvetica" panose="020B0604020202020204" pitchFamily="34" charset="0"/>
                <a:cs typeface="Helvetica" panose="020B0604020202020204" pitchFamily="34" charset="0"/>
              </a:rPr>
              <a:t> </a:t>
            </a:r>
            <a:r>
              <a:rPr lang="en-US" altLang="zh-CN" sz="1300" dirty="0">
                <a:solidFill>
                  <a:srgbClr val="000000"/>
                </a:solidFill>
                <a:latin typeface="Helvetica" panose="020B0604020202020204" pitchFamily="34" charset="0"/>
                <a:cs typeface="Helvetica" panose="020B0604020202020204" pitchFamily="34" charset="0"/>
              </a:rPr>
              <a:t>chi </a:t>
            </a:r>
            <a:r>
              <a:rPr lang="en-US" altLang="zh-CN" sz="1300" dirty="0" err="1">
                <a:solidFill>
                  <a:srgbClr val="000000"/>
                </a:solidFill>
                <a:latin typeface="Helvetica" panose="020B0604020202020204" pitchFamily="34" charset="0"/>
                <a:cs typeface="Helvetica" panose="020B0604020202020204" pitchFamily="34" charset="0"/>
              </a:rPr>
              <a:t>tiết</a:t>
            </a:r>
            <a:r>
              <a:rPr lang="en-US" altLang="zh-CN" sz="1300" dirty="0">
                <a:solidFill>
                  <a:srgbClr val="000000"/>
                </a:solidFill>
                <a:latin typeface="Helvetica" panose="020B0604020202020204" pitchFamily="34" charset="0"/>
                <a:cs typeface="Helvetica" panose="020B0604020202020204" pitchFamily="34" charset="0"/>
              </a:rPr>
              <a:t> </a:t>
            </a:r>
            <a:r>
              <a:rPr lang="en-US" altLang="zh-CN" sz="1300" dirty="0" err="1">
                <a:solidFill>
                  <a:srgbClr val="000000"/>
                </a:solidFill>
                <a:latin typeface="Helvetica" panose="020B0604020202020204" pitchFamily="34" charset="0"/>
                <a:cs typeface="Helvetica" panose="020B0604020202020204" pitchFamily="34" charset="0"/>
              </a:rPr>
              <a:t>thêm</a:t>
            </a:r>
            <a:r>
              <a:rPr lang="en-US" altLang="zh-CN" sz="1300" dirty="0">
                <a:solidFill>
                  <a:srgbClr val="000000"/>
                </a:solidFill>
                <a:latin typeface="Helvetica" panose="020B0604020202020204" pitchFamily="34" charset="0"/>
                <a:cs typeface="Helvetica" panose="020B0604020202020204" pitchFamily="34" charset="0"/>
              </a:rPr>
              <a:t> 1 </a:t>
            </a:r>
            <a:r>
              <a:rPr lang="en-US" altLang="zh-CN" sz="1300" dirty="0" err="1">
                <a:solidFill>
                  <a:srgbClr val="000000"/>
                </a:solidFill>
                <a:latin typeface="Helvetica" panose="020B0604020202020204" pitchFamily="34" charset="0"/>
                <a:cs typeface="Helvetica" panose="020B0604020202020204" pitchFamily="34" charset="0"/>
              </a:rPr>
              <a:t>lần</a:t>
            </a:r>
            <a:r>
              <a:rPr lang="en-US" altLang="zh-CN" sz="1300" dirty="0">
                <a:solidFill>
                  <a:srgbClr val="000000"/>
                </a:solidFill>
                <a:latin typeface="Helvetica" panose="020B0604020202020204" pitchFamily="34" charset="0"/>
                <a:cs typeface="Helvetica" panose="020B0604020202020204" pitchFamily="34" charset="0"/>
              </a:rPr>
              <a:t> </a:t>
            </a:r>
            <a:r>
              <a:rPr lang="en-US" altLang="zh-CN" sz="1300" dirty="0" err="1">
                <a:solidFill>
                  <a:srgbClr val="000000"/>
                </a:solidFill>
                <a:latin typeface="Helvetica" panose="020B0604020202020204" pitchFamily="34" charset="0"/>
                <a:cs typeface="Helvetica" panose="020B0604020202020204" pitchFamily="34" charset="0"/>
              </a:rPr>
              <a:t>nữa</a:t>
            </a:r>
            <a:r>
              <a:rPr lang="en-US" altLang="zh-CN" sz="1300" dirty="0">
                <a:solidFill>
                  <a:srgbClr val="000000"/>
                </a:solidFill>
                <a:latin typeface="Helvetica" panose="020B0604020202020204" pitchFamily="34" charset="0"/>
                <a:cs typeface="Helvetica" panose="020B0604020202020204" pitchFamily="34" charset="0"/>
              </a:rPr>
              <a:t>, </a:t>
            </a:r>
            <a:r>
              <a:rPr lang="en-US" altLang="zh-CN" sz="1300" dirty="0" err="1">
                <a:solidFill>
                  <a:srgbClr val="000000"/>
                </a:solidFill>
                <a:latin typeface="Helvetica" panose="020B0604020202020204" pitchFamily="34" charset="0"/>
                <a:cs typeface="Helvetica" panose="020B0604020202020204" pitchFamily="34" charset="0"/>
              </a:rPr>
              <a:t>chọn“submit</a:t>
            </a:r>
            <a:r>
              <a:rPr lang="en-US" altLang="zh-CN" sz="1300" dirty="0">
                <a:solidFill>
                  <a:srgbClr val="000000"/>
                </a:solidFill>
                <a:latin typeface="Helvetica" panose="020B0604020202020204" pitchFamily="34" charset="0"/>
                <a:cs typeface="Helvetica" panose="020B0604020202020204" pitchFamily="34" charset="0"/>
              </a:rPr>
              <a:t>”</a:t>
            </a:r>
          </a:p>
          <a:p>
            <a:pPr lvl="0">
              <a:lnSpc>
                <a:spcPts val="1700"/>
              </a:lnSpc>
              <a:spcAft>
                <a:spcPts val="600"/>
              </a:spcAft>
              <a:buClr>
                <a:srgbClr val="D47619"/>
              </a:buClr>
              <a:buSzPct val="120000"/>
              <a:defRPr/>
            </a:pPr>
            <a:r>
              <a:rPr lang="en-US" altLang="zh-CN" sz="1100" b="1" dirty="0">
                <a:solidFill>
                  <a:srgbClr val="000000"/>
                </a:solidFill>
                <a:latin typeface="Helvetica" panose="020B0604020202020204" pitchFamily="34" charset="0"/>
                <a:cs typeface="Helvetica" panose="020B0604020202020204" pitchFamily="34" charset="0"/>
              </a:rPr>
              <a:t>Bill to đ</a:t>
            </a:r>
            <a:r>
              <a:rPr lang="vi-VN" altLang="zh-CN" sz="1100" b="1" dirty="0">
                <a:solidFill>
                  <a:srgbClr val="000000"/>
                </a:solidFill>
                <a:latin typeface="Helvetica" panose="020B0604020202020204" pitchFamily="34" charset="0"/>
                <a:cs typeface="Helvetica" panose="020B0604020202020204" pitchFamily="34" charset="0"/>
              </a:rPr>
              <a:t>ư</a:t>
            </a:r>
            <a:r>
              <a:rPr lang="en-US" altLang="zh-CN" sz="1100" b="1" dirty="0" err="1">
                <a:solidFill>
                  <a:srgbClr val="000000"/>
                </a:solidFill>
                <a:latin typeface="Helvetica" panose="020B0604020202020204" pitchFamily="34" charset="0"/>
                <a:cs typeface="Helvetica" panose="020B0604020202020204" pitchFamily="34" charset="0"/>
              </a:rPr>
              <a:t>ợc</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mặc</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định</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là</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địa</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chỉ</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giao</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hàng</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không</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thể</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thay</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đổi</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vui</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lòng</a:t>
            </a:r>
            <a:r>
              <a:rPr lang="en-US" altLang="zh-CN" sz="1100" b="1" dirty="0">
                <a:solidFill>
                  <a:srgbClr val="000000"/>
                </a:solidFill>
                <a:latin typeface="Helvetica" panose="020B0604020202020204" pitchFamily="34" charset="0"/>
                <a:cs typeface="Helvetica" panose="020B0604020202020204" pitchFamily="34" charset="0"/>
              </a:rPr>
              <a:t> bill to </a:t>
            </a:r>
            <a:r>
              <a:rPr lang="en-US" altLang="zh-CN" sz="1100" b="1" dirty="0" err="1">
                <a:solidFill>
                  <a:srgbClr val="000000"/>
                </a:solidFill>
                <a:latin typeface="Helvetica" panose="020B0604020202020204" pitchFamily="34" charset="0"/>
                <a:cs typeface="Helvetica" panose="020B0604020202020204" pitchFamily="34" charset="0"/>
              </a:rPr>
              <a:t>chỉnh</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sửa</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địa</a:t>
            </a:r>
            <a:r>
              <a:rPr lang="en-US" altLang="zh-CN" sz="1100" b="1" dirty="0">
                <a:solidFill>
                  <a:srgbClr val="000000"/>
                </a:solidFill>
                <a:latin typeface="Helvetica" panose="020B0604020202020204" pitchFamily="34" charset="0"/>
                <a:cs typeface="Helvetica" panose="020B0604020202020204" pitchFamily="34" charset="0"/>
              </a:rPr>
              <a:t> </a:t>
            </a:r>
            <a:r>
              <a:rPr lang="en-US" altLang="zh-CN" sz="1100" b="1" dirty="0" err="1">
                <a:solidFill>
                  <a:srgbClr val="000000"/>
                </a:solidFill>
                <a:latin typeface="Helvetica" panose="020B0604020202020204" pitchFamily="34" charset="0"/>
                <a:cs typeface="Helvetica" panose="020B0604020202020204" pitchFamily="34" charset="0"/>
              </a:rPr>
              <a:t>chỉ</a:t>
            </a:r>
            <a:endParaRPr lang="en-US" altLang="zh-CN" sz="1100" b="1" dirty="0">
              <a:solidFill>
                <a:srgbClr val="000000"/>
              </a:solidFill>
              <a:latin typeface="Helvetica" panose="020B0604020202020204" pitchFamily="34" charset="0"/>
              <a:cs typeface="Helvetica" panose="020B0604020202020204" pitchFamily="34" charset="0"/>
            </a:endParaRPr>
          </a:p>
        </p:txBody>
      </p:sp>
      <p:sp>
        <p:nvSpPr>
          <p:cNvPr id="16" name="Callout: Line with Border and Accent Bar 15">
            <a:extLst>
              <a:ext uri="{FF2B5EF4-FFF2-40B4-BE49-F238E27FC236}">
                <a16:creationId xmlns:a16="http://schemas.microsoft.com/office/drawing/2014/main" id="{39ED9849-5B15-4F0B-9D2A-F6831C125017}"/>
              </a:ext>
            </a:extLst>
          </p:cNvPr>
          <p:cNvSpPr/>
          <p:nvPr/>
        </p:nvSpPr>
        <p:spPr bwMode="gray">
          <a:xfrm>
            <a:off x="324000" y="5015060"/>
            <a:ext cx="1919579" cy="910252"/>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dirty="0" err="1">
                <a:solidFill>
                  <a:srgbClr val="000000"/>
                </a:solidFill>
                <a:latin typeface="Helvetica" panose="020B0604020202020204" pitchFamily="34" charset="0"/>
                <a:cs typeface="Helvetica" panose="020B0604020202020204" pitchFamily="34" charset="0"/>
              </a:rPr>
              <a:t>Trạng</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thái</a:t>
            </a:r>
            <a:r>
              <a:rPr lang="en-US" altLang="zh-CN" sz="1400" dirty="0">
                <a:solidFill>
                  <a:srgbClr val="000000"/>
                </a:solidFill>
                <a:latin typeface="Helvetica" panose="020B0604020202020204" pitchFamily="34" charset="0"/>
                <a:cs typeface="Helvetica" panose="020B0604020202020204" pitchFamily="34" charset="0"/>
              </a:rPr>
              <a:t> PO  </a:t>
            </a:r>
            <a:r>
              <a:rPr lang="en-US" altLang="zh-CN" sz="1400" dirty="0" err="1">
                <a:solidFill>
                  <a:srgbClr val="000000"/>
                </a:solidFill>
                <a:latin typeface="Helvetica" panose="020B0604020202020204" pitchFamily="34" charset="0"/>
                <a:cs typeface="Helvetica" panose="020B0604020202020204" pitchFamily="34" charset="0"/>
              </a:rPr>
              <a:t>hiển</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thị</a:t>
            </a:r>
            <a:r>
              <a:rPr lang="en-US" altLang="zh-CN" sz="1400" dirty="0">
                <a:solidFill>
                  <a:srgbClr val="000000"/>
                </a:solidFill>
                <a:latin typeface="Helvetica" panose="020B0604020202020204" pitchFamily="34" charset="0"/>
                <a:cs typeface="Helvetica" panose="020B0604020202020204" pitchFamily="34" charset="0"/>
              </a:rPr>
              <a:t> d</a:t>
            </a:r>
            <a:r>
              <a:rPr lang="vi-VN" altLang="zh-CN" sz="1400" dirty="0">
                <a:solidFill>
                  <a:srgbClr val="000000"/>
                </a:solidFill>
                <a:latin typeface="Helvetica" panose="020B0604020202020204" pitchFamily="34" charset="0"/>
                <a:cs typeface="Helvetica" panose="020B0604020202020204" pitchFamily="34" charset="0"/>
              </a:rPr>
              <a:t>ư</a:t>
            </a:r>
            <a:r>
              <a:rPr lang="en-US" altLang="zh-CN" sz="1400" dirty="0" err="1">
                <a:solidFill>
                  <a:srgbClr val="000000"/>
                </a:solidFill>
                <a:latin typeface="Helvetica" panose="020B0604020202020204" pitchFamily="34" charset="0"/>
                <a:cs typeface="Helvetica" panose="020B0604020202020204" pitchFamily="34" charset="0"/>
              </a:rPr>
              <a:t>ới</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dạng</a:t>
            </a:r>
            <a:r>
              <a:rPr lang="en-US" altLang="zh-CN" sz="1400" dirty="0">
                <a:solidFill>
                  <a:srgbClr val="000000"/>
                </a:solidFill>
                <a:latin typeface="Helvetica" panose="020B0604020202020204" pitchFamily="34" charset="0"/>
                <a:cs typeface="Helvetica" panose="020B0604020202020204" pitchFamily="34" charset="0"/>
              </a:rPr>
              <a:t> “invoiced”</a:t>
            </a:r>
          </a:p>
        </p:txBody>
      </p:sp>
      <p:pic>
        <p:nvPicPr>
          <p:cNvPr id="7" name="Picture 6">
            <a:extLst>
              <a:ext uri="{FF2B5EF4-FFF2-40B4-BE49-F238E27FC236}">
                <a16:creationId xmlns:a16="http://schemas.microsoft.com/office/drawing/2014/main" id="{EDE23A67-660A-4B5E-A4B6-AC1AAA9DC82B}"/>
              </a:ext>
            </a:extLst>
          </p:cNvPr>
          <p:cNvPicPr>
            <a:picLocks noChangeAspect="1"/>
          </p:cNvPicPr>
          <p:nvPr/>
        </p:nvPicPr>
        <p:blipFill>
          <a:blip r:embed="rId5"/>
          <a:stretch>
            <a:fillRect/>
          </a:stretch>
        </p:blipFill>
        <p:spPr>
          <a:xfrm>
            <a:off x="2704557" y="525376"/>
            <a:ext cx="6382148" cy="2451204"/>
          </a:xfrm>
          <a:prstGeom prst="rect">
            <a:avLst/>
          </a:prstGeom>
        </p:spPr>
      </p:pic>
      <p:sp>
        <p:nvSpPr>
          <p:cNvPr id="17" name="Rectangle 16">
            <a:extLst>
              <a:ext uri="{FF2B5EF4-FFF2-40B4-BE49-F238E27FC236}">
                <a16:creationId xmlns:a16="http://schemas.microsoft.com/office/drawing/2014/main" id="{610FF79C-F529-4854-A81C-66AD16F147A8}"/>
              </a:ext>
            </a:extLst>
          </p:cNvPr>
          <p:cNvSpPr/>
          <p:nvPr/>
        </p:nvSpPr>
        <p:spPr bwMode="gray">
          <a:xfrm>
            <a:off x="2732920" y="1053186"/>
            <a:ext cx="6100408" cy="109942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a:extLst>
              <a:ext uri="{FF2B5EF4-FFF2-40B4-BE49-F238E27FC236}">
                <a16:creationId xmlns:a16="http://schemas.microsoft.com/office/drawing/2014/main" id="{D1452F97-8480-437C-8BA8-80453C4F3F7B}"/>
              </a:ext>
            </a:extLst>
          </p:cNvPr>
          <p:cNvSpPr/>
          <p:nvPr/>
        </p:nvSpPr>
        <p:spPr bwMode="gray">
          <a:xfrm>
            <a:off x="8323938" y="2629244"/>
            <a:ext cx="636932" cy="278857"/>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75B5AE8E-5070-453B-9658-6220D5DA201D}"/>
              </a:ext>
            </a:extLst>
          </p:cNvPr>
          <p:cNvPicPr>
            <a:picLocks noChangeAspect="1"/>
          </p:cNvPicPr>
          <p:nvPr/>
        </p:nvPicPr>
        <p:blipFill>
          <a:blip r:embed="rId6"/>
          <a:stretch>
            <a:fillRect/>
          </a:stretch>
        </p:blipFill>
        <p:spPr>
          <a:xfrm>
            <a:off x="2732920" y="3048496"/>
            <a:ext cx="5439266" cy="1739460"/>
          </a:xfrm>
          <a:prstGeom prst="rect">
            <a:avLst/>
          </a:prstGeom>
        </p:spPr>
      </p:pic>
      <p:sp>
        <p:nvSpPr>
          <p:cNvPr id="19" name="Rectangle 18">
            <a:extLst>
              <a:ext uri="{FF2B5EF4-FFF2-40B4-BE49-F238E27FC236}">
                <a16:creationId xmlns:a16="http://schemas.microsoft.com/office/drawing/2014/main" id="{C9B4A6AC-D84A-4EC9-A9F9-DACE136F5BFD}"/>
              </a:ext>
            </a:extLst>
          </p:cNvPr>
          <p:cNvSpPr/>
          <p:nvPr/>
        </p:nvSpPr>
        <p:spPr bwMode="gray">
          <a:xfrm>
            <a:off x="7153964" y="3102371"/>
            <a:ext cx="687649" cy="286104"/>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85D955BF-ECB3-4D5B-A331-1DA267F6BB9F}"/>
              </a:ext>
            </a:extLst>
          </p:cNvPr>
          <p:cNvPicPr>
            <a:picLocks noChangeAspect="1"/>
          </p:cNvPicPr>
          <p:nvPr/>
        </p:nvPicPr>
        <p:blipFill>
          <a:blip r:embed="rId7"/>
          <a:stretch>
            <a:fillRect/>
          </a:stretch>
        </p:blipFill>
        <p:spPr>
          <a:xfrm flipV="1">
            <a:off x="2850011" y="4975032"/>
            <a:ext cx="4444779" cy="1676197"/>
          </a:xfrm>
          <a:prstGeom prst="rect">
            <a:avLst/>
          </a:prstGeom>
        </p:spPr>
      </p:pic>
      <p:sp>
        <p:nvSpPr>
          <p:cNvPr id="22" name="Rectangle 21">
            <a:extLst>
              <a:ext uri="{FF2B5EF4-FFF2-40B4-BE49-F238E27FC236}">
                <a16:creationId xmlns:a16="http://schemas.microsoft.com/office/drawing/2014/main" id="{4FD12F1C-DB3D-4E0E-820D-152CCD26CD8D}"/>
              </a:ext>
            </a:extLst>
          </p:cNvPr>
          <p:cNvSpPr/>
          <p:nvPr/>
        </p:nvSpPr>
        <p:spPr bwMode="gray">
          <a:xfrm>
            <a:off x="6259710" y="5335570"/>
            <a:ext cx="725552" cy="292063"/>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0188836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505808" y="206771"/>
            <a:ext cx="7555435" cy="2137513"/>
          </a:xfrm>
        </p:spPr>
        <p:txBody>
          <a:bodyPr/>
          <a:lstStyle/>
          <a:p>
            <a:r>
              <a:rPr lang="en-US" altLang="zh-CN" dirty="0" err="1"/>
              <a:t>Huỷ</a:t>
            </a:r>
            <a:r>
              <a:rPr lang="en-US" altLang="zh-CN" dirty="0"/>
              <a:t> </a:t>
            </a:r>
            <a:r>
              <a:rPr lang="en-US" altLang="zh-CN" dirty="0" err="1"/>
              <a:t>hoá</a:t>
            </a:r>
            <a:r>
              <a:rPr lang="en-US" altLang="zh-CN" dirty="0"/>
              <a:t> đ</a:t>
            </a:r>
            <a:r>
              <a:rPr lang="vi-VN" altLang="zh-CN" dirty="0"/>
              <a:t>ơ</a:t>
            </a:r>
            <a:r>
              <a:rPr lang="en-US" altLang="zh-CN" dirty="0"/>
              <a:t>n</a:t>
            </a:r>
            <a:br>
              <a:rPr lang="en-US" altLang="zh-CN" dirty="0"/>
            </a:br>
            <a:br>
              <a:rPr lang="en-US" altLang="zh-CN" dirty="0"/>
            </a:br>
            <a:r>
              <a:rPr lang="en-US" altLang="zh-CN" sz="1600" b="0" dirty="0" err="1"/>
              <a:t>Nếu</a:t>
            </a:r>
            <a:r>
              <a:rPr lang="en-US" altLang="zh-CN" sz="1600" b="0" dirty="0"/>
              <a:t> </a:t>
            </a:r>
            <a:r>
              <a:rPr lang="en-US" altLang="zh-CN" sz="1600" b="0" dirty="0" err="1"/>
              <a:t>có</a:t>
            </a:r>
            <a:r>
              <a:rPr lang="en-US" altLang="zh-CN" sz="1600" b="0" dirty="0"/>
              <a:t> </a:t>
            </a:r>
            <a:r>
              <a:rPr lang="en-US" altLang="zh-CN" sz="1600" b="0" dirty="0" err="1"/>
              <a:t>vấn</a:t>
            </a:r>
            <a:r>
              <a:rPr lang="en-US" altLang="zh-CN" sz="1600" b="0" dirty="0"/>
              <a:t> </a:t>
            </a:r>
            <a:r>
              <a:rPr lang="en-US" altLang="zh-CN" sz="1600" b="0" dirty="0" err="1"/>
              <a:t>đề</a:t>
            </a:r>
            <a:r>
              <a:rPr lang="en-US" altLang="zh-CN" sz="1600" b="0" dirty="0"/>
              <a:t> </a:t>
            </a:r>
            <a:r>
              <a:rPr lang="en-US" altLang="zh-CN" sz="1600" b="0" dirty="0" err="1"/>
              <a:t>hoá</a:t>
            </a:r>
            <a:r>
              <a:rPr lang="en-US" altLang="zh-CN" sz="1600" b="0" dirty="0"/>
              <a:t> đ</a:t>
            </a:r>
            <a:r>
              <a:rPr lang="vi-VN" altLang="zh-CN" sz="1600" b="0" dirty="0"/>
              <a:t>ơ</a:t>
            </a:r>
            <a:r>
              <a:rPr lang="en-US" altLang="zh-CN" sz="1600" b="0" dirty="0"/>
              <a:t>n </a:t>
            </a:r>
            <a:r>
              <a:rPr lang="en-US" altLang="zh-CN" sz="1600" b="0" dirty="0" err="1"/>
              <a:t>điện</a:t>
            </a:r>
            <a:r>
              <a:rPr lang="en-US" altLang="zh-CN" sz="1600" b="0" dirty="0"/>
              <a:t> </a:t>
            </a:r>
            <a:r>
              <a:rPr lang="en-US" altLang="zh-CN" sz="1600" b="0" dirty="0" err="1"/>
              <a:t>tử</a:t>
            </a:r>
            <a:r>
              <a:rPr lang="en-US" altLang="zh-CN" sz="1600" b="0" dirty="0"/>
              <a:t> </a:t>
            </a:r>
            <a:r>
              <a:rPr lang="en-US" altLang="zh-CN" sz="1600" b="0" dirty="0" err="1"/>
              <a:t>có</a:t>
            </a:r>
            <a:r>
              <a:rPr lang="en-US" altLang="zh-CN" sz="1600" b="0" dirty="0"/>
              <a:t> </a:t>
            </a:r>
            <a:r>
              <a:rPr lang="en-US" altLang="zh-CN" sz="1600" b="0" dirty="0" err="1"/>
              <a:t>thể</a:t>
            </a:r>
            <a:r>
              <a:rPr lang="en-US" altLang="zh-CN" sz="1600" b="0" dirty="0"/>
              <a:t> đ</a:t>
            </a:r>
            <a:r>
              <a:rPr lang="vi-VN" altLang="zh-CN" sz="1600" b="0" dirty="0"/>
              <a:t>ư</a:t>
            </a:r>
            <a:r>
              <a:rPr lang="en-US" altLang="zh-CN" sz="1600" b="0" dirty="0" err="1"/>
              <a:t>ợc</a:t>
            </a:r>
            <a:r>
              <a:rPr lang="en-US" altLang="zh-CN" sz="1600" b="0" dirty="0"/>
              <a:t> </a:t>
            </a:r>
            <a:r>
              <a:rPr lang="en-US" altLang="zh-CN" sz="1600" b="0" dirty="0" err="1"/>
              <a:t>huỷ</a:t>
            </a:r>
            <a:r>
              <a:rPr lang="en-US" altLang="zh-CN" sz="1600" b="0" dirty="0"/>
              <a:t> </a:t>
            </a:r>
            <a:r>
              <a:rPr lang="en-US" altLang="zh-CN" sz="1600" b="0" dirty="0" err="1"/>
              <a:t>bỏ</a:t>
            </a:r>
            <a:r>
              <a:rPr lang="en-US" altLang="zh-CN" sz="1600" b="0" dirty="0"/>
              <a:t> </a:t>
            </a:r>
            <a:r>
              <a:rPr lang="en-US" altLang="zh-CN" sz="1600" b="0" dirty="0" err="1"/>
              <a:t>sau</a:t>
            </a:r>
            <a:r>
              <a:rPr lang="en-US" altLang="zh-CN" sz="1600" b="0" dirty="0"/>
              <a:t> </a:t>
            </a:r>
            <a:r>
              <a:rPr lang="en-US" altLang="zh-CN" sz="1600" b="0" dirty="0" err="1"/>
              <a:t>khi</a:t>
            </a:r>
            <a:r>
              <a:rPr lang="en-US" altLang="zh-CN" sz="1600" b="0" dirty="0"/>
              <a:t> </a:t>
            </a:r>
            <a:r>
              <a:rPr lang="en-US" altLang="zh-CN" sz="1600" b="0" dirty="0" err="1"/>
              <a:t>gửi</a:t>
            </a:r>
            <a:r>
              <a:rPr lang="en-US" altLang="zh-CN" sz="1600" b="0" dirty="0"/>
              <a:t>, </a:t>
            </a:r>
            <a:r>
              <a:rPr lang="en-US" altLang="zh-CN" sz="1600" b="0" dirty="0" err="1"/>
              <a:t>Kế</a:t>
            </a:r>
            <a:r>
              <a:rPr lang="en-US" altLang="zh-CN" sz="1600" b="0" dirty="0"/>
              <a:t> </a:t>
            </a:r>
            <a:r>
              <a:rPr lang="en-US" altLang="zh-CN" sz="1600" b="0" dirty="0" err="1"/>
              <a:t>toán</a:t>
            </a:r>
            <a:r>
              <a:rPr lang="en-US" altLang="zh-CN" sz="1600" b="0" dirty="0"/>
              <a:t> </a:t>
            </a:r>
            <a:r>
              <a:rPr lang="en-US" altLang="zh-CN" sz="1600" b="0" dirty="0" err="1"/>
              <a:t>của</a:t>
            </a:r>
            <a:r>
              <a:rPr lang="en-US" altLang="zh-CN" sz="1600" b="0" dirty="0"/>
              <a:t> Cargill </a:t>
            </a:r>
            <a:r>
              <a:rPr lang="en-US" altLang="zh-CN" sz="1600" b="0" dirty="0" err="1"/>
              <a:t>sẽ</a:t>
            </a:r>
            <a:r>
              <a:rPr lang="en-US" altLang="zh-CN" sz="1600" b="0" dirty="0"/>
              <a:t> </a:t>
            </a:r>
            <a:r>
              <a:rPr lang="en-US" altLang="zh-CN" sz="1600" b="0" dirty="0" err="1"/>
              <a:t>từ</a:t>
            </a:r>
            <a:r>
              <a:rPr lang="en-US" altLang="zh-CN" sz="1600" b="0" dirty="0"/>
              <a:t> </a:t>
            </a:r>
            <a:r>
              <a:rPr lang="en-US" altLang="zh-CN" sz="1600" b="0" dirty="0" err="1"/>
              <a:t>chối</a:t>
            </a:r>
            <a:r>
              <a:rPr lang="en-US" altLang="zh-CN" sz="1600" b="0" dirty="0"/>
              <a:t> </a:t>
            </a:r>
            <a:r>
              <a:rPr lang="en-US" altLang="zh-CN" sz="1600" b="0" dirty="0" err="1"/>
              <a:t>hoá</a:t>
            </a:r>
            <a:r>
              <a:rPr lang="en-US" altLang="zh-CN" sz="1600" b="0" dirty="0"/>
              <a:t> đ</a:t>
            </a:r>
            <a:r>
              <a:rPr lang="vi-VN" altLang="zh-CN" sz="1600" b="0" dirty="0"/>
              <a:t>ơ</a:t>
            </a:r>
            <a:r>
              <a:rPr lang="en-US" altLang="zh-CN" sz="1600" b="0" dirty="0"/>
              <a:t>n </a:t>
            </a:r>
            <a:r>
              <a:rPr lang="en-US" altLang="zh-CN" sz="1600" b="0" dirty="0" err="1"/>
              <a:t>và</a:t>
            </a:r>
            <a:r>
              <a:rPr lang="en-US" altLang="zh-CN" sz="1600" b="0" dirty="0"/>
              <a:t> </a:t>
            </a:r>
            <a:r>
              <a:rPr lang="en-US" altLang="zh-CN" sz="1600" b="0" dirty="0" err="1"/>
              <a:t>nhà</a:t>
            </a:r>
            <a:r>
              <a:rPr lang="en-US" altLang="zh-CN" sz="1600" b="0" dirty="0"/>
              <a:t> </a:t>
            </a:r>
            <a:r>
              <a:rPr lang="en-US" altLang="zh-CN" sz="1600" b="0" dirty="0" err="1"/>
              <a:t>cung</a:t>
            </a:r>
            <a:r>
              <a:rPr lang="en-US" altLang="zh-CN" sz="1600" b="0" dirty="0"/>
              <a:t> </a:t>
            </a:r>
            <a:r>
              <a:rPr lang="en-US" altLang="zh-CN" sz="1600" b="0" dirty="0" err="1"/>
              <a:t>cấp</a:t>
            </a:r>
            <a:r>
              <a:rPr lang="en-US" altLang="zh-CN" sz="1600" b="0" dirty="0"/>
              <a:t> </a:t>
            </a:r>
            <a:r>
              <a:rPr lang="en-US" altLang="zh-CN" sz="1600" b="0" dirty="0" err="1"/>
              <a:t>sẽ</a:t>
            </a:r>
            <a:r>
              <a:rPr lang="en-US" altLang="zh-CN" sz="1600" b="0" dirty="0"/>
              <a:t> </a:t>
            </a:r>
            <a:r>
              <a:rPr lang="en-US" altLang="zh-CN" sz="1600" b="0" dirty="0" err="1"/>
              <a:t>nhận</a:t>
            </a:r>
            <a:r>
              <a:rPr lang="en-US" altLang="zh-CN" sz="1600" b="0" dirty="0"/>
              <a:t> đ</a:t>
            </a:r>
            <a:r>
              <a:rPr lang="vi-VN" altLang="zh-CN" sz="1600" b="0" dirty="0"/>
              <a:t>ư</a:t>
            </a:r>
            <a:r>
              <a:rPr lang="en-US" altLang="zh-CN" sz="1600" b="0" dirty="0" err="1"/>
              <a:t>ợc</a:t>
            </a:r>
            <a:r>
              <a:rPr lang="en-US" altLang="zh-CN" sz="1600" b="0" dirty="0"/>
              <a:t> email </a:t>
            </a:r>
            <a:r>
              <a:rPr lang="en-US" altLang="zh-CN" sz="1600" b="0" dirty="0" err="1"/>
              <a:t>thông</a:t>
            </a:r>
            <a:r>
              <a:rPr lang="en-US" altLang="zh-CN" sz="1600" b="0" dirty="0"/>
              <a:t> </a:t>
            </a:r>
            <a:r>
              <a:rPr lang="en-US" altLang="zh-CN" sz="1600" b="0" dirty="0" err="1"/>
              <a:t>báo</a:t>
            </a:r>
            <a:r>
              <a:rPr lang="en-US" altLang="zh-CN" sz="1600" b="0" dirty="0"/>
              <a:t>, </a:t>
            </a:r>
            <a:r>
              <a:rPr lang="en-US" altLang="zh-CN" sz="1600" b="0" dirty="0" err="1"/>
              <a:t>sau</a:t>
            </a:r>
            <a:r>
              <a:rPr lang="en-US" altLang="zh-CN" sz="1600" b="0" dirty="0"/>
              <a:t> </a:t>
            </a:r>
            <a:r>
              <a:rPr lang="en-US" altLang="zh-CN" sz="1600" b="0" dirty="0" err="1"/>
              <a:t>đó</a:t>
            </a:r>
            <a:r>
              <a:rPr lang="en-US" altLang="zh-CN" sz="1600" b="0" dirty="0"/>
              <a:t> </a:t>
            </a:r>
            <a:r>
              <a:rPr lang="en-US" altLang="zh-CN" sz="1600" b="0" dirty="0" err="1"/>
              <a:t>nhà</a:t>
            </a:r>
            <a:r>
              <a:rPr lang="en-US" altLang="zh-CN" sz="1600" b="0" dirty="0"/>
              <a:t> </a:t>
            </a:r>
            <a:r>
              <a:rPr lang="en-US" altLang="zh-CN" sz="1600" b="0" dirty="0" err="1"/>
              <a:t>cung</a:t>
            </a:r>
            <a:r>
              <a:rPr lang="en-US" altLang="zh-CN" sz="1600" b="0" dirty="0"/>
              <a:t> </a:t>
            </a:r>
            <a:r>
              <a:rPr lang="en-US" altLang="zh-CN" sz="1600" b="0" dirty="0" err="1"/>
              <a:t>cấp</a:t>
            </a:r>
            <a:r>
              <a:rPr lang="en-US" altLang="zh-CN" sz="1600" b="0" dirty="0"/>
              <a:t> </a:t>
            </a:r>
            <a:r>
              <a:rPr lang="en-US" altLang="zh-CN" sz="1600" b="0" dirty="0" err="1"/>
              <a:t>có</a:t>
            </a:r>
            <a:r>
              <a:rPr lang="en-US" altLang="zh-CN" sz="1600" b="0" dirty="0"/>
              <a:t> </a:t>
            </a:r>
            <a:r>
              <a:rPr lang="en-US" altLang="zh-CN" sz="1600" b="0" dirty="0" err="1"/>
              <a:t>thể</a:t>
            </a:r>
            <a:r>
              <a:rPr lang="en-US" altLang="zh-CN" sz="1600" b="0" dirty="0"/>
              <a:t> </a:t>
            </a:r>
            <a:r>
              <a:rPr lang="en-US" altLang="zh-CN" sz="1600" b="0" dirty="0" err="1"/>
              <a:t>gửi</a:t>
            </a:r>
            <a:r>
              <a:rPr lang="en-US" altLang="zh-CN" sz="1600" b="0" dirty="0"/>
              <a:t> </a:t>
            </a:r>
            <a:r>
              <a:rPr lang="en-US" altLang="zh-CN" sz="1600" b="0" dirty="0" err="1"/>
              <a:t>lại</a:t>
            </a:r>
            <a:r>
              <a:rPr lang="en-US" altLang="zh-CN" sz="1600" b="0" dirty="0"/>
              <a:t> </a:t>
            </a:r>
            <a:r>
              <a:rPr lang="en-US" altLang="zh-CN" sz="1600" b="0" dirty="0" err="1"/>
              <a:t>hoá</a:t>
            </a:r>
            <a:r>
              <a:rPr lang="en-US" altLang="zh-CN" sz="1600" b="0" dirty="0"/>
              <a:t> đ</a:t>
            </a:r>
            <a:r>
              <a:rPr lang="vi-VN" altLang="zh-CN" sz="1600" b="0" dirty="0"/>
              <a:t>ơ</a:t>
            </a:r>
            <a:r>
              <a:rPr lang="en-US" altLang="zh-CN" sz="1600" b="0" dirty="0"/>
              <a:t>n.</a:t>
            </a:r>
            <a:endParaRPr lang="en-US" sz="1600" b="0" dirty="0">
              <a:solidFill>
                <a:srgbClr val="1E9D8B"/>
              </a:solidFill>
            </a:endParaRPr>
          </a:p>
        </p:txBody>
      </p:sp>
      <p:sp>
        <p:nvSpPr>
          <p:cNvPr id="31" name="Action Button: Help 30">
            <a:hlinkClick r:id="" action="ppaction://noaction" highlightClick="1"/>
          </p:cNvPr>
          <p:cNvSpPr/>
          <p:nvPr/>
        </p:nvSpPr>
        <p:spPr bwMode="gray">
          <a:xfrm>
            <a:off x="7901223" y="5866373"/>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30" name="Group 29"/>
          <p:cNvGrpSpPr/>
          <p:nvPr/>
        </p:nvGrpSpPr>
        <p:grpSpPr>
          <a:xfrm>
            <a:off x="7223469" y="167979"/>
            <a:ext cx="1414722" cy="275496"/>
            <a:chOff x="7223468" y="202707"/>
            <a:chExt cx="1414722" cy="275496"/>
          </a:xfrm>
        </p:grpSpPr>
        <p:sp>
          <p:nvSpPr>
            <p:cNvPr id="3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3"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5"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1" name="Slide Number Placeholder 2">
            <a:extLst>
              <a:ext uri="{FF2B5EF4-FFF2-40B4-BE49-F238E27FC236}">
                <a16:creationId xmlns:a16="http://schemas.microsoft.com/office/drawing/2014/main" id="{D5BAE0D1-BE8E-4A9F-B423-74D507E683A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37</a:t>
            </a:fld>
            <a:endParaRPr lang="en-US" dirty="0">
              <a:solidFill>
                <a:prstClr val="white"/>
              </a:solidFill>
            </a:endParaRPr>
          </a:p>
        </p:txBody>
      </p:sp>
      <p:sp>
        <p:nvSpPr>
          <p:cNvPr id="18" name="Callout: Line with Border and Accent Bar 17">
            <a:extLst>
              <a:ext uri="{FF2B5EF4-FFF2-40B4-BE49-F238E27FC236}">
                <a16:creationId xmlns:a16="http://schemas.microsoft.com/office/drawing/2014/main" id="{9644D5E8-D5A6-418B-9286-80E3908C3E2C}"/>
              </a:ext>
            </a:extLst>
          </p:cNvPr>
          <p:cNvSpPr/>
          <p:nvPr/>
        </p:nvSpPr>
        <p:spPr bwMode="gray">
          <a:xfrm>
            <a:off x="505808" y="2631214"/>
            <a:ext cx="2945618" cy="797786"/>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dirty="0" err="1">
                <a:solidFill>
                  <a:srgbClr val="000000"/>
                </a:solidFill>
                <a:latin typeface="Helvetica" panose="020B0604020202020204" pitchFamily="34" charset="0"/>
                <a:cs typeface="Helvetica" panose="020B0604020202020204" pitchFamily="34" charset="0"/>
              </a:rPr>
              <a:t>Có</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nút</a:t>
            </a:r>
            <a:r>
              <a:rPr lang="en-US" altLang="zh-CN" sz="1400" dirty="0">
                <a:solidFill>
                  <a:srgbClr val="000000"/>
                </a:solidFill>
                <a:latin typeface="Helvetica" panose="020B0604020202020204" pitchFamily="34" charset="0"/>
                <a:cs typeface="Helvetica" panose="020B0604020202020204" pitchFamily="34" charset="0"/>
              </a:rPr>
              <a:t> Cancel </a:t>
            </a:r>
            <a:r>
              <a:rPr lang="en-US" altLang="zh-CN" sz="1400" dirty="0" err="1">
                <a:solidFill>
                  <a:srgbClr val="000000"/>
                </a:solidFill>
                <a:latin typeface="Helvetica" panose="020B0604020202020204" pitchFamily="34" charset="0"/>
                <a:cs typeface="Helvetica" panose="020B0604020202020204" pitchFamily="34" charset="0"/>
              </a:rPr>
              <a:t>nh</a:t>
            </a:r>
            <a:r>
              <a:rPr lang="vi-VN" altLang="zh-CN" sz="1400" dirty="0">
                <a:solidFill>
                  <a:srgbClr val="000000"/>
                </a:solidFill>
                <a:latin typeface="Helvetica" panose="020B0604020202020204" pitchFamily="34" charset="0"/>
                <a:cs typeface="Helvetica" panose="020B0604020202020204" pitchFamily="34" charset="0"/>
              </a:rPr>
              <a:t>ư</a:t>
            </a:r>
            <a:r>
              <a:rPr lang="en-US" altLang="zh-CN" sz="1400" dirty="0">
                <a:solidFill>
                  <a:srgbClr val="000000"/>
                </a:solidFill>
                <a:latin typeface="Helvetica" panose="020B0604020202020204" pitchFamily="34" charset="0"/>
                <a:cs typeface="Helvetica" panose="020B0604020202020204" pitchFamily="34" charset="0"/>
              </a:rPr>
              <a:t>ng k </a:t>
            </a:r>
            <a:r>
              <a:rPr lang="en-US" altLang="zh-CN" sz="1400" dirty="0" err="1">
                <a:solidFill>
                  <a:srgbClr val="000000"/>
                </a:solidFill>
                <a:latin typeface="Helvetica" panose="020B0604020202020204" pitchFamily="34" charset="0"/>
                <a:cs typeface="Helvetica" panose="020B0604020202020204" pitchFamily="34" charset="0"/>
              </a:rPr>
              <a:t>thể</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gửi</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lẫn</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huỷ</a:t>
            </a:r>
            <a:endParaRPr lang="en-US" altLang="zh-CN" sz="1400" dirty="0">
              <a:solidFill>
                <a:srgbClr val="000000"/>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EF2C12A2-3BB5-4DAE-8D4D-D8B1CC682124}"/>
              </a:ext>
            </a:extLst>
          </p:cNvPr>
          <p:cNvPicPr>
            <a:picLocks noChangeAspect="1"/>
          </p:cNvPicPr>
          <p:nvPr/>
        </p:nvPicPr>
        <p:blipFill>
          <a:blip r:embed="rId5"/>
          <a:stretch>
            <a:fillRect/>
          </a:stretch>
        </p:blipFill>
        <p:spPr>
          <a:xfrm>
            <a:off x="3936119" y="2631214"/>
            <a:ext cx="4125124" cy="1215945"/>
          </a:xfrm>
          <a:prstGeom prst="rect">
            <a:avLst/>
          </a:prstGeom>
          <a:ln>
            <a:solidFill>
              <a:schemeClr val="tx1"/>
            </a:solidFill>
          </a:ln>
          <a:effectLst>
            <a:outerShdw blurRad="50800" dist="50800" dir="5400000" algn="ctr" rotWithShape="0">
              <a:schemeClr val="bg1"/>
            </a:outerShdw>
          </a:effectLst>
        </p:spPr>
      </p:pic>
      <p:sp>
        <p:nvSpPr>
          <p:cNvPr id="19" name="Rectangle 18">
            <a:extLst>
              <a:ext uri="{FF2B5EF4-FFF2-40B4-BE49-F238E27FC236}">
                <a16:creationId xmlns:a16="http://schemas.microsoft.com/office/drawing/2014/main" id="{C07B9C4C-FA61-4796-90FA-E7EE0F865113}"/>
              </a:ext>
            </a:extLst>
          </p:cNvPr>
          <p:cNvSpPr/>
          <p:nvPr/>
        </p:nvSpPr>
        <p:spPr bwMode="gray">
          <a:xfrm>
            <a:off x="5998681" y="2949590"/>
            <a:ext cx="605967" cy="40494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55301419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0771-E540-4771-80D2-537F74165F6D}"/>
              </a:ext>
            </a:extLst>
          </p:cNvPr>
          <p:cNvSpPr>
            <a:spLocks noGrp="1"/>
          </p:cNvSpPr>
          <p:nvPr>
            <p:ph type="title"/>
          </p:nvPr>
        </p:nvSpPr>
        <p:spPr/>
        <p:txBody>
          <a:bodyPr/>
          <a:lstStyle/>
          <a:p>
            <a:r>
              <a:rPr lang="en-US" dirty="0" err="1"/>
              <a:t>Hoá</a:t>
            </a:r>
            <a:r>
              <a:rPr lang="en-US" dirty="0"/>
              <a:t> đ</a:t>
            </a:r>
            <a:r>
              <a:rPr lang="vi-VN" dirty="0"/>
              <a:t>ơ</a:t>
            </a:r>
            <a:r>
              <a:rPr lang="en-US" dirty="0"/>
              <a:t>n </a:t>
            </a:r>
            <a:r>
              <a:rPr lang="zh-CN" altLang="en-US" dirty="0"/>
              <a:t>－</a:t>
            </a:r>
            <a:r>
              <a:rPr lang="en-US" altLang="zh-CN" dirty="0" err="1"/>
              <a:t>Chỉnh</a:t>
            </a:r>
            <a:r>
              <a:rPr lang="en-US" altLang="zh-CN" dirty="0"/>
              <a:t> </a:t>
            </a:r>
            <a:r>
              <a:rPr lang="en-US" altLang="zh-CN" dirty="0" err="1"/>
              <a:t>sửa</a:t>
            </a:r>
            <a:r>
              <a:rPr lang="en-US" altLang="zh-CN" dirty="0"/>
              <a:t> </a:t>
            </a:r>
            <a:r>
              <a:rPr lang="en-US" altLang="zh-CN" dirty="0" err="1"/>
              <a:t>và</a:t>
            </a:r>
            <a:r>
              <a:rPr lang="en-US" altLang="zh-CN" dirty="0"/>
              <a:t> </a:t>
            </a:r>
            <a:r>
              <a:rPr lang="en-US" altLang="zh-CN" dirty="0" err="1"/>
              <a:t>gửi</a:t>
            </a:r>
            <a:r>
              <a:rPr lang="en-US" altLang="zh-CN" dirty="0"/>
              <a:t> </a:t>
            </a:r>
            <a:r>
              <a:rPr lang="en-US" altLang="zh-CN" dirty="0" err="1"/>
              <a:t>lại</a:t>
            </a:r>
            <a:r>
              <a:rPr lang="en-US" altLang="zh-CN" dirty="0"/>
              <a:t>(1</a:t>
            </a:r>
            <a:r>
              <a:rPr lang="zh-CN" altLang="en-US" dirty="0"/>
              <a:t>）</a:t>
            </a:r>
            <a:endParaRPr lang="en-US" dirty="0"/>
          </a:p>
        </p:txBody>
      </p:sp>
      <p:sp>
        <p:nvSpPr>
          <p:cNvPr id="4" name="Slide Number Placeholder 3">
            <a:extLst>
              <a:ext uri="{FF2B5EF4-FFF2-40B4-BE49-F238E27FC236}">
                <a16:creationId xmlns:a16="http://schemas.microsoft.com/office/drawing/2014/main" id="{7B399645-6AAF-4E72-A80F-8008DE6A311D}"/>
              </a:ext>
            </a:extLst>
          </p:cNvPr>
          <p:cNvSpPr>
            <a:spLocks noGrp="1"/>
          </p:cNvSpPr>
          <p:nvPr>
            <p:ph type="sldNum" sz="quarter" idx="4"/>
          </p:nvPr>
        </p:nvSpPr>
        <p:spPr/>
        <p:txBody>
          <a:bodyPr/>
          <a:lstStyle/>
          <a:p>
            <a:fld id="{3DF1AFCE-D540-41EE-B441-3ED6DEB25CDC}" type="slidenum">
              <a:rPr lang="en-US" smtClean="0">
                <a:solidFill>
                  <a:prstClr val="white"/>
                </a:solidFill>
              </a:rPr>
              <a:pPr/>
              <a:t>38</a:t>
            </a:fld>
            <a:endParaRPr lang="en-US" dirty="0">
              <a:solidFill>
                <a:prstClr val="white"/>
              </a:solidFill>
            </a:endParaRPr>
          </a:p>
        </p:txBody>
      </p:sp>
      <p:sp>
        <p:nvSpPr>
          <p:cNvPr id="5" name="Callout: Line with Border and Accent Bar 4">
            <a:extLst>
              <a:ext uri="{FF2B5EF4-FFF2-40B4-BE49-F238E27FC236}">
                <a16:creationId xmlns:a16="http://schemas.microsoft.com/office/drawing/2014/main" id="{034C527F-CDD8-4AC5-A762-92DE9528CF5B}"/>
              </a:ext>
            </a:extLst>
          </p:cNvPr>
          <p:cNvSpPr/>
          <p:nvPr/>
        </p:nvSpPr>
        <p:spPr bwMode="gray">
          <a:xfrm>
            <a:off x="618106" y="1598673"/>
            <a:ext cx="2767992" cy="756000"/>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dirty="0">
                <a:solidFill>
                  <a:srgbClr val="000000"/>
                </a:solidFill>
                <a:latin typeface="Helvetica" panose="020B0604020202020204" pitchFamily="34" charset="0"/>
                <a:cs typeface="Helvetica" panose="020B0604020202020204" pitchFamily="34" charset="0"/>
              </a:rPr>
              <a:t>1.</a:t>
            </a:r>
            <a:r>
              <a:rPr lang="en-US" altLang="zh-CN" sz="1400" b="1" dirty="0">
                <a:solidFill>
                  <a:srgbClr val="000000"/>
                </a:solidFill>
                <a:latin typeface="Helvetica" panose="020B0604020202020204" pitchFamily="34" charset="0"/>
                <a:cs typeface="Helvetica" panose="020B0604020202020204" pitchFamily="34" charset="0"/>
              </a:rPr>
              <a:t>Nếu </a:t>
            </a:r>
            <a:r>
              <a:rPr lang="en-US" altLang="zh-CN" sz="1400" b="1" dirty="0" err="1">
                <a:solidFill>
                  <a:srgbClr val="000000"/>
                </a:solidFill>
                <a:latin typeface="Helvetica" panose="020B0604020202020204" pitchFamily="34" charset="0"/>
                <a:cs typeface="Helvetica" panose="020B0604020202020204" pitchFamily="34" charset="0"/>
              </a:rPr>
              <a:t>kế</a:t>
            </a:r>
            <a:r>
              <a:rPr lang="en-US" altLang="zh-CN" sz="1400" b="1" dirty="0">
                <a:solidFill>
                  <a:srgbClr val="000000"/>
                </a:solidFill>
                <a:latin typeface="Helvetica" panose="020B0604020202020204" pitchFamily="34" charset="0"/>
                <a:cs typeface="Helvetica" panose="020B0604020202020204" pitchFamily="34" charset="0"/>
              </a:rPr>
              <a:t> </a:t>
            </a:r>
            <a:r>
              <a:rPr lang="en-US" altLang="zh-CN" sz="1400" b="1" dirty="0" err="1">
                <a:solidFill>
                  <a:srgbClr val="000000"/>
                </a:solidFill>
                <a:latin typeface="Helvetica" panose="020B0604020202020204" pitchFamily="34" charset="0"/>
                <a:cs typeface="Helvetica" panose="020B0604020202020204" pitchFamily="34" charset="0"/>
              </a:rPr>
              <a:t>toán</a:t>
            </a:r>
            <a:r>
              <a:rPr lang="en-US" altLang="zh-CN" sz="1400" b="1" dirty="0">
                <a:solidFill>
                  <a:srgbClr val="000000"/>
                </a:solidFill>
                <a:latin typeface="Helvetica" panose="020B0604020202020204" pitchFamily="34" charset="0"/>
                <a:cs typeface="Helvetica" panose="020B0604020202020204" pitchFamily="34" charset="0"/>
              </a:rPr>
              <a:t> Cargill </a:t>
            </a:r>
            <a:r>
              <a:rPr lang="en-US" altLang="zh-CN" sz="1400" dirty="0" err="1">
                <a:solidFill>
                  <a:srgbClr val="000000"/>
                </a:solidFill>
                <a:latin typeface="Helvetica" panose="020B0604020202020204" pitchFamily="34" charset="0"/>
                <a:cs typeface="Helvetica" panose="020B0604020202020204" pitchFamily="34" charset="0"/>
              </a:rPr>
              <a:t>từ</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chối</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hoá</a:t>
            </a:r>
            <a:r>
              <a:rPr lang="en-US" altLang="zh-CN" sz="1400" dirty="0">
                <a:solidFill>
                  <a:srgbClr val="000000"/>
                </a:solidFill>
                <a:latin typeface="Helvetica" panose="020B0604020202020204" pitchFamily="34" charset="0"/>
                <a:cs typeface="Helvetica" panose="020B0604020202020204" pitchFamily="34" charset="0"/>
              </a:rPr>
              <a:t> đ</a:t>
            </a:r>
            <a:r>
              <a:rPr lang="vi-VN" altLang="zh-CN" sz="1400" dirty="0">
                <a:solidFill>
                  <a:srgbClr val="000000"/>
                </a:solidFill>
                <a:latin typeface="Helvetica" panose="020B0604020202020204" pitchFamily="34" charset="0"/>
                <a:cs typeface="Helvetica" panose="020B0604020202020204" pitchFamily="34" charset="0"/>
              </a:rPr>
              <a:t>ơ</a:t>
            </a:r>
            <a:r>
              <a:rPr lang="en-US" altLang="zh-CN" sz="1400" dirty="0">
                <a:solidFill>
                  <a:srgbClr val="000000"/>
                </a:solidFill>
                <a:latin typeface="Helvetica" panose="020B0604020202020204" pitchFamily="34" charset="0"/>
                <a:cs typeface="Helvetica" panose="020B0604020202020204" pitchFamily="34" charset="0"/>
              </a:rPr>
              <a:t>n </a:t>
            </a:r>
            <a:r>
              <a:rPr lang="en-US" altLang="zh-CN" sz="1400" dirty="0" err="1">
                <a:solidFill>
                  <a:srgbClr val="000000"/>
                </a:solidFill>
                <a:latin typeface="Helvetica" panose="020B0604020202020204" pitchFamily="34" charset="0"/>
                <a:cs typeface="Helvetica" panose="020B0604020202020204" pitchFamily="34" charset="0"/>
              </a:rPr>
              <a:t>điện</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tử</a:t>
            </a:r>
            <a:r>
              <a:rPr lang="en-US" altLang="zh-CN" sz="1400" dirty="0">
                <a:solidFill>
                  <a:srgbClr val="000000"/>
                </a:solidFill>
                <a:latin typeface="Helvetica" panose="020B0604020202020204" pitchFamily="34" charset="0"/>
                <a:cs typeface="Helvetica" panose="020B0604020202020204" pitchFamily="34" charset="0"/>
              </a:rPr>
              <a:t>, supplier </a:t>
            </a:r>
            <a:r>
              <a:rPr lang="en-US" altLang="zh-CN" sz="1400" dirty="0" err="1">
                <a:solidFill>
                  <a:srgbClr val="000000"/>
                </a:solidFill>
                <a:latin typeface="Helvetica" panose="020B0604020202020204" pitchFamily="34" charset="0"/>
                <a:cs typeface="Helvetica" panose="020B0604020202020204" pitchFamily="34" charset="0"/>
              </a:rPr>
              <a:t>sẽ</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nhận</a:t>
            </a:r>
            <a:r>
              <a:rPr lang="en-US" altLang="zh-CN" sz="1400" dirty="0">
                <a:solidFill>
                  <a:srgbClr val="000000"/>
                </a:solidFill>
                <a:latin typeface="Helvetica" panose="020B0604020202020204" pitchFamily="34" charset="0"/>
                <a:cs typeface="Helvetica" panose="020B0604020202020204" pitchFamily="34" charset="0"/>
              </a:rPr>
              <a:t> đ</a:t>
            </a:r>
            <a:r>
              <a:rPr lang="vi-VN" altLang="zh-CN" sz="1400" dirty="0">
                <a:solidFill>
                  <a:srgbClr val="000000"/>
                </a:solidFill>
                <a:latin typeface="Helvetica" panose="020B0604020202020204" pitchFamily="34" charset="0"/>
                <a:cs typeface="Helvetica" panose="020B0604020202020204" pitchFamily="34" charset="0"/>
              </a:rPr>
              <a:t>ư</a:t>
            </a:r>
            <a:r>
              <a:rPr lang="en-US" altLang="zh-CN" sz="1400" dirty="0" err="1">
                <a:solidFill>
                  <a:srgbClr val="000000"/>
                </a:solidFill>
                <a:latin typeface="Helvetica" panose="020B0604020202020204" pitchFamily="34" charset="0"/>
                <a:cs typeface="Helvetica" panose="020B0604020202020204" pitchFamily="34" charset="0"/>
              </a:rPr>
              <a:t>ợc</a:t>
            </a:r>
            <a:r>
              <a:rPr lang="en-US" altLang="zh-CN" sz="1400" dirty="0">
                <a:solidFill>
                  <a:srgbClr val="000000"/>
                </a:solidFill>
                <a:latin typeface="Helvetica" panose="020B0604020202020204" pitchFamily="34" charset="0"/>
                <a:cs typeface="Helvetica" panose="020B0604020202020204" pitchFamily="34" charset="0"/>
              </a:rPr>
              <a:t> email.</a:t>
            </a:r>
          </a:p>
        </p:txBody>
      </p:sp>
      <p:sp>
        <p:nvSpPr>
          <p:cNvPr id="7" name="Callout: Line with Border and Accent Bar 6">
            <a:extLst>
              <a:ext uri="{FF2B5EF4-FFF2-40B4-BE49-F238E27FC236}">
                <a16:creationId xmlns:a16="http://schemas.microsoft.com/office/drawing/2014/main" id="{D78DCD96-8F2A-4EC4-8602-24D67BF410C6}"/>
              </a:ext>
            </a:extLst>
          </p:cNvPr>
          <p:cNvSpPr/>
          <p:nvPr/>
        </p:nvSpPr>
        <p:spPr bwMode="gray">
          <a:xfrm>
            <a:off x="618106" y="2866342"/>
            <a:ext cx="2767992" cy="580145"/>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dirty="0">
                <a:solidFill>
                  <a:srgbClr val="000000"/>
                </a:solidFill>
                <a:latin typeface="Helvetica" panose="020B0604020202020204" pitchFamily="34" charset="0"/>
                <a:cs typeface="Helvetica" panose="020B0604020202020204" pitchFamily="34" charset="0"/>
              </a:rPr>
              <a:t>2.</a:t>
            </a:r>
            <a:r>
              <a:rPr lang="en-US" altLang="zh-CN" sz="1400" b="1" dirty="0">
                <a:solidFill>
                  <a:srgbClr val="000000"/>
                </a:solidFill>
                <a:latin typeface="Helvetica" panose="020B0604020202020204" pitchFamily="34" charset="0"/>
                <a:cs typeface="Helvetica" panose="020B0604020202020204" pitchFamily="34" charset="0"/>
              </a:rPr>
              <a:t>Click </a:t>
            </a:r>
            <a:r>
              <a:rPr lang="en-US" altLang="zh-CN" sz="1400" dirty="0">
                <a:solidFill>
                  <a:srgbClr val="000000"/>
                </a:solidFill>
                <a:latin typeface="Helvetica" panose="020B0604020202020204" pitchFamily="34" charset="0"/>
                <a:cs typeface="Helvetica" panose="020B0604020202020204" pitchFamily="34" charset="0"/>
              </a:rPr>
              <a:t>on “view Invoice”</a:t>
            </a:r>
          </a:p>
        </p:txBody>
      </p:sp>
      <p:pic>
        <p:nvPicPr>
          <p:cNvPr id="8" name="Picture 7">
            <a:extLst>
              <a:ext uri="{FF2B5EF4-FFF2-40B4-BE49-F238E27FC236}">
                <a16:creationId xmlns:a16="http://schemas.microsoft.com/office/drawing/2014/main" id="{F9878D20-C925-4486-B4DB-FF4234FEFEAE}"/>
              </a:ext>
            </a:extLst>
          </p:cNvPr>
          <p:cNvPicPr>
            <a:picLocks noChangeAspect="1"/>
          </p:cNvPicPr>
          <p:nvPr/>
        </p:nvPicPr>
        <p:blipFill>
          <a:blip r:embed="rId2"/>
          <a:stretch>
            <a:fillRect/>
          </a:stretch>
        </p:blipFill>
        <p:spPr>
          <a:xfrm>
            <a:off x="3930978" y="1234416"/>
            <a:ext cx="4326902" cy="2825111"/>
          </a:xfrm>
          <a:prstGeom prst="rect">
            <a:avLst/>
          </a:prstGeom>
          <a:ln>
            <a:solidFill>
              <a:schemeClr val="tx1"/>
            </a:solidFill>
          </a:ln>
          <a:effectLst>
            <a:outerShdw blurRad="50800" dist="50800" dir="5400000" algn="ctr" rotWithShape="0">
              <a:schemeClr val="bg1"/>
            </a:outerShdw>
          </a:effectLst>
        </p:spPr>
      </p:pic>
      <p:sp>
        <p:nvSpPr>
          <p:cNvPr id="9" name="Rectangle 8">
            <a:extLst>
              <a:ext uri="{FF2B5EF4-FFF2-40B4-BE49-F238E27FC236}">
                <a16:creationId xmlns:a16="http://schemas.microsoft.com/office/drawing/2014/main" id="{D6309B72-51FA-4BD2-B489-3745049FF803}"/>
              </a:ext>
            </a:extLst>
          </p:cNvPr>
          <p:cNvSpPr/>
          <p:nvPr/>
        </p:nvSpPr>
        <p:spPr bwMode="gray">
          <a:xfrm>
            <a:off x="7346670" y="3654578"/>
            <a:ext cx="605967" cy="40494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2" name="Callout: Line with Border and Accent Bar 11">
            <a:extLst>
              <a:ext uri="{FF2B5EF4-FFF2-40B4-BE49-F238E27FC236}">
                <a16:creationId xmlns:a16="http://schemas.microsoft.com/office/drawing/2014/main" id="{6694CC33-6CF6-4B9E-A027-7BC087207BDA}"/>
              </a:ext>
            </a:extLst>
          </p:cNvPr>
          <p:cNvSpPr/>
          <p:nvPr/>
        </p:nvSpPr>
        <p:spPr bwMode="gray">
          <a:xfrm>
            <a:off x="618106" y="4431287"/>
            <a:ext cx="2767992" cy="580145"/>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dirty="0">
                <a:solidFill>
                  <a:srgbClr val="000000"/>
                </a:solidFill>
                <a:latin typeface="Helvetica" panose="020B0604020202020204" pitchFamily="34" charset="0"/>
                <a:cs typeface="Helvetica" panose="020B0604020202020204" pitchFamily="34" charset="0"/>
              </a:rPr>
              <a:t>3.</a:t>
            </a:r>
            <a:r>
              <a:rPr lang="en-US" altLang="zh-CN" sz="1400" b="1" dirty="0">
                <a:solidFill>
                  <a:srgbClr val="000000"/>
                </a:solidFill>
                <a:latin typeface="Helvetica" panose="020B0604020202020204" pitchFamily="34" charset="0"/>
                <a:cs typeface="Helvetica" panose="020B0604020202020204" pitchFamily="34" charset="0"/>
              </a:rPr>
              <a:t>Click</a:t>
            </a:r>
            <a:r>
              <a:rPr lang="en-US" altLang="zh-CN" sz="1400" dirty="0">
                <a:solidFill>
                  <a:srgbClr val="000000"/>
                </a:solidFill>
                <a:latin typeface="Helvetica" panose="020B0604020202020204" pitchFamily="34" charset="0"/>
                <a:cs typeface="Helvetica" panose="020B0604020202020204" pitchFamily="34" charset="0"/>
              </a:rPr>
              <a:t> on” Edit and Resubmit”</a:t>
            </a:r>
          </a:p>
        </p:txBody>
      </p:sp>
      <p:pic>
        <p:nvPicPr>
          <p:cNvPr id="13" name="Picture 12">
            <a:extLst>
              <a:ext uri="{FF2B5EF4-FFF2-40B4-BE49-F238E27FC236}">
                <a16:creationId xmlns:a16="http://schemas.microsoft.com/office/drawing/2014/main" id="{390AFC9D-B271-4A24-BF49-F8FA8E2BA34A}"/>
              </a:ext>
            </a:extLst>
          </p:cNvPr>
          <p:cNvPicPr>
            <a:picLocks noChangeAspect="1"/>
          </p:cNvPicPr>
          <p:nvPr/>
        </p:nvPicPr>
        <p:blipFill>
          <a:blip r:embed="rId3"/>
          <a:stretch>
            <a:fillRect/>
          </a:stretch>
        </p:blipFill>
        <p:spPr>
          <a:xfrm>
            <a:off x="3930978" y="4213943"/>
            <a:ext cx="4328516" cy="1781504"/>
          </a:xfrm>
          <a:prstGeom prst="rect">
            <a:avLst/>
          </a:prstGeom>
          <a:ln>
            <a:solidFill>
              <a:schemeClr val="tx1"/>
            </a:solidFill>
          </a:ln>
        </p:spPr>
      </p:pic>
      <p:sp>
        <p:nvSpPr>
          <p:cNvPr id="14" name="Rectangle 13">
            <a:extLst>
              <a:ext uri="{FF2B5EF4-FFF2-40B4-BE49-F238E27FC236}">
                <a16:creationId xmlns:a16="http://schemas.microsoft.com/office/drawing/2014/main" id="{94C3D952-423B-40F6-BB2F-ABE1DBB52926}"/>
              </a:ext>
            </a:extLst>
          </p:cNvPr>
          <p:cNvSpPr/>
          <p:nvPr/>
        </p:nvSpPr>
        <p:spPr bwMode="gray">
          <a:xfrm>
            <a:off x="4067713" y="5028835"/>
            <a:ext cx="605967" cy="40494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034048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8E47-2AD4-4778-856D-F97D6AD3A912}"/>
              </a:ext>
            </a:extLst>
          </p:cNvPr>
          <p:cNvSpPr>
            <a:spLocks noGrp="1"/>
          </p:cNvSpPr>
          <p:nvPr>
            <p:ph type="title"/>
          </p:nvPr>
        </p:nvSpPr>
        <p:spPr/>
        <p:txBody>
          <a:bodyPr/>
          <a:lstStyle/>
          <a:p>
            <a:r>
              <a:rPr lang="en-US" dirty="0" err="1"/>
              <a:t>Hoá</a:t>
            </a:r>
            <a:r>
              <a:rPr lang="en-US" dirty="0"/>
              <a:t> đ</a:t>
            </a:r>
            <a:r>
              <a:rPr lang="vi-VN" dirty="0"/>
              <a:t>ơ</a:t>
            </a:r>
            <a:r>
              <a:rPr lang="en-US" dirty="0"/>
              <a:t>n </a:t>
            </a:r>
            <a:r>
              <a:rPr lang="zh-CN" altLang="en-US" dirty="0"/>
              <a:t>－</a:t>
            </a:r>
            <a:r>
              <a:rPr lang="en-US" altLang="zh-CN" dirty="0" err="1"/>
              <a:t>Chỉnh</a:t>
            </a:r>
            <a:r>
              <a:rPr lang="en-US" altLang="zh-CN" dirty="0"/>
              <a:t> </a:t>
            </a:r>
            <a:r>
              <a:rPr lang="en-US" altLang="zh-CN" dirty="0" err="1"/>
              <a:t>sửa</a:t>
            </a:r>
            <a:r>
              <a:rPr lang="en-US" altLang="zh-CN" dirty="0"/>
              <a:t> </a:t>
            </a:r>
            <a:r>
              <a:rPr lang="en-US" altLang="zh-CN" dirty="0" err="1"/>
              <a:t>và</a:t>
            </a:r>
            <a:r>
              <a:rPr lang="en-US" altLang="zh-CN" dirty="0"/>
              <a:t> </a:t>
            </a:r>
            <a:r>
              <a:rPr lang="en-US" altLang="zh-CN" dirty="0" err="1"/>
              <a:t>gửi</a:t>
            </a:r>
            <a:r>
              <a:rPr lang="en-US" altLang="zh-CN" dirty="0"/>
              <a:t> </a:t>
            </a:r>
            <a:r>
              <a:rPr lang="en-US" altLang="zh-CN" dirty="0" err="1"/>
              <a:t>lại</a:t>
            </a:r>
            <a:r>
              <a:rPr lang="en-US" altLang="zh-CN" dirty="0"/>
              <a:t> (2</a:t>
            </a:r>
            <a:r>
              <a:rPr lang="zh-CN" altLang="en-US" dirty="0"/>
              <a:t>）</a:t>
            </a:r>
            <a:endParaRPr lang="en-US" dirty="0"/>
          </a:p>
        </p:txBody>
      </p:sp>
      <p:sp>
        <p:nvSpPr>
          <p:cNvPr id="4" name="Slide Number Placeholder 3">
            <a:extLst>
              <a:ext uri="{FF2B5EF4-FFF2-40B4-BE49-F238E27FC236}">
                <a16:creationId xmlns:a16="http://schemas.microsoft.com/office/drawing/2014/main" id="{713EB0A1-328D-4072-A3D2-03A92F29E4AF}"/>
              </a:ext>
            </a:extLst>
          </p:cNvPr>
          <p:cNvSpPr>
            <a:spLocks noGrp="1"/>
          </p:cNvSpPr>
          <p:nvPr>
            <p:ph type="sldNum" sz="quarter" idx="4"/>
          </p:nvPr>
        </p:nvSpPr>
        <p:spPr/>
        <p:txBody>
          <a:bodyPr/>
          <a:lstStyle/>
          <a:p>
            <a:fld id="{3DF1AFCE-D540-41EE-B441-3ED6DEB25CDC}" type="slidenum">
              <a:rPr lang="en-US" smtClean="0">
                <a:solidFill>
                  <a:prstClr val="white"/>
                </a:solidFill>
              </a:rPr>
              <a:pPr/>
              <a:t>39</a:t>
            </a:fld>
            <a:endParaRPr lang="en-US" dirty="0">
              <a:solidFill>
                <a:prstClr val="white"/>
              </a:solidFill>
            </a:endParaRPr>
          </a:p>
        </p:txBody>
      </p:sp>
      <p:sp>
        <p:nvSpPr>
          <p:cNvPr id="5" name="Callout: Line with Border and Accent Bar 4">
            <a:extLst>
              <a:ext uri="{FF2B5EF4-FFF2-40B4-BE49-F238E27FC236}">
                <a16:creationId xmlns:a16="http://schemas.microsoft.com/office/drawing/2014/main" id="{4B431118-BD3B-4D13-BEF4-19CCF13C341C}"/>
              </a:ext>
            </a:extLst>
          </p:cNvPr>
          <p:cNvSpPr/>
          <p:nvPr/>
        </p:nvSpPr>
        <p:spPr bwMode="gray">
          <a:xfrm>
            <a:off x="324000" y="1501149"/>
            <a:ext cx="2767992" cy="580145"/>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dirty="0">
                <a:solidFill>
                  <a:srgbClr val="000000"/>
                </a:solidFill>
                <a:latin typeface="Helvetica" panose="020B0604020202020204" pitchFamily="34" charset="0"/>
                <a:cs typeface="Helvetica" panose="020B0604020202020204" pitchFamily="34" charset="0"/>
              </a:rPr>
              <a:t>1.</a:t>
            </a:r>
            <a:r>
              <a:rPr lang="en-US" altLang="zh-CN" sz="1400" b="1" dirty="0">
                <a:solidFill>
                  <a:srgbClr val="000000"/>
                </a:solidFill>
                <a:latin typeface="Helvetica" panose="020B0604020202020204" pitchFamily="34" charset="0"/>
                <a:cs typeface="Helvetica" panose="020B0604020202020204" pitchFamily="34" charset="0"/>
              </a:rPr>
              <a:t>Nhập </a:t>
            </a:r>
            <a:r>
              <a:rPr lang="en-US" altLang="zh-CN" sz="1400" b="1" dirty="0" err="1">
                <a:solidFill>
                  <a:srgbClr val="000000"/>
                </a:solidFill>
                <a:latin typeface="Helvetica" panose="020B0604020202020204" pitchFamily="34" charset="0"/>
                <a:cs typeface="Helvetica" panose="020B0604020202020204" pitchFamily="34" charset="0"/>
              </a:rPr>
              <a:t>lại</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số</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hoá</a:t>
            </a:r>
            <a:r>
              <a:rPr lang="en-US" altLang="zh-CN" sz="1400" dirty="0">
                <a:solidFill>
                  <a:srgbClr val="000000"/>
                </a:solidFill>
                <a:latin typeface="Helvetica" panose="020B0604020202020204" pitchFamily="34" charset="0"/>
                <a:cs typeface="Helvetica" panose="020B0604020202020204" pitchFamily="34" charset="0"/>
              </a:rPr>
              <a:t> đ</a:t>
            </a:r>
            <a:r>
              <a:rPr lang="vi-VN" altLang="zh-CN" sz="1400" dirty="0">
                <a:solidFill>
                  <a:srgbClr val="000000"/>
                </a:solidFill>
                <a:latin typeface="Helvetica" panose="020B0604020202020204" pitchFamily="34" charset="0"/>
                <a:cs typeface="Helvetica" panose="020B0604020202020204" pitchFamily="34" charset="0"/>
              </a:rPr>
              <a:t>ơ</a:t>
            </a:r>
            <a:r>
              <a:rPr lang="en-US" altLang="zh-CN" sz="1400" dirty="0">
                <a:solidFill>
                  <a:srgbClr val="000000"/>
                </a:solidFill>
                <a:latin typeface="Helvetica" panose="020B0604020202020204" pitchFamily="34" charset="0"/>
                <a:cs typeface="Helvetica" panose="020B0604020202020204" pitchFamily="34" charset="0"/>
              </a:rPr>
              <a:t>n. </a:t>
            </a:r>
            <a:r>
              <a:rPr lang="en-US" altLang="zh-CN" sz="1400" dirty="0" err="1">
                <a:solidFill>
                  <a:srgbClr val="000000"/>
                </a:solidFill>
                <a:latin typeface="Helvetica" panose="020B0604020202020204" pitchFamily="34" charset="0"/>
                <a:cs typeface="Helvetica" panose="020B0604020202020204" pitchFamily="34" charset="0"/>
              </a:rPr>
              <a:t>Cộng</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thêm</a:t>
            </a:r>
            <a:r>
              <a:rPr lang="en-US" altLang="zh-CN" sz="1400" dirty="0">
                <a:solidFill>
                  <a:srgbClr val="000000"/>
                </a:solidFill>
                <a:latin typeface="Helvetica" panose="020B0604020202020204" pitchFamily="34" charset="0"/>
                <a:cs typeface="Helvetica" panose="020B0604020202020204" pitchFamily="34" charset="0"/>
              </a:rPr>
              <a:t> </a:t>
            </a:r>
            <a:r>
              <a:rPr lang="zh-CN" altLang="en-US" sz="1400" dirty="0">
                <a:solidFill>
                  <a:srgbClr val="FF0000"/>
                </a:solidFill>
                <a:latin typeface="Helvetica" panose="020B0604020202020204" pitchFamily="34" charset="0"/>
                <a:cs typeface="Helvetica" panose="020B0604020202020204" pitchFamily="34" charset="0"/>
              </a:rPr>
              <a:t>“－</a:t>
            </a:r>
            <a:r>
              <a:rPr lang="en-US" altLang="zh-CN" sz="1400" dirty="0">
                <a:solidFill>
                  <a:srgbClr val="FF0000"/>
                </a:solidFill>
                <a:latin typeface="Helvetica" panose="020B0604020202020204" pitchFamily="34" charset="0"/>
                <a:cs typeface="Helvetica" panose="020B0604020202020204" pitchFamily="34" charset="0"/>
              </a:rPr>
              <a:t>1</a:t>
            </a:r>
            <a:r>
              <a:rPr lang="zh-CN" altLang="en-US" sz="1400" dirty="0">
                <a:solidFill>
                  <a:srgbClr val="FF0000"/>
                </a:solidFill>
                <a:latin typeface="Helvetica" panose="020B0604020202020204" pitchFamily="34" charset="0"/>
                <a:cs typeface="Helvetica" panose="020B0604020202020204" pitchFamily="34" charset="0"/>
              </a:rPr>
              <a:t>”</a:t>
            </a:r>
            <a:endParaRPr lang="en-US" altLang="zh-CN" sz="1400" dirty="0">
              <a:solidFill>
                <a:srgbClr val="FF0000"/>
              </a:solidFill>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2130F976-A715-4C74-A3F3-6F22132582BA}"/>
              </a:ext>
            </a:extLst>
          </p:cNvPr>
          <p:cNvPicPr>
            <a:picLocks noChangeAspect="1"/>
          </p:cNvPicPr>
          <p:nvPr/>
        </p:nvPicPr>
        <p:blipFill>
          <a:blip r:embed="rId2"/>
          <a:stretch>
            <a:fillRect/>
          </a:stretch>
        </p:blipFill>
        <p:spPr>
          <a:xfrm>
            <a:off x="3919733" y="1272669"/>
            <a:ext cx="3376613" cy="2967038"/>
          </a:xfrm>
          <a:prstGeom prst="rect">
            <a:avLst/>
          </a:prstGeom>
          <a:ln>
            <a:solidFill>
              <a:schemeClr val="tx1"/>
            </a:solidFill>
          </a:ln>
        </p:spPr>
      </p:pic>
      <p:pic>
        <p:nvPicPr>
          <p:cNvPr id="7" name="Picture 6">
            <a:extLst>
              <a:ext uri="{FF2B5EF4-FFF2-40B4-BE49-F238E27FC236}">
                <a16:creationId xmlns:a16="http://schemas.microsoft.com/office/drawing/2014/main" id="{AB9DD970-8D8E-4CD6-B32F-8ACB77B51429}"/>
              </a:ext>
            </a:extLst>
          </p:cNvPr>
          <p:cNvPicPr>
            <a:picLocks noChangeAspect="1"/>
          </p:cNvPicPr>
          <p:nvPr/>
        </p:nvPicPr>
        <p:blipFill>
          <a:blip r:embed="rId3"/>
          <a:stretch>
            <a:fillRect/>
          </a:stretch>
        </p:blipFill>
        <p:spPr>
          <a:xfrm>
            <a:off x="3356570" y="4617076"/>
            <a:ext cx="5787430" cy="1851590"/>
          </a:xfrm>
          <a:prstGeom prst="rect">
            <a:avLst/>
          </a:prstGeom>
          <a:ln>
            <a:solidFill>
              <a:schemeClr val="tx1"/>
            </a:solidFill>
          </a:ln>
        </p:spPr>
      </p:pic>
      <p:sp>
        <p:nvSpPr>
          <p:cNvPr id="8" name="Callout: Line with Border and Accent Bar 7">
            <a:extLst>
              <a:ext uri="{FF2B5EF4-FFF2-40B4-BE49-F238E27FC236}">
                <a16:creationId xmlns:a16="http://schemas.microsoft.com/office/drawing/2014/main" id="{E5936FAE-98A0-4F65-92AD-2E5B2CBCC09F}"/>
              </a:ext>
            </a:extLst>
          </p:cNvPr>
          <p:cNvSpPr/>
          <p:nvPr/>
        </p:nvSpPr>
        <p:spPr bwMode="gray">
          <a:xfrm>
            <a:off x="324000" y="4776706"/>
            <a:ext cx="2524466" cy="580145"/>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dirty="0">
                <a:solidFill>
                  <a:srgbClr val="000000"/>
                </a:solidFill>
                <a:latin typeface="Helvetica" panose="020B0604020202020204" pitchFamily="34" charset="0"/>
                <a:cs typeface="Helvetica" panose="020B0604020202020204" pitchFamily="34" charset="0"/>
              </a:rPr>
              <a:t>2.Cập </a:t>
            </a:r>
            <a:r>
              <a:rPr lang="en-US" altLang="zh-CN" sz="1400" dirty="0" err="1">
                <a:solidFill>
                  <a:srgbClr val="000000"/>
                </a:solidFill>
                <a:latin typeface="Helvetica" panose="020B0604020202020204" pitchFamily="34" charset="0"/>
                <a:cs typeface="Helvetica" panose="020B0604020202020204" pitchFamily="34" charset="0"/>
              </a:rPr>
              <a:t>nhật</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Thuế</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nếu</a:t>
            </a:r>
            <a:r>
              <a:rPr lang="en-US" altLang="zh-CN" sz="1400" dirty="0">
                <a:solidFill>
                  <a:srgbClr val="000000"/>
                </a:solidFill>
                <a:latin typeface="Helvetica" panose="020B0604020202020204" pitchFamily="34" charset="0"/>
                <a:cs typeface="Helvetica" panose="020B0604020202020204" pitchFamily="34" charset="0"/>
              </a:rPr>
              <a:t> </a:t>
            </a:r>
            <a:r>
              <a:rPr lang="en-US" altLang="zh-CN" sz="1400" dirty="0" err="1">
                <a:solidFill>
                  <a:srgbClr val="000000"/>
                </a:solidFill>
                <a:latin typeface="Helvetica" panose="020B0604020202020204" pitchFamily="34" charset="0"/>
                <a:cs typeface="Helvetica" panose="020B0604020202020204" pitchFamily="34" charset="0"/>
              </a:rPr>
              <a:t>cần</a:t>
            </a:r>
            <a:r>
              <a:rPr lang="en-US" altLang="zh-CN" sz="1400" dirty="0">
                <a:solidFill>
                  <a:srgbClr val="000000"/>
                </a:solidFill>
                <a:latin typeface="Helvetica" panose="020B0604020202020204" pitchFamily="34" charset="0"/>
                <a:cs typeface="Helvetica" panose="020B0604020202020204" pitchFamily="34" charset="0"/>
              </a:rPr>
              <a:t>.</a:t>
            </a:r>
            <a:endParaRPr lang="en-US" altLang="zh-CN" sz="1400" dirty="0">
              <a:solidFill>
                <a:srgbClr val="FF0000"/>
              </a:solidFill>
              <a:latin typeface="Helvetica" panose="020B0604020202020204" pitchFamily="34" charset="0"/>
              <a:cs typeface="Helvetica" panose="020B0604020202020204" pitchFamily="34" charset="0"/>
            </a:endParaRPr>
          </a:p>
        </p:txBody>
      </p:sp>
      <p:sp>
        <p:nvSpPr>
          <p:cNvPr id="9" name="Rectangle 8">
            <a:extLst>
              <a:ext uri="{FF2B5EF4-FFF2-40B4-BE49-F238E27FC236}">
                <a16:creationId xmlns:a16="http://schemas.microsoft.com/office/drawing/2014/main" id="{FEA6AFB8-A8B2-45E4-B74A-2522FFB543CC}"/>
              </a:ext>
            </a:extLst>
          </p:cNvPr>
          <p:cNvSpPr/>
          <p:nvPr/>
        </p:nvSpPr>
        <p:spPr bwMode="gray">
          <a:xfrm>
            <a:off x="4572000" y="2133012"/>
            <a:ext cx="2149311" cy="40494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1E2C1743-A63D-4CDF-B722-88F07688FD7B}"/>
              </a:ext>
            </a:extLst>
          </p:cNvPr>
          <p:cNvSpPr/>
          <p:nvPr/>
        </p:nvSpPr>
        <p:spPr bwMode="gray">
          <a:xfrm>
            <a:off x="6798297" y="5382856"/>
            <a:ext cx="2149311" cy="40494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18484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custDataLst>
              <p:tags r:id="rId1"/>
            </p:custDataLst>
          </p:nvPr>
        </p:nvSpPr>
        <p:spPr bwMode="gray">
          <a:xfrm>
            <a:off x="343759" y="448580"/>
            <a:ext cx="8496000" cy="725667"/>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67" b="0" i="0" u="none" strike="noStrike" kern="1200" cap="none" spc="0" normalizeH="0" baseline="0" noProof="0" dirty="0">
              <a:ln>
                <a:noFill/>
              </a:ln>
              <a:solidFill>
                <a:srgbClr val="666666"/>
              </a:solidFill>
              <a:effectLst/>
              <a:uLnTx/>
              <a:uFillTx/>
              <a:latin typeface="Arial"/>
              <a:ea typeface="+mj-ea"/>
              <a:cs typeface="+mj-cs"/>
            </a:endParaRPr>
          </a:p>
        </p:txBody>
      </p:sp>
      <p:sp>
        <p:nvSpPr>
          <p:cNvPr id="51" name="Title 1"/>
          <p:cNvSpPr>
            <a:spLocks noGrp="1"/>
          </p:cNvSpPr>
          <p:nvPr>
            <p:ph type="title"/>
          </p:nvPr>
        </p:nvSpPr>
        <p:spPr>
          <a:xfrm>
            <a:off x="320040" y="320040"/>
            <a:ext cx="8496000" cy="725667"/>
          </a:xfrm>
        </p:spPr>
        <p:txBody>
          <a:bodyPr/>
          <a:lstStyle/>
          <a:p>
            <a:r>
              <a:rPr lang="en-US" dirty="0">
                <a:solidFill>
                  <a:srgbClr val="007681"/>
                </a:solidFill>
              </a:rPr>
              <a:t>Ariba Network </a:t>
            </a:r>
            <a:r>
              <a:rPr lang="en-US" dirty="0" err="1">
                <a:solidFill>
                  <a:srgbClr val="007681"/>
                </a:solidFill>
              </a:rPr>
              <a:t>là</a:t>
            </a:r>
            <a:r>
              <a:rPr lang="en-US" dirty="0">
                <a:solidFill>
                  <a:srgbClr val="007681"/>
                </a:solidFill>
              </a:rPr>
              <a:t> </a:t>
            </a:r>
            <a:r>
              <a:rPr lang="en-US" dirty="0" err="1">
                <a:solidFill>
                  <a:srgbClr val="007681"/>
                </a:solidFill>
              </a:rPr>
              <a:t>gì</a:t>
            </a:r>
            <a:r>
              <a:rPr lang="en-US" dirty="0">
                <a:solidFill>
                  <a:srgbClr val="007681"/>
                </a:solidFill>
              </a:rPr>
              <a:t>?</a:t>
            </a:r>
            <a:endParaRPr lang="en-US" sz="1800" b="0" dirty="0">
              <a:solidFill>
                <a:srgbClr val="007681"/>
              </a:solidFill>
            </a:endParaRPr>
          </a:p>
        </p:txBody>
      </p:sp>
      <p:sp>
        <p:nvSpPr>
          <p:cNvPr id="79" name="Rounded Rectangle 78"/>
          <p:cNvSpPr/>
          <p:nvPr/>
        </p:nvSpPr>
        <p:spPr bwMode="gray">
          <a:xfrm>
            <a:off x="267305" y="1198575"/>
            <a:ext cx="8525361" cy="741507"/>
          </a:xfrm>
          <a:prstGeom prst="roundRect">
            <a:avLst/>
          </a:prstGeom>
          <a:noFill/>
          <a:ln w="6350" algn="ctr">
            <a:noFill/>
            <a:miter lim="800000"/>
            <a:headEnd/>
            <a:tailEnd/>
          </a:ln>
        </p:spPr>
        <p:txBody>
          <a:bodyPr lIns="120000" tIns="96000" rIns="120000" bIns="9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Cargill </a:t>
            </a:r>
            <a:r>
              <a:rPr lang="en-US" sz="1400" dirty="0" err="1">
                <a:solidFill>
                  <a:srgbClr val="000000"/>
                </a:solidFill>
                <a:latin typeface="Arial"/>
                <a:cs typeface="Arial" pitchFamily="34" charset="0"/>
              </a:rPr>
              <a:t>chọn</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Ariba Network </a:t>
            </a:r>
            <a:r>
              <a:rPr kumimoji="0" lang="en-US" sz="1400" b="0" i="0" u="none" strike="noStrike" kern="1200" cap="none" spc="0" normalizeH="0" baseline="0" noProof="0" dirty="0" err="1">
                <a:ln>
                  <a:noFill/>
                </a:ln>
                <a:solidFill>
                  <a:srgbClr val="000000"/>
                </a:solidFill>
                <a:effectLst/>
                <a:uLnTx/>
                <a:uFillTx/>
                <a:latin typeface="Arial"/>
                <a:ea typeface="+mn-ea"/>
                <a:cs typeface="Arial" pitchFamily="34" charset="0"/>
              </a:rPr>
              <a:t>là</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hệ</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thống</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pitchFamily="34" charset="0"/>
              </a:rPr>
              <a:t>giao</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pitchFamily="34" charset="0"/>
              </a:rPr>
              <a:t>dịch</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pitchFamily="34" charset="0"/>
              </a:rPr>
              <a:t>điện</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t</a:t>
            </a:r>
            <a:r>
              <a:rPr lang="en-US" sz="1400" dirty="0">
                <a:solidFill>
                  <a:srgbClr val="000000"/>
                </a:solidFill>
                <a:latin typeface="Arial"/>
                <a:cs typeface="Arial" pitchFamily="34" charset="0"/>
              </a:rPr>
              <a:t>ử</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t>
            </a:r>
            <a:r>
              <a:rPr lang="en-US" sz="1400" dirty="0" err="1">
                <a:solidFill>
                  <a:srgbClr val="000000"/>
                </a:solidFill>
                <a:latin typeface="Arial"/>
                <a:cs typeface="Arial" pitchFamily="34" charset="0"/>
              </a:rPr>
              <a:t>Là</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nhà</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cung</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cấp</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tiềm</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năng</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của</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chúng</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tôi</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pitchFamily="34" charset="0"/>
              </a:rPr>
              <a:t>quý</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pitchFamily="34" charset="0"/>
              </a:rPr>
              <a:t>nhà</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pitchFamily="34" charset="0"/>
              </a:rPr>
              <a:t>cung</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pitchFamily="34" charset="0"/>
              </a:rPr>
              <a:t>cấp</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đ</a:t>
            </a:r>
            <a:r>
              <a:rPr kumimoji="0" lang="vi-VN" sz="1400" b="0" i="0" u="none" strike="noStrike" kern="1200" cap="none" spc="0" normalizeH="0" baseline="0" noProof="0" dirty="0">
                <a:ln>
                  <a:noFill/>
                </a:ln>
                <a:solidFill>
                  <a:srgbClr val="000000"/>
                </a:solidFill>
                <a:effectLst/>
                <a:uLnTx/>
                <a:uFillTx/>
                <a:latin typeface="Arial"/>
                <a:ea typeface="+mn-ea"/>
                <a:cs typeface="Arial" pitchFamily="34" charset="0"/>
              </a:rPr>
              <a:t>ư</a:t>
            </a:r>
            <a:r>
              <a:rPr lang="en-US" sz="1400" dirty="0" err="1">
                <a:solidFill>
                  <a:srgbClr val="000000"/>
                </a:solidFill>
                <a:latin typeface="Arial"/>
                <a:cs typeface="Arial" pitchFamily="34" charset="0"/>
              </a:rPr>
              <a:t>ợc</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mời</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tham</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gia</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giao</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dịch</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điện</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tử</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với</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chúng</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tôi</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bằng</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việc</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tham</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gia</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vào</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hệ</a:t>
            </a:r>
            <a:r>
              <a:rPr lang="en-US" sz="1400" dirty="0">
                <a:solidFill>
                  <a:srgbClr val="000000"/>
                </a:solidFill>
                <a:latin typeface="Arial"/>
                <a:cs typeface="Arial" pitchFamily="34" charset="0"/>
              </a:rPr>
              <a:t> </a:t>
            </a:r>
            <a:r>
              <a:rPr lang="en-US" sz="1400" dirty="0" err="1">
                <a:solidFill>
                  <a:srgbClr val="000000"/>
                </a:solidFill>
                <a:latin typeface="Arial"/>
                <a:cs typeface="Arial" pitchFamily="34" charset="0"/>
              </a:rPr>
              <a:t>thống</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 Ariba Network!</a:t>
            </a:r>
          </a:p>
        </p:txBody>
      </p:sp>
      <p:grpSp>
        <p:nvGrpSpPr>
          <p:cNvPr id="4" name="Group 3"/>
          <p:cNvGrpSpPr/>
          <p:nvPr/>
        </p:nvGrpSpPr>
        <p:grpSpPr>
          <a:xfrm>
            <a:off x="497752" y="1949565"/>
            <a:ext cx="8148496" cy="4280640"/>
            <a:chOff x="571547" y="2120043"/>
            <a:chExt cx="8148496" cy="4280640"/>
          </a:xfrm>
        </p:grpSpPr>
        <p:grpSp>
          <p:nvGrpSpPr>
            <p:cNvPr id="3" name="Group 4"/>
            <p:cNvGrpSpPr/>
            <p:nvPr/>
          </p:nvGrpSpPr>
          <p:grpSpPr>
            <a:xfrm>
              <a:off x="2803174" y="5284871"/>
              <a:ext cx="3779568" cy="1115812"/>
              <a:chOff x="2816212" y="3623911"/>
              <a:chExt cx="3779567" cy="1162452"/>
            </a:xfrm>
          </p:grpSpPr>
          <p:sp>
            <p:nvSpPr>
              <p:cNvPr id="33" name="Rectangle 11"/>
              <p:cNvSpPr>
                <a:spLocks noChangeArrowheads="1"/>
              </p:cNvSpPr>
              <p:nvPr/>
            </p:nvSpPr>
            <p:spPr bwMode="auto">
              <a:xfrm>
                <a:off x="2952587" y="3624823"/>
                <a:ext cx="1208985" cy="737475"/>
              </a:xfrm>
              <a:prstGeom prst="rect">
                <a:avLst/>
              </a:prstGeom>
              <a:noFill/>
              <a:ln w="9525">
                <a:noFill/>
                <a:miter lim="800000"/>
                <a:headEnd/>
                <a:tailEnd/>
              </a:ln>
            </p:spPr>
            <p:txBody>
              <a:bodyPr wrap="none" anchor="b">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2+ </a:t>
                </a:r>
                <a:r>
                  <a:rPr kumimoji="0" lang="en-US" sz="1600" b="1" i="0" u="none" strike="noStrike" kern="1200" cap="none" spc="0" normalizeH="0" baseline="0" noProof="0" dirty="0" err="1">
                    <a:ln>
                      <a:noFill/>
                    </a:ln>
                    <a:solidFill>
                      <a:srgbClr val="0076CB"/>
                    </a:solidFill>
                    <a:effectLst/>
                    <a:uLnTx/>
                    <a:uFillTx/>
                    <a:latin typeface="Arial Black" pitchFamily="34" charset="0"/>
                    <a:ea typeface="+mn-ea"/>
                    <a:cs typeface="Arial" pitchFamily="34" charset="0"/>
                  </a:rPr>
                  <a:t>triệu</a:t>
                </a:r>
                <a:endPar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endParaRP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Đối</a:t>
                </a: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 </a:t>
                </a: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tác</a:t>
                </a: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 Th</a:t>
                </a:r>
                <a:r>
                  <a:rPr kumimoji="0" lang="vi-VN"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ư</a:t>
                </a: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ơng</a:t>
                </a: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 </a:t>
                </a: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mại</a:t>
                </a:r>
                <a:endPar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endParaRPr kumimoji="0" lang="en-US" sz="5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endParaRP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endParaRPr kumimoji="0" lang="en-US" sz="5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endParaRPr>
              </a:p>
            </p:txBody>
          </p:sp>
          <p:sp>
            <p:nvSpPr>
              <p:cNvPr id="34" name="Rectangle 11"/>
              <p:cNvSpPr>
                <a:spLocks noChangeArrowheads="1"/>
              </p:cNvSpPr>
              <p:nvPr/>
            </p:nvSpPr>
            <p:spPr bwMode="auto">
              <a:xfrm>
                <a:off x="2816212" y="4240991"/>
                <a:ext cx="1176925" cy="523715"/>
              </a:xfrm>
              <a:prstGeom prst="rect">
                <a:avLst/>
              </a:prstGeom>
              <a:noFill/>
              <a:ln w="9525">
                <a:noFill/>
                <a:miter lim="800000"/>
                <a:headEnd/>
                <a:tailEnd/>
              </a:ln>
            </p:spPr>
            <p:txBody>
              <a:bodyPr wrap="none" anchor="b">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65+ </a:t>
                </a:r>
                <a:r>
                  <a:rPr kumimoji="0" lang="en-US" sz="1600" b="1" i="0" u="none" strike="noStrike" kern="1200" cap="none" spc="0" normalizeH="0" baseline="0" noProof="0" dirty="0" err="1">
                    <a:ln>
                      <a:noFill/>
                    </a:ln>
                    <a:solidFill>
                      <a:srgbClr val="0076CB"/>
                    </a:solidFill>
                    <a:effectLst/>
                    <a:uLnTx/>
                    <a:uFillTx/>
                    <a:latin typeface="Arial Black" pitchFamily="34" charset="0"/>
                    <a:ea typeface="+mn-ea"/>
                    <a:cs typeface="Arial" pitchFamily="34" charset="0"/>
                  </a:rPr>
                  <a:t>triệu</a:t>
                </a:r>
                <a:endPar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endParaRP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lang="en-US" sz="900" dirty="0" err="1">
                    <a:solidFill>
                      <a:srgbClr val="CCCCCC">
                        <a:lumMod val="25000"/>
                      </a:srgbClr>
                    </a:solidFill>
                    <a:latin typeface="Arial"/>
                    <a:cs typeface="Arial" pitchFamily="34" charset="0"/>
                  </a:rPr>
                  <a:t>Hóa</a:t>
                </a:r>
                <a:r>
                  <a:rPr lang="en-US" sz="900" dirty="0">
                    <a:solidFill>
                      <a:srgbClr val="CCCCCC">
                        <a:lumMod val="25000"/>
                      </a:srgbClr>
                    </a:solidFill>
                    <a:latin typeface="Arial"/>
                    <a:cs typeface="Arial" pitchFamily="34" charset="0"/>
                  </a:rPr>
                  <a:t> đ</a:t>
                </a:r>
                <a:r>
                  <a:rPr lang="vi-VN" sz="900" dirty="0">
                    <a:solidFill>
                      <a:srgbClr val="CCCCCC">
                        <a:lumMod val="25000"/>
                      </a:srgbClr>
                    </a:solidFill>
                    <a:latin typeface="Arial"/>
                    <a:cs typeface="Arial" pitchFamily="34" charset="0"/>
                  </a:rPr>
                  <a:t>ơ</a:t>
                </a:r>
                <a:r>
                  <a:rPr lang="en-US" sz="900" dirty="0">
                    <a:solidFill>
                      <a:srgbClr val="CCCCCC">
                        <a:lumMod val="25000"/>
                      </a:srgbClr>
                    </a:solidFill>
                    <a:latin typeface="Arial"/>
                    <a:cs typeface="Arial" pitchFamily="34" charset="0"/>
                  </a:rPr>
                  <a:t>n </a:t>
                </a:r>
                <a:r>
                  <a:rPr lang="en-US" sz="900" dirty="0" err="1">
                    <a:solidFill>
                      <a:srgbClr val="CCCCCC">
                        <a:lumMod val="25000"/>
                      </a:srgbClr>
                    </a:solidFill>
                    <a:latin typeface="Arial"/>
                    <a:cs typeface="Arial" pitchFamily="34" charset="0"/>
                  </a:rPr>
                  <a:t>hằng</a:t>
                </a:r>
                <a:r>
                  <a:rPr lang="en-US" sz="900" dirty="0">
                    <a:solidFill>
                      <a:srgbClr val="CCCCCC">
                        <a:lumMod val="25000"/>
                      </a:srgbClr>
                    </a:solidFill>
                    <a:latin typeface="Arial"/>
                    <a:cs typeface="Arial" pitchFamily="34" charset="0"/>
                  </a:rPr>
                  <a:t> </a:t>
                </a:r>
                <a:r>
                  <a:rPr lang="en-US" sz="900" dirty="0" err="1">
                    <a:solidFill>
                      <a:srgbClr val="CCCCCC">
                        <a:lumMod val="25000"/>
                      </a:srgbClr>
                    </a:solidFill>
                    <a:latin typeface="Arial"/>
                    <a:cs typeface="Arial" pitchFamily="34" charset="0"/>
                  </a:rPr>
                  <a:t>năm</a:t>
                </a:r>
                <a:endPar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endParaRPr>
              </a:p>
            </p:txBody>
          </p:sp>
          <p:sp>
            <p:nvSpPr>
              <p:cNvPr id="35" name="Rectangle 34"/>
              <p:cNvSpPr/>
              <p:nvPr/>
            </p:nvSpPr>
            <p:spPr>
              <a:xfrm>
                <a:off x="4078890" y="4246616"/>
                <a:ext cx="1075859" cy="539747"/>
              </a:xfrm>
              <a:prstGeom prst="rect">
                <a:avLst/>
              </a:prstGeom>
            </p:spPr>
            <p:txBody>
              <a:bodyPr wrap="square">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190</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lang="en-US" sz="900" dirty="0" err="1">
                    <a:solidFill>
                      <a:srgbClr val="CCCCCC">
                        <a:lumMod val="25000"/>
                      </a:srgbClr>
                    </a:solidFill>
                    <a:latin typeface="Arial"/>
                    <a:cs typeface="Arial" pitchFamily="34" charset="0"/>
                  </a:rPr>
                  <a:t>Quốc</a:t>
                </a:r>
                <a:r>
                  <a:rPr lang="en-US" sz="900" dirty="0">
                    <a:solidFill>
                      <a:srgbClr val="CCCCCC">
                        <a:lumMod val="25000"/>
                      </a:srgbClr>
                    </a:solidFill>
                    <a:latin typeface="Arial"/>
                    <a:cs typeface="Arial" pitchFamily="34" charset="0"/>
                  </a:rPr>
                  <a:t> </a:t>
                </a:r>
                <a:r>
                  <a:rPr lang="en-US" sz="900" dirty="0" err="1">
                    <a:solidFill>
                      <a:srgbClr val="CCCCCC">
                        <a:lumMod val="25000"/>
                      </a:srgbClr>
                    </a:solidFill>
                    <a:latin typeface="Arial"/>
                    <a:cs typeface="Arial" pitchFamily="34" charset="0"/>
                  </a:rPr>
                  <a:t>gia</a:t>
                </a:r>
                <a:endPar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endParaRPr>
              </a:p>
            </p:txBody>
          </p:sp>
          <p:sp>
            <p:nvSpPr>
              <p:cNvPr id="36" name="Rectangle 35"/>
              <p:cNvSpPr/>
              <p:nvPr/>
            </p:nvSpPr>
            <p:spPr>
              <a:xfrm>
                <a:off x="5081555" y="3623911"/>
                <a:ext cx="1514224" cy="523715"/>
              </a:xfrm>
              <a:prstGeom prst="rect">
                <a:avLst/>
              </a:prstGeom>
            </p:spPr>
            <p:txBody>
              <a:bodyPr wrap="square">
                <a:spAutoFit/>
              </a:bodyPr>
              <a:lstStyle/>
              <a:p>
                <a:pPr marL="0" marR="0" lvl="2" indent="0" algn="ctr" defTabSz="914400" rtl="0" eaLnBrk="1" fontAlgn="auto" latinLnBrk="0" hangingPunct="1">
                  <a:lnSpc>
                    <a:spcPct val="100000"/>
                  </a:lnSpc>
                  <a:spcBef>
                    <a:spcPts val="196"/>
                  </a:spcBef>
                  <a:spcAft>
                    <a:spcPts val="0"/>
                  </a:spcAft>
                  <a:buClr>
                    <a:srgbClr val="F0AB00"/>
                  </a:buClr>
                  <a:buSzPct val="80000"/>
                  <a:buFont typeface="Wingdings"/>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&gt;60% </a:t>
                </a:r>
              </a:p>
              <a:p>
                <a:pPr marL="0" marR="0" lvl="2" indent="0" algn="ctr" defTabSz="914400" rtl="0" eaLnBrk="1" fontAlgn="auto" latinLnBrk="0" hangingPunct="1">
                  <a:lnSpc>
                    <a:spcPct val="100000"/>
                  </a:lnSpc>
                  <a:spcBef>
                    <a:spcPts val="196"/>
                  </a:spcBef>
                  <a:spcAft>
                    <a:spcPts val="0"/>
                  </a:spcAft>
                  <a:buClr>
                    <a:srgbClr val="F0AB00"/>
                  </a:buClr>
                  <a:buSzPct val="80000"/>
                  <a:buFont typeface="Wingdings"/>
                  <a:buNone/>
                  <a:tabLst/>
                  <a:defRPr/>
                </a:pP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2000 s</a:t>
                </a:r>
                <a:r>
                  <a:rPr lang="en-US" sz="900" dirty="0">
                    <a:solidFill>
                      <a:srgbClr val="CCCCCC">
                        <a:lumMod val="25000"/>
                      </a:srgbClr>
                    </a:solidFill>
                    <a:latin typeface="Arial"/>
                    <a:cs typeface="Arial" pitchFamily="34" charset="0"/>
                  </a:rPr>
                  <a:t>ử </a:t>
                </a:r>
                <a:r>
                  <a:rPr lang="en-US" sz="900" dirty="0" err="1">
                    <a:solidFill>
                      <a:srgbClr val="CCCCCC">
                        <a:lumMod val="25000"/>
                      </a:srgbClr>
                    </a:solidFill>
                    <a:latin typeface="Arial"/>
                    <a:cs typeface="Arial" pitchFamily="34" charset="0"/>
                  </a:rPr>
                  <a:t>dụng</a:t>
                </a:r>
                <a:r>
                  <a:rPr lang="en-US" sz="900" dirty="0">
                    <a:solidFill>
                      <a:srgbClr val="CCCCCC">
                        <a:lumMod val="25000"/>
                      </a:srgbClr>
                    </a:solidFill>
                    <a:latin typeface="Arial"/>
                    <a:cs typeface="Arial" pitchFamily="34" charset="0"/>
                  </a:rPr>
                  <a:t> </a:t>
                </a:r>
                <a:r>
                  <a:rPr lang="en-US" sz="900" dirty="0" err="1">
                    <a:solidFill>
                      <a:srgbClr val="CCCCCC">
                        <a:lumMod val="25000"/>
                      </a:srgbClr>
                    </a:solidFill>
                    <a:latin typeface="Arial"/>
                    <a:cs typeface="Arial" pitchFamily="34" charset="0"/>
                  </a:rPr>
                  <a:t>hệ</a:t>
                </a:r>
                <a:r>
                  <a:rPr lang="en-US" sz="900" dirty="0">
                    <a:solidFill>
                      <a:srgbClr val="CCCCCC">
                        <a:lumMod val="25000"/>
                      </a:srgbClr>
                    </a:solidFill>
                    <a:latin typeface="Arial"/>
                    <a:cs typeface="Arial" pitchFamily="34" charset="0"/>
                  </a:rPr>
                  <a:t> </a:t>
                </a:r>
                <a:r>
                  <a:rPr lang="en-US" sz="900" dirty="0" err="1">
                    <a:solidFill>
                      <a:srgbClr val="CCCCCC">
                        <a:lumMod val="25000"/>
                      </a:srgbClr>
                    </a:solidFill>
                    <a:latin typeface="Arial"/>
                    <a:cs typeface="Arial" pitchFamily="34" charset="0"/>
                  </a:rPr>
                  <a:t>thống</a:t>
                </a:r>
                <a:endPar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endParaRPr>
              </a:p>
            </p:txBody>
          </p:sp>
          <p:sp>
            <p:nvSpPr>
              <p:cNvPr id="38" name="Rectangle 37"/>
              <p:cNvSpPr/>
              <p:nvPr/>
            </p:nvSpPr>
            <p:spPr>
              <a:xfrm>
                <a:off x="3998258" y="3636355"/>
                <a:ext cx="1179715" cy="668003"/>
              </a:xfrm>
              <a:prstGeom prst="rect">
                <a:avLst/>
              </a:prstGeom>
            </p:spPr>
            <p:txBody>
              <a:bodyPr wrap="square">
                <a:spAutoFit/>
              </a:bodyPr>
              <a:lstStyle/>
              <a:p>
                <a:pPr marL="0" marR="0" lvl="2" indent="0" algn="ctr" defTabSz="914400" rtl="0" eaLnBrk="1" fontAlgn="auto" latinLnBrk="0" hangingPunct="1">
                  <a:lnSpc>
                    <a:spcPct val="100000"/>
                  </a:lnSpc>
                  <a:spcBef>
                    <a:spcPts val="196"/>
                  </a:spcBef>
                  <a:spcAft>
                    <a:spcPts val="0"/>
                  </a:spcAft>
                  <a:buClr>
                    <a:srgbClr val="F0AB00"/>
                  </a:buClr>
                  <a:buSzPct val="80000"/>
                  <a:buFont typeface="Wingdings"/>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$850tỉ </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Số</a:t>
                </a: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 </a:t>
                </a: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tiền</a:t>
                </a: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 </a:t>
                </a: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gia</a:t>
                </a:r>
                <a:r>
                  <a:rPr lang="en-US" sz="900" dirty="0">
                    <a:solidFill>
                      <a:srgbClr val="CCCCCC">
                        <a:lumMod val="25000"/>
                      </a:srgbClr>
                    </a:solidFill>
                    <a:latin typeface="Arial"/>
                    <a:cs typeface="Arial" pitchFamily="34" charset="0"/>
                  </a:rPr>
                  <a:t>o </a:t>
                </a:r>
                <a:r>
                  <a:rPr lang="en-US" sz="900" dirty="0" err="1">
                    <a:solidFill>
                      <a:srgbClr val="CCCCCC">
                        <a:lumMod val="25000"/>
                      </a:srgbClr>
                    </a:solidFill>
                    <a:latin typeface="Arial"/>
                    <a:cs typeface="Arial" pitchFamily="34" charset="0"/>
                  </a:rPr>
                  <a:t>dịch</a:t>
                </a: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 </a:t>
                </a: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hằng</a:t>
                </a: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 </a:t>
                </a: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năm</a:t>
                </a:r>
                <a:endPar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endParaRPr>
              </a:p>
            </p:txBody>
          </p:sp>
          <p:sp>
            <p:nvSpPr>
              <p:cNvPr id="39" name="Rectangle 11"/>
              <p:cNvSpPr>
                <a:spLocks noChangeArrowheads="1"/>
              </p:cNvSpPr>
              <p:nvPr/>
            </p:nvSpPr>
            <p:spPr bwMode="auto">
              <a:xfrm>
                <a:off x="5155161" y="4240989"/>
                <a:ext cx="1433406" cy="523715"/>
              </a:xfrm>
              <a:prstGeom prst="rect">
                <a:avLst/>
              </a:prstGeom>
              <a:noFill/>
              <a:ln w="9525">
                <a:noFill/>
                <a:miter lim="800000"/>
                <a:headEnd/>
                <a:tailEnd/>
              </a:ln>
            </p:spPr>
            <p:txBody>
              <a:bodyPr wrap="none" anchor="b">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60+ </a:t>
                </a:r>
                <a:r>
                  <a:rPr lang="en-US" sz="1600" b="1" dirty="0" err="1">
                    <a:solidFill>
                      <a:srgbClr val="0076CB"/>
                    </a:solidFill>
                    <a:latin typeface="Arial Black" pitchFamily="34" charset="0"/>
                    <a:cs typeface="Arial" pitchFamily="34" charset="0"/>
                  </a:rPr>
                  <a:t>triệu</a:t>
                </a:r>
                <a:endPar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endParaRP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900" b="0" i="0" u="none" strike="noStrike" kern="1200" cap="none" spc="0" normalizeH="0" baseline="0" noProof="0" dirty="0" err="1">
                    <a:ln>
                      <a:noFill/>
                    </a:ln>
                    <a:solidFill>
                      <a:srgbClr val="CCCCCC">
                        <a:lumMod val="25000"/>
                      </a:srgbClr>
                    </a:solidFill>
                    <a:effectLst/>
                    <a:uLnTx/>
                    <a:uFillTx/>
                    <a:latin typeface="Arial"/>
                    <a:ea typeface="+mn-ea"/>
                    <a:cs typeface="Arial" pitchFamily="34" charset="0"/>
                  </a:rPr>
                  <a:t>Đơn</a:t>
                </a: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 </a:t>
                </a:r>
                <a:r>
                  <a:rPr lang="en-US" sz="900" dirty="0" err="1">
                    <a:solidFill>
                      <a:srgbClr val="CCCCCC">
                        <a:lumMod val="25000"/>
                      </a:srgbClr>
                    </a:solidFill>
                    <a:latin typeface="Arial"/>
                    <a:cs typeface="Arial" pitchFamily="34" charset="0"/>
                  </a:rPr>
                  <a:t>đặt</a:t>
                </a:r>
                <a:r>
                  <a:rPr lang="en-US" sz="900" dirty="0">
                    <a:solidFill>
                      <a:srgbClr val="CCCCCC">
                        <a:lumMod val="25000"/>
                      </a:srgbClr>
                    </a:solidFill>
                    <a:latin typeface="Arial"/>
                    <a:cs typeface="Arial" pitchFamily="34" charset="0"/>
                  </a:rPr>
                  <a:t> </a:t>
                </a:r>
                <a:r>
                  <a:rPr lang="en-US" sz="900" dirty="0" err="1">
                    <a:solidFill>
                      <a:srgbClr val="CCCCCC">
                        <a:lumMod val="25000"/>
                      </a:srgbClr>
                    </a:solidFill>
                    <a:latin typeface="Arial"/>
                    <a:cs typeface="Arial" pitchFamily="34" charset="0"/>
                  </a:rPr>
                  <a:t>hàng</a:t>
                </a:r>
                <a:r>
                  <a:rPr lang="en-US" sz="900" dirty="0">
                    <a:solidFill>
                      <a:srgbClr val="CCCCCC">
                        <a:lumMod val="25000"/>
                      </a:srgbClr>
                    </a:solidFill>
                    <a:latin typeface="Arial"/>
                    <a:cs typeface="Arial" pitchFamily="34" charset="0"/>
                  </a:rPr>
                  <a:t> </a:t>
                </a:r>
                <a:r>
                  <a:rPr lang="en-US" sz="900" dirty="0" err="1">
                    <a:solidFill>
                      <a:srgbClr val="CCCCCC">
                        <a:lumMod val="25000"/>
                      </a:srgbClr>
                    </a:solidFill>
                    <a:latin typeface="Arial"/>
                    <a:cs typeface="Arial" pitchFamily="34" charset="0"/>
                  </a:rPr>
                  <a:t>hằng</a:t>
                </a:r>
                <a:r>
                  <a:rPr lang="en-US" sz="900" dirty="0">
                    <a:solidFill>
                      <a:srgbClr val="CCCCCC">
                        <a:lumMod val="25000"/>
                      </a:srgbClr>
                    </a:solidFill>
                    <a:latin typeface="Arial"/>
                    <a:cs typeface="Arial" pitchFamily="34" charset="0"/>
                  </a:rPr>
                  <a:t> </a:t>
                </a:r>
                <a:r>
                  <a:rPr lang="en-US" sz="900" dirty="0" err="1">
                    <a:solidFill>
                      <a:srgbClr val="CCCCCC">
                        <a:lumMod val="25000"/>
                      </a:srgbClr>
                    </a:solidFill>
                    <a:latin typeface="Arial"/>
                    <a:cs typeface="Arial" pitchFamily="34" charset="0"/>
                  </a:rPr>
                  <a:t>năm</a:t>
                </a:r>
                <a:endPar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endParaRPr>
              </a:p>
            </p:txBody>
          </p:sp>
        </p:grpSp>
        <p:sp>
          <p:nvSpPr>
            <p:cNvPr id="73" name="Arc 72"/>
            <p:cNvSpPr/>
            <p:nvPr/>
          </p:nvSpPr>
          <p:spPr>
            <a:xfrm>
              <a:off x="2779685" y="2289193"/>
              <a:ext cx="3566107" cy="2768499"/>
            </a:xfrm>
            <a:prstGeom prst="arc">
              <a:avLst>
                <a:gd name="adj1" fmla="val 8518182"/>
                <a:gd name="adj2" fmla="val 2115407"/>
              </a:avLst>
            </a:prstGeom>
            <a:gradFill flip="none" rotWithShape="1">
              <a:gsLst>
                <a:gs pos="85000">
                  <a:schemeClr val="accent1">
                    <a:lumMod val="60000"/>
                    <a:lumOff val="40000"/>
                  </a:schemeClr>
                </a:gs>
                <a:gs pos="0">
                  <a:schemeClr val="bg1"/>
                </a:gs>
              </a:gsLst>
              <a:lin ang="16200000" scaled="1"/>
              <a:tileRect/>
            </a:gradFill>
            <a:ln w="6350">
              <a:noFill/>
            </a:ln>
          </p:spPr>
          <p:style>
            <a:lnRef idx="1">
              <a:schemeClr val="accent1"/>
            </a:lnRef>
            <a:fillRef idx="0">
              <a:schemeClr val="accent1"/>
            </a:fillRef>
            <a:effectRef idx="0">
              <a:schemeClr val="accent1"/>
            </a:effectRef>
            <a:fontRef idx="minor">
              <a:schemeClr val="tx1"/>
            </a:fontRef>
          </p:style>
          <p:txBody>
            <a:bodyPr lIns="89867" tIns="44933" rIns="89867" bIns="4493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2" name="Straight Connector 41"/>
            <p:cNvCxnSpPr/>
            <p:nvPr/>
          </p:nvCxnSpPr>
          <p:spPr>
            <a:xfrm flipH="1" flipV="1">
              <a:off x="2654041" y="3286992"/>
              <a:ext cx="1904891" cy="8274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692666" y="4114441"/>
              <a:ext cx="1866263" cy="36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58930" y="2289194"/>
              <a:ext cx="1025133" cy="1825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16 Forma libre"/>
            <p:cNvSpPr/>
            <p:nvPr/>
          </p:nvSpPr>
          <p:spPr>
            <a:xfrm>
              <a:off x="4603782" y="2593321"/>
              <a:ext cx="625757" cy="12920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lang="en-US" sz="933" b="1" dirty="0" err="1">
                  <a:solidFill>
                    <a:srgbClr val="000000"/>
                  </a:solidFill>
                  <a:latin typeface="Arial"/>
                </a:rPr>
                <a:t>Hóa</a:t>
              </a:r>
              <a:r>
                <a:rPr lang="en-US" sz="933" b="1" dirty="0">
                  <a:solidFill>
                    <a:srgbClr val="000000"/>
                  </a:solidFill>
                  <a:latin typeface="Arial"/>
                </a:rPr>
                <a:t> đ</a:t>
              </a:r>
              <a:r>
                <a:rPr lang="vi-VN" sz="933" b="1" dirty="0">
                  <a:solidFill>
                    <a:srgbClr val="000000"/>
                  </a:solidFill>
                  <a:latin typeface="Arial"/>
                </a:rPr>
                <a:t>ơ</a:t>
              </a:r>
              <a:r>
                <a:rPr lang="en-US" sz="933" b="1" dirty="0">
                  <a:solidFill>
                    <a:srgbClr val="000000"/>
                  </a:solidFill>
                  <a:latin typeface="Arial"/>
                </a:rPr>
                <a:t>n</a:t>
              </a:r>
              <a:endParaRPr kumimoji="0" lang="en-US" sz="933" b="1" i="0" u="none" strike="noStrike" kern="1200" cap="none" spc="0" normalizeH="0" baseline="0" noProof="0" dirty="0">
                <a:ln>
                  <a:noFill/>
                </a:ln>
                <a:solidFill>
                  <a:srgbClr val="000000"/>
                </a:solidFill>
                <a:effectLst/>
                <a:uLnTx/>
                <a:uFillTx/>
                <a:latin typeface="Arial"/>
                <a:ea typeface="+mn-ea"/>
                <a:cs typeface="+mn-cs"/>
              </a:endParaRPr>
            </a:p>
          </p:txBody>
        </p:sp>
        <p:sp>
          <p:nvSpPr>
            <p:cNvPr id="47" name="16 Forma libre"/>
            <p:cNvSpPr/>
            <p:nvPr/>
          </p:nvSpPr>
          <p:spPr>
            <a:xfrm>
              <a:off x="2996408" y="3009932"/>
              <a:ext cx="813592" cy="258404"/>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n-US" sz="933" b="1" i="1" u="none" strike="noStrike" kern="1200" cap="none" spc="0" normalizeH="0" baseline="0" noProof="0" dirty="0" err="1">
                  <a:ln>
                    <a:noFill/>
                  </a:ln>
                  <a:solidFill>
                    <a:srgbClr val="000000"/>
                  </a:solidFill>
                  <a:effectLst/>
                  <a:uLnTx/>
                  <a:uFillTx/>
                  <a:latin typeface="Arial"/>
                  <a:ea typeface="+mn-ea"/>
                  <a:cs typeface="+mn-cs"/>
                </a:rPr>
                <a:t>Xâc</a:t>
              </a:r>
              <a:r>
                <a:rPr lang="en-US" sz="933" b="1" i="1" dirty="0">
                  <a:solidFill>
                    <a:srgbClr val="000000"/>
                  </a:solidFill>
                  <a:latin typeface="Arial"/>
                </a:rPr>
                <a:t> </a:t>
              </a:r>
              <a:r>
                <a:rPr lang="en-US" sz="933" b="1" i="1" dirty="0" err="1">
                  <a:solidFill>
                    <a:srgbClr val="000000"/>
                  </a:solidFill>
                  <a:latin typeface="Arial"/>
                </a:rPr>
                <a:t>nhận</a:t>
              </a:r>
              <a:r>
                <a:rPr lang="en-US" sz="933" b="1" i="1" dirty="0">
                  <a:solidFill>
                    <a:srgbClr val="000000"/>
                  </a:solidFill>
                  <a:latin typeface="Arial"/>
                </a:rPr>
                <a:t> đ</a:t>
              </a:r>
              <a:r>
                <a:rPr lang="vi-VN" sz="933" b="1" i="1" dirty="0">
                  <a:solidFill>
                    <a:srgbClr val="000000"/>
                  </a:solidFill>
                  <a:latin typeface="Arial"/>
                </a:rPr>
                <a:t>ơ</a:t>
              </a:r>
              <a:r>
                <a:rPr lang="en-US" sz="933" b="1" i="1" dirty="0">
                  <a:solidFill>
                    <a:srgbClr val="000000"/>
                  </a:solidFill>
                  <a:latin typeface="Arial"/>
                </a:rPr>
                <a:t>n </a:t>
              </a:r>
              <a:r>
                <a:rPr lang="en-US" sz="933" b="1" i="1" dirty="0" err="1">
                  <a:solidFill>
                    <a:srgbClr val="000000"/>
                  </a:solidFill>
                  <a:latin typeface="Arial"/>
                </a:rPr>
                <a:t>đặt</a:t>
              </a:r>
              <a:r>
                <a:rPr lang="en-US" sz="933" b="1" i="1" dirty="0">
                  <a:solidFill>
                    <a:srgbClr val="000000"/>
                  </a:solidFill>
                  <a:latin typeface="Arial"/>
                </a:rPr>
                <a:t> </a:t>
              </a:r>
              <a:r>
                <a:rPr lang="en-US" sz="933" b="1" i="1" dirty="0" err="1">
                  <a:solidFill>
                    <a:srgbClr val="000000"/>
                  </a:solidFill>
                  <a:latin typeface="Arial"/>
                </a:rPr>
                <a:t>hàng</a:t>
              </a:r>
              <a:endParaRPr kumimoji="0" lang="en-US" sz="933" b="1" i="1" u="none" strike="noStrike" kern="1200" cap="none" spc="0" normalizeH="0" baseline="0" noProof="0" dirty="0">
                <a:ln>
                  <a:noFill/>
                </a:ln>
                <a:solidFill>
                  <a:srgbClr val="000000"/>
                </a:solidFill>
                <a:effectLst/>
                <a:uLnTx/>
                <a:uFillTx/>
                <a:latin typeface="Arial"/>
                <a:ea typeface="+mn-ea"/>
                <a:cs typeface="+mn-cs"/>
              </a:endParaRPr>
            </a:p>
          </p:txBody>
        </p:sp>
        <p:sp>
          <p:nvSpPr>
            <p:cNvPr id="48" name="16 Forma libre"/>
            <p:cNvSpPr/>
            <p:nvPr/>
          </p:nvSpPr>
          <p:spPr>
            <a:xfrm>
              <a:off x="3618998" y="2550405"/>
              <a:ext cx="942252" cy="258404"/>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lang="en-US" sz="933" b="1" dirty="0" err="1">
                  <a:solidFill>
                    <a:srgbClr val="000000"/>
                  </a:solidFill>
                  <a:latin typeface="Arial"/>
                </a:rPr>
                <a:t>Thống</a:t>
              </a:r>
              <a:r>
                <a:rPr lang="en-US" sz="933" b="1" dirty="0">
                  <a:solidFill>
                    <a:srgbClr val="000000"/>
                  </a:solidFill>
                  <a:latin typeface="Arial"/>
                </a:rPr>
                <a:t> </a:t>
              </a:r>
              <a:r>
                <a:rPr lang="en-US" sz="933" b="1" dirty="0" err="1">
                  <a:solidFill>
                    <a:srgbClr val="000000"/>
                  </a:solidFill>
                  <a:latin typeface="Arial"/>
                </a:rPr>
                <a:t>báo</a:t>
              </a:r>
              <a:r>
                <a:rPr lang="en-US" sz="933" b="1" dirty="0">
                  <a:solidFill>
                    <a:srgbClr val="000000"/>
                  </a:solidFill>
                  <a:latin typeface="Arial"/>
                </a:rPr>
                <a:t> </a:t>
              </a:r>
              <a:r>
                <a:rPr lang="en-US" sz="933" b="1" dirty="0" err="1">
                  <a:solidFill>
                    <a:srgbClr val="000000"/>
                  </a:solidFill>
                  <a:latin typeface="Arial"/>
                </a:rPr>
                <a:t>chuyển</a:t>
              </a:r>
              <a:r>
                <a:rPr lang="en-US" sz="933" b="1" dirty="0">
                  <a:solidFill>
                    <a:srgbClr val="000000"/>
                  </a:solidFill>
                  <a:latin typeface="Arial"/>
                </a:rPr>
                <a:t> </a:t>
              </a:r>
              <a:r>
                <a:rPr lang="en-US" sz="933" b="1" dirty="0" err="1">
                  <a:solidFill>
                    <a:srgbClr val="000000"/>
                  </a:solidFill>
                  <a:latin typeface="Arial"/>
                </a:rPr>
                <a:t>hàng</a:t>
              </a:r>
              <a:endParaRPr kumimoji="0" lang="en-US" sz="933" b="0" i="1" u="none" strike="noStrike" kern="1200" cap="none" spc="0" normalizeH="0" baseline="0" noProof="0" dirty="0">
                <a:ln>
                  <a:noFill/>
                </a:ln>
                <a:solidFill>
                  <a:srgbClr val="000000"/>
                </a:solidFill>
                <a:effectLst/>
                <a:uLnTx/>
                <a:uFillTx/>
                <a:latin typeface="Arial"/>
                <a:ea typeface="+mn-ea"/>
                <a:cs typeface="+mn-cs"/>
              </a:endParaRPr>
            </a:p>
          </p:txBody>
        </p:sp>
        <p:sp>
          <p:nvSpPr>
            <p:cNvPr id="49" name="16 Forma libre"/>
            <p:cNvSpPr/>
            <p:nvPr/>
          </p:nvSpPr>
          <p:spPr>
            <a:xfrm>
              <a:off x="2910122" y="3739342"/>
              <a:ext cx="624953" cy="258404"/>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lang="en-US" sz="933" b="1" i="1" dirty="0" err="1">
                  <a:solidFill>
                    <a:srgbClr val="000000"/>
                  </a:solidFill>
                  <a:latin typeface="Arial"/>
                </a:rPr>
                <a:t>Đơn</a:t>
              </a:r>
              <a:r>
                <a:rPr lang="en-US" sz="933" b="1" i="1" dirty="0">
                  <a:solidFill>
                    <a:srgbClr val="000000"/>
                  </a:solidFill>
                  <a:latin typeface="Arial"/>
                </a:rPr>
                <a:t> </a:t>
              </a:r>
              <a:r>
                <a:rPr lang="en-US" sz="933" b="1" i="1" dirty="0" err="1">
                  <a:solidFill>
                    <a:srgbClr val="000000"/>
                  </a:solidFill>
                  <a:latin typeface="Arial"/>
                </a:rPr>
                <a:t>đặt</a:t>
              </a:r>
              <a:r>
                <a:rPr lang="en-US" sz="933" b="1" i="1" dirty="0">
                  <a:solidFill>
                    <a:srgbClr val="000000"/>
                  </a:solidFill>
                  <a:latin typeface="Arial"/>
                </a:rPr>
                <a:t> </a:t>
              </a:r>
              <a:r>
                <a:rPr lang="en-US" sz="933" b="1" i="1" dirty="0" err="1">
                  <a:solidFill>
                    <a:srgbClr val="000000"/>
                  </a:solidFill>
                  <a:latin typeface="Arial"/>
                </a:rPr>
                <a:t>hàng</a:t>
              </a:r>
              <a:endParaRPr kumimoji="0" lang="en-US" sz="933" b="1" i="1" u="none" strike="noStrike" kern="1200" cap="none" spc="0" normalizeH="0" baseline="0" noProof="0" dirty="0">
                <a:ln>
                  <a:noFill/>
                </a:ln>
                <a:solidFill>
                  <a:srgbClr val="000000"/>
                </a:solidFill>
                <a:effectLst/>
                <a:uLnTx/>
                <a:uFillTx/>
                <a:latin typeface="Arial"/>
                <a:ea typeface="+mn-ea"/>
                <a:cs typeface="+mn-cs"/>
              </a:endParaRPr>
            </a:p>
          </p:txBody>
        </p:sp>
        <p:sp>
          <p:nvSpPr>
            <p:cNvPr id="107" name="TextBox 106"/>
            <p:cNvSpPr txBox="1"/>
            <p:nvPr/>
          </p:nvSpPr>
          <p:spPr>
            <a:xfrm>
              <a:off x="6708363" y="2329247"/>
              <a:ext cx="2011680" cy="275410"/>
            </a:xfrm>
            <a:prstGeom prst="rect">
              <a:avLst/>
            </a:prstGeom>
            <a:noFill/>
          </p:spPr>
          <p:txBody>
            <a:bodyPr wrap="square" lIns="89867" tIns="44933" rIns="89867" bIns="44933"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lang="en-US" sz="1200" b="1" kern="0" dirty="0" err="1">
                  <a:solidFill>
                    <a:srgbClr val="000000"/>
                  </a:solidFill>
                  <a:latin typeface="Arial"/>
                  <a:ea typeface="Arial Unicode MS" pitchFamily="34" charset="-128"/>
                  <a:cs typeface="Arial Unicode MS" pitchFamily="34" charset="-128"/>
                </a:rPr>
                <a:t>Nhà</a:t>
              </a:r>
              <a:r>
                <a:rPr lang="en-US" sz="1200" b="1" kern="0" dirty="0">
                  <a:solidFill>
                    <a:srgbClr val="000000"/>
                  </a:solidFill>
                  <a:latin typeface="Arial"/>
                  <a:ea typeface="Arial Unicode MS" pitchFamily="34" charset="-128"/>
                  <a:cs typeface="Arial Unicode MS" pitchFamily="34" charset="-128"/>
                </a:rPr>
                <a:t> </a:t>
              </a:r>
              <a:r>
                <a:rPr lang="en-US" sz="1200" b="1" kern="0" dirty="0" err="1">
                  <a:solidFill>
                    <a:srgbClr val="000000"/>
                  </a:solidFill>
                  <a:latin typeface="Arial"/>
                  <a:ea typeface="Arial Unicode MS" pitchFamily="34" charset="-128"/>
                  <a:cs typeface="Arial Unicode MS" pitchFamily="34" charset="-128"/>
                </a:rPr>
                <a:t>cung</a:t>
              </a:r>
              <a:r>
                <a:rPr lang="en-US" sz="1200" b="1" kern="0" dirty="0">
                  <a:solidFill>
                    <a:srgbClr val="000000"/>
                  </a:solidFill>
                  <a:latin typeface="Arial"/>
                  <a:ea typeface="Arial Unicode MS" pitchFamily="34" charset="-128"/>
                  <a:cs typeface="Arial Unicode MS" pitchFamily="34" charset="-128"/>
                </a:rPr>
                <a:t> </a:t>
              </a:r>
              <a:r>
                <a:rPr lang="en-US" sz="1200" b="1" kern="0" dirty="0" err="1">
                  <a:solidFill>
                    <a:srgbClr val="000000"/>
                  </a:solidFill>
                  <a:latin typeface="Arial"/>
                  <a:ea typeface="Arial Unicode MS" pitchFamily="34" charset="-128"/>
                  <a:cs typeface="Arial Unicode MS" pitchFamily="34" charset="-128"/>
                </a:rPr>
                <a:t>cấp</a:t>
              </a:r>
              <a:r>
                <a:rPr lang="en-US" sz="1200" b="1" kern="0" dirty="0">
                  <a:solidFill>
                    <a:srgbClr val="000000"/>
                  </a:solidFill>
                  <a:latin typeface="Arial"/>
                  <a:ea typeface="Arial Unicode MS" pitchFamily="34" charset="-128"/>
                  <a:cs typeface="Arial Unicode MS" pitchFamily="34" charset="-128"/>
                </a:rPr>
                <a:t> </a:t>
              </a:r>
              <a:endPar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8" name="TextBox 107"/>
            <p:cNvSpPr txBox="1"/>
            <p:nvPr>
              <p:custDataLst>
                <p:tags r:id="rId2"/>
              </p:custDataLst>
            </p:nvPr>
          </p:nvSpPr>
          <p:spPr>
            <a:xfrm>
              <a:off x="607246" y="2339966"/>
              <a:ext cx="1759311" cy="275410"/>
            </a:xfrm>
            <a:prstGeom prst="rect">
              <a:avLst/>
            </a:prstGeom>
            <a:noFill/>
          </p:spPr>
          <p:txBody>
            <a:bodyPr wrap="square" lIns="89867" tIns="44933" rIns="89867" bIns="44933"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Khách</a:t>
              </a: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r>
                <a:rPr kumimoji="0" lang="en-US" sz="1200" b="1"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hàng</a:t>
              </a:r>
              <a:endPar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cxnSp>
          <p:nvCxnSpPr>
            <p:cNvPr id="16" name="Straight Connector 15"/>
            <p:cNvCxnSpPr/>
            <p:nvPr/>
          </p:nvCxnSpPr>
          <p:spPr>
            <a:xfrm>
              <a:off x="644542" y="2641553"/>
              <a:ext cx="175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08363" y="2635393"/>
              <a:ext cx="2011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71547" y="2966868"/>
              <a:ext cx="1417288" cy="1616089"/>
              <a:chOff x="272880" y="1921129"/>
              <a:chExt cx="1226380" cy="1398403"/>
            </a:xfrm>
          </p:grpSpPr>
          <p:pic>
            <p:nvPicPr>
              <p:cNvPr id="6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2880" y="2466841"/>
                <a:ext cx="559970" cy="22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512" y="3229653"/>
                <a:ext cx="459562" cy="53388"/>
              </a:xfrm>
              <a:prstGeom prst="rect">
                <a:avLst/>
              </a:prstGeom>
            </p:spPr>
          </p:pic>
          <p:grpSp>
            <p:nvGrpSpPr>
              <p:cNvPr id="2" name="Group 71"/>
              <p:cNvGrpSpPr/>
              <p:nvPr/>
            </p:nvGrpSpPr>
            <p:grpSpPr>
              <a:xfrm>
                <a:off x="927632" y="2466841"/>
                <a:ext cx="511116" cy="233405"/>
                <a:chOff x="657946" y="4053966"/>
                <a:chExt cx="1575383" cy="777586"/>
              </a:xfrm>
            </p:grpSpPr>
            <p:pic>
              <p:nvPicPr>
                <p:cNvPr id="71" name="Picture 2" descr="http://tiburonsoft.com/blog/wp-content/uploads/2010/02/maximologo.gif"/>
                <p:cNvPicPr>
                  <a:picLocks noChangeAspect="1" noChangeArrowheads="1"/>
                </p:cNvPicPr>
                <p:nvPr/>
              </p:nvPicPr>
              <p:blipFill>
                <a:blip r:embed="rId7" cstate="screen">
                  <a:extLst>
                    <a:ext uri="{28A0092B-C50C-407E-A947-70E740481C1C}">
                      <a14:useLocalDpi xmlns:a14="http://schemas.microsoft.com/office/drawing/2010/main"/>
                    </a:ext>
                  </a:extLst>
                </a:blip>
                <a:srcRect b="29160"/>
                <a:stretch>
                  <a:fillRect/>
                </a:stretch>
              </p:blipFill>
              <p:spPr bwMode="auto">
                <a:xfrm>
                  <a:off x="968091" y="4053966"/>
                  <a:ext cx="1265238" cy="542455"/>
                </a:xfrm>
                <a:prstGeom prst="rect">
                  <a:avLst/>
                </a:prstGeom>
                <a:noFill/>
              </p:spPr>
            </p:pic>
            <p:pic>
              <p:nvPicPr>
                <p:cNvPr id="72" name="Picture 2" descr="http://tiburonsoft.com/blog/wp-content/uploads/2010/02/maximologo.gif"/>
                <p:cNvPicPr>
                  <a:picLocks noChangeAspect="1" noChangeArrowheads="1"/>
                </p:cNvPicPr>
                <p:nvPr/>
              </p:nvPicPr>
              <p:blipFill>
                <a:blip r:embed="rId7" cstate="screen">
                  <a:extLst>
                    <a:ext uri="{28A0092B-C50C-407E-A947-70E740481C1C}">
                      <a14:useLocalDpi xmlns:a14="http://schemas.microsoft.com/office/drawing/2010/main"/>
                    </a:ext>
                  </a:extLst>
                </a:blip>
                <a:srcRect t="70699"/>
                <a:stretch>
                  <a:fillRect/>
                </a:stretch>
              </p:blipFill>
              <p:spPr bwMode="auto">
                <a:xfrm>
                  <a:off x="657946" y="4607185"/>
                  <a:ext cx="1265238" cy="224367"/>
                </a:xfrm>
                <a:prstGeom prst="rect">
                  <a:avLst/>
                </a:prstGeom>
                <a:noFill/>
              </p:spPr>
            </p:pic>
          </p:grpSp>
          <p:pic>
            <p:nvPicPr>
              <p:cNvPr id="77"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6626" y="2837088"/>
                <a:ext cx="521334" cy="16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88874" y="3164218"/>
                <a:ext cx="489260" cy="1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84892" y="2837088"/>
                <a:ext cx="497222" cy="160857"/>
              </a:xfrm>
              <a:prstGeom prst="rect">
                <a:avLst/>
              </a:prstGeom>
              <a:noFill/>
              <a:ln w="9525">
                <a:noFill/>
                <a:miter lim="800000"/>
                <a:headEnd/>
                <a:tailEnd/>
              </a:ln>
              <a:effectLst/>
            </p:spPr>
          </p:pic>
          <p:pic>
            <p:nvPicPr>
              <p:cNvPr id="52" name="Picture 7" descr="SAP_grad_R_pref.png"/>
              <p:cNvPicPr>
                <a:picLocks noChangeAspect="1"/>
              </p:cNvPicPr>
              <p:nvPr/>
            </p:nvPicPr>
            <p:blipFill>
              <a:blip r:embed="rId11" cstate="print"/>
              <a:srcRect/>
              <a:stretch>
                <a:fillRect/>
              </a:stretch>
            </p:blipFill>
            <p:spPr bwMode="auto">
              <a:xfrm>
                <a:off x="468734" y="1921129"/>
                <a:ext cx="1030526" cy="440927"/>
              </a:xfrm>
              <a:prstGeom prst="rect">
                <a:avLst/>
              </a:prstGeom>
              <a:noFill/>
              <a:ln w="9525">
                <a:noFill/>
                <a:miter lim="800000"/>
                <a:headEnd/>
                <a:tailEnd/>
              </a:ln>
            </p:spPr>
          </p:pic>
        </p:grpSp>
        <p:cxnSp>
          <p:nvCxnSpPr>
            <p:cNvPr id="76" name="Elbow Connector 75"/>
            <p:cNvCxnSpPr/>
            <p:nvPr/>
          </p:nvCxnSpPr>
          <p:spPr>
            <a:xfrm>
              <a:off x="1985567" y="3772674"/>
              <a:ext cx="820024" cy="1"/>
            </a:xfrm>
            <a:prstGeom prst="bentConnector3">
              <a:avLst>
                <a:gd name="adj1" fmla="val 50000"/>
              </a:avLst>
            </a:prstGeom>
            <a:ln w="254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16 Forma libre"/>
            <p:cNvSpPr/>
            <p:nvPr/>
          </p:nvSpPr>
          <p:spPr>
            <a:xfrm>
              <a:off x="5198137" y="3009933"/>
              <a:ext cx="771852" cy="12920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a:ea typeface="+mn-ea"/>
                  <a:cs typeface="+mn-cs"/>
                </a:rPr>
                <a:t>Catalogs</a:t>
              </a:r>
            </a:p>
          </p:txBody>
        </p:sp>
        <p:cxnSp>
          <p:nvCxnSpPr>
            <p:cNvPr id="74" name="Straight Connector 73"/>
            <p:cNvCxnSpPr/>
            <p:nvPr/>
          </p:nvCxnSpPr>
          <p:spPr>
            <a:xfrm flipH="1" flipV="1">
              <a:off x="4485049" y="2120043"/>
              <a:ext cx="100776" cy="19814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3336872" y="2465315"/>
              <a:ext cx="1248952" cy="16362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661399" y="3083355"/>
              <a:ext cx="1643867" cy="1081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58663" y="3624093"/>
              <a:ext cx="721203" cy="28713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33" b="1" i="0" u="none" strike="noStrike" kern="1200" cap="none" spc="0" normalizeH="0" baseline="0" noProof="0" dirty="0" err="1">
                  <a:ln>
                    <a:noFill/>
                  </a:ln>
                  <a:solidFill>
                    <a:srgbClr val="000000"/>
                  </a:solidFill>
                  <a:effectLst/>
                  <a:uLnTx/>
                  <a:uFillTx/>
                  <a:latin typeface="Arial"/>
                  <a:ea typeface="+mn-ea"/>
                  <a:cs typeface="+mn-cs"/>
                </a:rPr>
                <a:t>Khám</a:t>
              </a:r>
              <a:r>
                <a:rPr kumimoji="0" lang="en-US" sz="933" b="1" i="0" u="none" strike="noStrike" kern="1200" cap="none" spc="0" normalizeH="0" baseline="0" noProof="0" dirty="0">
                  <a:ln>
                    <a:noFill/>
                  </a:ln>
                  <a:solidFill>
                    <a:srgbClr val="000000"/>
                  </a:solidFill>
                  <a:effectLst/>
                  <a:uLnTx/>
                  <a:uFillTx/>
                  <a:latin typeface="Arial"/>
                  <a:ea typeface="+mn-ea"/>
                  <a:cs typeface="+mn-cs"/>
                </a:rPr>
                <a:t> </a:t>
              </a:r>
              <a:r>
                <a:rPr kumimoji="0" lang="en-US" sz="933" b="1" i="0" u="none" strike="noStrike" kern="1200" cap="none" spc="0" normalizeH="0" baseline="0" noProof="0" dirty="0" err="1">
                  <a:ln>
                    <a:noFill/>
                  </a:ln>
                  <a:solidFill>
                    <a:srgbClr val="000000"/>
                  </a:solidFill>
                  <a:effectLst/>
                  <a:uLnTx/>
                  <a:uFillTx/>
                  <a:latin typeface="Arial"/>
                  <a:ea typeface="+mn-ea"/>
                  <a:cs typeface="+mn-cs"/>
                </a:rPr>
                <a:t>phá</a:t>
              </a:r>
              <a:r>
                <a:rPr kumimoji="0" lang="en-US" sz="933" b="1" i="0" u="none" strike="noStrike" kern="1200" cap="none" spc="0" normalizeH="0" baseline="0" noProof="0" dirty="0">
                  <a:ln>
                    <a:noFill/>
                  </a:ln>
                  <a:solidFill>
                    <a:srgbClr val="000000"/>
                  </a:solidFill>
                  <a:effectLst/>
                  <a:uLnTx/>
                  <a:uFillTx/>
                  <a:latin typeface="Arial"/>
                  <a:ea typeface="+mn-ea"/>
                  <a:cs typeface="+mn-cs"/>
                </a:rPr>
                <a:t> Ariba</a:t>
              </a:r>
              <a:endParaRPr kumimoji="0" lang="en-US" sz="933"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61" name="Text Box 115"/>
            <p:cNvSpPr txBox="1">
              <a:spLocks noChangeArrowheads="1"/>
            </p:cNvSpPr>
            <p:nvPr/>
          </p:nvSpPr>
          <p:spPr bwMode="auto">
            <a:xfrm>
              <a:off x="6850589" y="3192418"/>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marL="63500" marR="0" lvl="0" indent="-6350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charset="0"/>
                  <a:ea typeface="+mn-ea"/>
                  <a:cs typeface="+mn-cs"/>
                </a:rPr>
                <a:t>Online</a:t>
              </a:r>
            </a:p>
          </p:txBody>
        </p:sp>
        <p:grpSp>
          <p:nvGrpSpPr>
            <p:cNvPr id="17" name="Group 16"/>
            <p:cNvGrpSpPr/>
            <p:nvPr/>
          </p:nvGrpSpPr>
          <p:grpSpPr>
            <a:xfrm>
              <a:off x="6433032" y="3007823"/>
              <a:ext cx="658861" cy="1366707"/>
              <a:chOff x="4022444" y="1024569"/>
              <a:chExt cx="1635764" cy="3272285"/>
            </a:xfrm>
            <a:solidFill>
              <a:schemeClr val="tx1">
                <a:lumMod val="65000"/>
                <a:lumOff val="35000"/>
              </a:schemeClr>
            </a:solidFill>
          </p:grpSpPr>
          <p:cxnSp>
            <p:nvCxnSpPr>
              <p:cNvPr id="67" name="Elbow Connector 66"/>
              <p:cNvCxnSpPr/>
              <p:nvPr/>
            </p:nvCxnSpPr>
            <p:spPr>
              <a:xfrm flipV="1">
                <a:off x="4239045" y="1024569"/>
                <a:ext cx="1419160" cy="1389474"/>
              </a:xfrm>
              <a:prstGeom prst="bentConnector3">
                <a:avLst>
                  <a:gd name="adj1" fmla="val 44830"/>
                </a:avLst>
              </a:prstGeom>
              <a:grpFill/>
              <a:ln w="381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a:off x="4022443" y="2414042"/>
                <a:ext cx="1635763" cy="1882811"/>
              </a:xfrm>
              <a:prstGeom prst="bentConnector3">
                <a:avLst>
                  <a:gd name="adj1" fmla="val 52329"/>
                </a:avLst>
              </a:prstGeom>
              <a:grpFill/>
              <a:ln w="381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605160" y="2782827"/>
              <a:ext cx="494121" cy="1886683"/>
              <a:chOff x="5844507" y="2009158"/>
              <a:chExt cx="442949" cy="1691293"/>
            </a:xfrm>
          </p:grpSpPr>
          <p:grpSp>
            <p:nvGrpSpPr>
              <p:cNvPr id="5" name="Group 56"/>
              <p:cNvGrpSpPr/>
              <p:nvPr/>
            </p:nvGrpSpPr>
            <p:grpSpPr>
              <a:xfrm>
                <a:off x="5853950" y="2403961"/>
                <a:ext cx="424063" cy="316017"/>
                <a:chOff x="7068325" y="2305408"/>
                <a:chExt cx="375198" cy="291290"/>
              </a:xfrm>
            </p:grpSpPr>
            <p:sp>
              <p:nvSpPr>
                <p:cNvPr id="63" name="Freeform 62"/>
                <p:cNvSpPr>
                  <a:spLocks noEditPoints="1"/>
                </p:cNvSpPr>
                <p:nvPr/>
              </p:nvSpPr>
              <p:spPr bwMode="auto">
                <a:xfrm>
                  <a:off x="7068325" y="2414495"/>
                  <a:ext cx="186809" cy="182203"/>
                </a:xfrm>
                <a:custGeom>
                  <a:avLst/>
                  <a:gdLst/>
                  <a:ahLst/>
                  <a:cxnLst>
                    <a:cxn ang="0">
                      <a:pos x="0" y="0"/>
                    </a:cxn>
                    <a:cxn ang="0">
                      <a:pos x="0" y="191"/>
                    </a:cxn>
                    <a:cxn ang="0">
                      <a:pos x="40" y="191"/>
                    </a:cxn>
                    <a:cxn ang="0">
                      <a:pos x="40" y="162"/>
                    </a:cxn>
                    <a:cxn ang="0">
                      <a:pos x="96" y="162"/>
                    </a:cxn>
                    <a:cxn ang="0">
                      <a:pos x="96" y="191"/>
                    </a:cxn>
                    <a:cxn ang="0">
                      <a:pos x="136" y="191"/>
                    </a:cxn>
                    <a:cxn ang="0">
                      <a:pos x="136" y="0"/>
                    </a:cxn>
                    <a:cxn ang="0">
                      <a:pos x="0" y="0"/>
                    </a:cxn>
                    <a:cxn ang="0">
                      <a:pos x="40" y="128"/>
                    </a:cxn>
                    <a:cxn ang="0">
                      <a:pos x="17" y="128"/>
                    </a:cxn>
                    <a:cxn ang="0">
                      <a:pos x="17" y="106"/>
                    </a:cxn>
                    <a:cxn ang="0">
                      <a:pos x="40" y="106"/>
                    </a:cxn>
                    <a:cxn ang="0">
                      <a:pos x="40" y="128"/>
                    </a:cxn>
                    <a:cxn ang="0">
                      <a:pos x="40" y="91"/>
                    </a:cxn>
                    <a:cxn ang="0">
                      <a:pos x="17" y="91"/>
                    </a:cxn>
                    <a:cxn ang="0">
                      <a:pos x="17" y="70"/>
                    </a:cxn>
                    <a:cxn ang="0">
                      <a:pos x="40" y="70"/>
                    </a:cxn>
                    <a:cxn ang="0">
                      <a:pos x="40" y="91"/>
                    </a:cxn>
                    <a:cxn ang="0">
                      <a:pos x="40" y="55"/>
                    </a:cxn>
                    <a:cxn ang="0">
                      <a:pos x="17" y="55"/>
                    </a:cxn>
                    <a:cxn ang="0">
                      <a:pos x="17" y="34"/>
                    </a:cxn>
                    <a:cxn ang="0">
                      <a:pos x="40" y="34"/>
                    </a:cxn>
                    <a:cxn ang="0">
                      <a:pos x="40" y="55"/>
                    </a:cxn>
                    <a:cxn ang="0">
                      <a:pos x="79" y="128"/>
                    </a:cxn>
                    <a:cxn ang="0">
                      <a:pos x="55" y="128"/>
                    </a:cxn>
                    <a:cxn ang="0">
                      <a:pos x="55" y="106"/>
                    </a:cxn>
                    <a:cxn ang="0">
                      <a:pos x="79" y="106"/>
                    </a:cxn>
                    <a:cxn ang="0">
                      <a:pos x="79" y="128"/>
                    </a:cxn>
                    <a:cxn ang="0">
                      <a:pos x="79" y="91"/>
                    </a:cxn>
                    <a:cxn ang="0">
                      <a:pos x="55" y="91"/>
                    </a:cxn>
                    <a:cxn ang="0">
                      <a:pos x="55" y="70"/>
                    </a:cxn>
                    <a:cxn ang="0">
                      <a:pos x="79" y="70"/>
                    </a:cxn>
                    <a:cxn ang="0">
                      <a:pos x="79" y="91"/>
                    </a:cxn>
                    <a:cxn ang="0">
                      <a:pos x="79" y="55"/>
                    </a:cxn>
                    <a:cxn ang="0">
                      <a:pos x="55" y="55"/>
                    </a:cxn>
                    <a:cxn ang="0">
                      <a:pos x="55" y="34"/>
                    </a:cxn>
                    <a:cxn ang="0">
                      <a:pos x="79" y="34"/>
                    </a:cxn>
                    <a:cxn ang="0">
                      <a:pos x="79" y="55"/>
                    </a:cxn>
                    <a:cxn ang="0">
                      <a:pos x="117" y="128"/>
                    </a:cxn>
                    <a:cxn ang="0">
                      <a:pos x="96" y="128"/>
                    </a:cxn>
                    <a:cxn ang="0">
                      <a:pos x="96" y="106"/>
                    </a:cxn>
                    <a:cxn ang="0">
                      <a:pos x="117" y="106"/>
                    </a:cxn>
                    <a:cxn ang="0">
                      <a:pos x="117" y="128"/>
                    </a:cxn>
                    <a:cxn ang="0">
                      <a:pos x="117" y="91"/>
                    </a:cxn>
                    <a:cxn ang="0">
                      <a:pos x="96" y="91"/>
                    </a:cxn>
                    <a:cxn ang="0">
                      <a:pos x="96" y="70"/>
                    </a:cxn>
                    <a:cxn ang="0">
                      <a:pos x="117" y="70"/>
                    </a:cxn>
                    <a:cxn ang="0">
                      <a:pos x="117" y="91"/>
                    </a:cxn>
                    <a:cxn ang="0">
                      <a:pos x="117" y="55"/>
                    </a:cxn>
                    <a:cxn ang="0">
                      <a:pos x="96" y="55"/>
                    </a:cxn>
                    <a:cxn ang="0">
                      <a:pos x="96" y="34"/>
                    </a:cxn>
                    <a:cxn ang="0">
                      <a:pos x="117" y="34"/>
                    </a:cxn>
                    <a:cxn ang="0">
                      <a:pos x="117" y="55"/>
                    </a:cxn>
                  </a:cxnLst>
                  <a:rect l="0" t="0" r="r" b="b"/>
                  <a:pathLst>
                    <a:path w="136" h="191">
                      <a:moveTo>
                        <a:pt x="0" y="0"/>
                      </a:moveTo>
                      <a:lnTo>
                        <a:pt x="0" y="191"/>
                      </a:lnTo>
                      <a:lnTo>
                        <a:pt x="40" y="191"/>
                      </a:lnTo>
                      <a:lnTo>
                        <a:pt x="40" y="162"/>
                      </a:lnTo>
                      <a:lnTo>
                        <a:pt x="96" y="162"/>
                      </a:lnTo>
                      <a:lnTo>
                        <a:pt x="96" y="191"/>
                      </a:lnTo>
                      <a:lnTo>
                        <a:pt x="136" y="191"/>
                      </a:lnTo>
                      <a:lnTo>
                        <a:pt x="136" y="0"/>
                      </a:lnTo>
                      <a:lnTo>
                        <a:pt x="0" y="0"/>
                      </a:lnTo>
                      <a:close/>
                      <a:moveTo>
                        <a:pt x="40" y="128"/>
                      </a:moveTo>
                      <a:lnTo>
                        <a:pt x="17" y="128"/>
                      </a:lnTo>
                      <a:lnTo>
                        <a:pt x="17" y="106"/>
                      </a:lnTo>
                      <a:lnTo>
                        <a:pt x="40" y="106"/>
                      </a:lnTo>
                      <a:lnTo>
                        <a:pt x="40" y="128"/>
                      </a:lnTo>
                      <a:close/>
                      <a:moveTo>
                        <a:pt x="40" y="91"/>
                      </a:moveTo>
                      <a:lnTo>
                        <a:pt x="17" y="91"/>
                      </a:lnTo>
                      <a:lnTo>
                        <a:pt x="17" y="70"/>
                      </a:lnTo>
                      <a:lnTo>
                        <a:pt x="40" y="70"/>
                      </a:lnTo>
                      <a:lnTo>
                        <a:pt x="40" y="91"/>
                      </a:lnTo>
                      <a:close/>
                      <a:moveTo>
                        <a:pt x="40" y="55"/>
                      </a:moveTo>
                      <a:lnTo>
                        <a:pt x="17" y="55"/>
                      </a:lnTo>
                      <a:lnTo>
                        <a:pt x="17" y="34"/>
                      </a:lnTo>
                      <a:lnTo>
                        <a:pt x="40" y="34"/>
                      </a:lnTo>
                      <a:lnTo>
                        <a:pt x="40" y="55"/>
                      </a:lnTo>
                      <a:close/>
                      <a:moveTo>
                        <a:pt x="79" y="128"/>
                      </a:moveTo>
                      <a:lnTo>
                        <a:pt x="55" y="128"/>
                      </a:lnTo>
                      <a:lnTo>
                        <a:pt x="55" y="106"/>
                      </a:lnTo>
                      <a:lnTo>
                        <a:pt x="79" y="106"/>
                      </a:lnTo>
                      <a:lnTo>
                        <a:pt x="79" y="128"/>
                      </a:lnTo>
                      <a:close/>
                      <a:moveTo>
                        <a:pt x="79" y="91"/>
                      </a:moveTo>
                      <a:lnTo>
                        <a:pt x="55" y="91"/>
                      </a:lnTo>
                      <a:lnTo>
                        <a:pt x="55" y="70"/>
                      </a:lnTo>
                      <a:lnTo>
                        <a:pt x="79" y="70"/>
                      </a:lnTo>
                      <a:lnTo>
                        <a:pt x="79" y="91"/>
                      </a:lnTo>
                      <a:close/>
                      <a:moveTo>
                        <a:pt x="79" y="55"/>
                      </a:moveTo>
                      <a:lnTo>
                        <a:pt x="55" y="55"/>
                      </a:lnTo>
                      <a:lnTo>
                        <a:pt x="55" y="34"/>
                      </a:lnTo>
                      <a:lnTo>
                        <a:pt x="79" y="34"/>
                      </a:lnTo>
                      <a:lnTo>
                        <a:pt x="79" y="55"/>
                      </a:lnTo>
                      <a:close/>
                      <a:moveTo>
                        <a:pt x="117" y="128"/>
                      </a:moveTo>
                      <a:lnTo>
                        <a:pt x="96" y="128"/>
                      </a:lnTo>
                      <a:lnTo>
                        <a:pt x="96" y="106"/>
                      </a:lnTo>
                      <a:lnTo>
                        <a:pt x="117" y="106"/>
                      </a:lnTo>
                      <a:lnTo>
                        <a:pt x="117" y="128"/>
                      </a:lnTo>
                      <a:close/>
                      <a:moveTo>
                        <a:pt x="117" y="91"/>
                      </a:moveTo>
                      <a:lnTo>
                        <a:pt x="96" y="91"/>
                      </a:lnTo>
                      <a:lnTo>
                        <a:pt x="96" y="70"/>
                      </a:lnTo>
                      <a:lnTo>
                        <a:pt x="117" y="70"/>
                      </a:lnTo>
                      <a:lnTo>
                        <a:pt x="117" y="91"/>
                      </a:lnTo>
                      <a:close/>
                      <a:moveTo>
                        <a:pt x="117" y="55"/>
                      </a:moveTo>
                      <a:lnTo>
                        <a:pt x="96" y="55"/>
                      </a:lnTo>
                      <a:lnTo>
                        <a:pt x="96" y="34"/>
                      </a:lnTo>
                      <a:lnTo>
                        <a:pt x="117" y="34"/>
                      </a:lnTo>
                      <a:lnTo>
                        <a:pt x="117" y="5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Freeform 67"/>
                <p:cNvSpPr>
                  <a:spLocks noEditPoints="1"/>
                </p:cNvSpPr>
                <p:nvPr/>
              </p:nvSpPr>
              <p:spPr bwMode="auto">
                <a:xfrm>
                  <a:off x="7308910" y="2305408"/>
                  <a:ext cx="134613" cy="288090"/>
                </a:xfrm>
                <a:custGeom>
                  <a:avLst/>
                  <a:gdLst/>
                  <a:ahLst/>
                  <a:cxnLst>
                    <a:cxn ang="0">
                      <a:pos x="0" y="302"/>
                    </a:cxn>
                    <a:cxn ang="0">
                      <a:pos x="32" y="273"/>
                    </a:cxn>
                    <a:cxn ang="0">
                      <a:pos x="66" y="302"/>
                    </a:cxn>
                    <a:cxn ang="0">
                      <a:pos x="98" y="0"/>
                    </a:cxn>
                    <a:cxn ang="0">
                      <a:pos x="41" y="239"/>
                    </a:cxn>
                    <a:cxn ang="0">
                      <a:pos x="19" y="217"/>
                    </a:cxn>
                    <a:cxn ang="0">
                      <a:pos x="41" y="239"/>
                    </a:cxn>
                    <a:cxn ang="0">
                      <a:pos x="19" y="202"/>
                    </a:cxn>
                    <a:cxn ang="0">
                      <a:pos x="41" y="181"/>
                    </a:cxn>
                    <a:cxn ang="0">
                      <a:pos x="41" y="166"/>
                    </a:cxn>
                    <a:cxn ang="0">
                      <a:pos x="19" y="145"/>
                    </a:cxn>
                    <a:cxn ang="0">
                      <a:pos x="41" y="166"/>
                    </a:cxn>
                    <a:cxn ang="0">
                      <a:pos x="19" y="130"/>
                    </a:cxn>
                    <a:cxn ang="0">
                      <a:pos x="41" y="109"/>
                    </a:cxn>
                    <a:cxn ang="0">
                      <a:pos x="41" y="94"/>
                    </a:cxn>
                    <a:cxn ang="0">
                      <a:pos x="19" y="73"/>
                    </a:cxn>
                    <a:cxn ang="0">
                      <a:pos x="41" y="94"/>
                    </a:cxn>
                    <a:cxn ang="0">
                      <a:pos x="19" y="58"/>
                    </a:cxn>
                    <a:cxn ang="0">
                      <a:pos x="41" y="36"/>
                    </a:cxn>
                    <a:cxn ang="0">
                      <a:pos x="79" y="239"/>
                    </a:cxn>
                    <a:cxn ang="0">
                      <a:pos x="58" y="217"/>
                    </a:cxn>
                    <a:cxn ang="0">
                      <a:pos x="79" y="239"/>
                    </a:cxn>
                    <a:cxn ang="0">
                      <a:pos x="58" y="202"/>
                    </a:cxn>
                    <a:cxn ang="0">
                      <a:pos x="79" y="181"/>
                    </a:cxn>
                    <a:cxn ang="0">
                      <a:pos x="79" y="166"/>
                    </a:cxn>
                    <a:cxn ang="0">
                      <a:pos x="58" y="145"/>
                    </a:cxn>
                    <a:cxn ang="0">
                      <a:pos x="79" y="166"/>
                    </a:cxn>
                    <a:cxn ang="0">
                      <a:pos x="58" y="130"/>
                    </a:cxn>
                    <a:cxn ang="0">
                      <a:pos x="79" y="109"/>
                    </a:cxn>
                    <a:cxn ang="0">
                      <a:pos x="79" y="94"/>
                    </a:cxn>
                    <a:cxn ang="0">
                      <a:pos x="58" y="73"/>
                    </a:cxn>
                    <a:cxn ang="0">
                      <a:pos x="79" y="94"/>
                    </a:cxn>
                    <a:cxn ang="0">
                      <a:pos x="58" y="58"/>
                    </a:cxn>
                    <a:cxn ang="0">
                      <a:pos x="79" y="36"/>
                    </a:cxn>
                  </a:cxnLst>
                  <a:rect l="0" t="0" r="r" b="b"/>
                  <a:pathLst>
                    <a:path w="98" h="302">
                      <a:moveTo>
                        <a:pt x="0" y="0"/>
                      </a:moveTo>
                      <a:lnTo>
                        <a:pt x="0" y="302"/>
                      </a:lnTo>
                      <a:lnTo>
                        <a:pt x="32" y="302"/>
                      </a:lnTo>
                      <a:lnTo>
                        <a:pt x="32" y="273"/>
                      </a:lnTo>
                      <a:lnTo>
                        <a:pt x="66" y="273"/>
                      </a:lnTo>
                      <a:lnTo>
                        <a:pt x="66" y="302"/>
                      </a:lnTo>
                      <a:lnTo>
                        <a:pt x="98" y="302"/>
                      </a:lnTo>
                      <a:lnTo>
                        <a:pt x="98" y="0"/>
                      </a:lnTo>
                      <a:lnTo>
                        <a:pt x="0" y="0"/>
                      </a:lnTo>
                      <a:close/>
                      <a:moveTo>
                        <a:pt x="41" y="239"/>
                      </a:moveTo>
                      <a:lnTo>
                        <a:pt x="19" y="239"/>
                      </a:lnTo>
                      <a:lnTo>
                        <a:pt x="19" y="217"/>
                      </a:lnTo>
                      <a:lnTo>
                        <a:pt x="41" y="217"/>
                      </a:lnTo>
                      <a:lnTo>
                        <a:pt x="41" y="239"/>
                      </a:lnTo>
                      <a:close/>
                      <a:moveTo>
                        <a:pt x="41" y="202"/>
                      </a:moveTo>
                      <a:lnTo>
                        <a:pt x="19" y="202"/>
                      </a:lnTo>
                      <a:lnTo>
                        <a:pt x="19" y="181"/>
                      </a:lnTo>
                      <a:lnTo>
                        <a:pt x="41" y="181"/>
                      </a:lnTo>
                      <a:lnTo>
                        <a:pt x="41" y="202"/>
                      </a:lnTo>
                      <a:close/>
                      <a:moveTo>
                        <a:pt x="41" y="166"/>
                      </a:moveTo>
                      <a:lnTo>
                        <a:pt x="19" y="166"/>
                      </a:lnTo>
                      <a:lnTo>
                        <a:pt x="19" y="145"/>
                      </a:lnTo>
                      <a:lnTo>
                        <a:pt x="41" y="145"/>
                      </a:lnTo>
                      <a:lnTo>
                        <a:pt x="41" y="166"/>
                      </a:lnTo>
                      <a:close/>
                      <a:moveTo>
                        <a:pt x="41" y="130"/>
                      </a:moveTo>
                      <a:lnTo>
                        <a:pt x="19" y="130"/>
                      </a:lnTo>
                      <a:lnTo>
                        <a:pt x="19" y="109"/>
                      </a:lnTo>
                      <a:lnTo>
                        <a:pt x="41" y="109"/>
                      </a:lnTo>
                      <a:lnTo>
                        <a:pt x="41" y="130"/>
                      </a:lnTo>
                      <a:close/>
                      <a:moveTo>
                        <a:pt x="41" y="94"/>
                      </a:moveTo>
                      <a:lnTo>
                        <a:pt x="19" y="94"/>
                      </a:lnTo>
                      <a:lnTo>
                        <a:pt x="19" y="73"/>
                      </a:lnTo>
                      <a:lnTo>
                        <a:pt x="41" y="73"/>
                      </a:lnTo>
                      <a:lnTo>
                        <a:pt x="41" y="94"/>
                      </a:lnTo>
                      <a:close/>
                      <a:moveTo>
                        <a:pt x="41" y="58"/>
                      </a:moveTo>
                      <a:lnTo>
                        <a:pt x="19" y="58"/>
                      </a:lnTo>
                      <a:lnTo>
                        <a:pt x="19" y="36"/>
                      </a:lnTo>
                      <a:lnTo>
                        <a:pt x="41" y="36"/>
                      </a:lnTo>
                      <a:lnTo>
                        <a:pt x="41" y="58"/>
                      </a:lnTo>
                      <a:close/>
                      <a:moveTo>
                        <a:pt x="79" y="239"/>
                      </a:moveTo>
                      <a:lnTo>
                        <a:pt x="58" y="239"/>
                      </a:lnTo>
                      <a:lnTo>
                        <a:pt x="58" y="217"/>
                      </a:lnTo>
                      <a:lnTo>
                        <a:pt x="79" y="217"/>
                      </a:lnTo>
                      <a:lnTo>
                        <a:pt x="79" y="239"/>
                      </a:lnTo>
                      <a:close/>
                      <a:moveTo>
                        <a:pt x="79" y="202"/>
                      </a:moveTo>
                      <a:lnTo>
                        <a:pt x="58" y="202"/>
                      </a:lnTo>
                      <a:lnTo>
                        <a:pt x="58" y="181"/>
                      </a:lnTo>
                      <a:lnTo>
                        <a:pt x="79" y="181"/>
                      </a:lnTo>
                      <a:lnTo>
                        <a:pt x="79" y="202"/>
                      </a:lnTo>
                      <a:close/>
                      <a:moveTo>
                        <a:pt x="79" y="166"/>
                      </a:moveTo>
                      <a:lnTo>
                        <a:pt x="58" y="166"/>
                      </a:lnTo>
                      <a:lnTo>
                        <a:pt x="58" y="145"/>
                      </a:lnTo>
                      <a:lnTo>
                        <a:pt x="79" y="145"/>
                      </a:lnTo>
                      <a:lnTo>
                        <a:pt x="79" y="166"/>
                      </a:lnTo>
                      <a:close/>
                      <a:moveTo>
                        <a:pt x="79" y="130"/>
                      </a:moveTo>
                      <a:lnTo>
                        <a:pt x="58" y="130"/>
                      </a:lnTo>
                      <a:lnTo>
                        <a:pt x="58" y="109"/>
                      </a:lnTo>
                      <a:lnTo>
                        <a:pt x="79" y="109"/>
                      </a:lnTo>
                      <a:lnTo>
                        <a:pt x="79" y="130"/>
                      </a:lnTo>
                      <a:close/>
                      <a:moveTo>
                        <a:pt x="79" y="94"/>
                      </a:moveTo>
                      <a:lnTo>
                        <a:pt x="58" y="94"/>
                      </a:lnTo>
                      <a:lnTo>
                        <a:pt x="58" y="73"/>
                      </a:lnTo>
                      <a:lnTo>
                        <a:pt x="79" y="73"/>
                      </a:lnTo>
                      <a:lnTo>
                        <a:pt x="79" y="94"/>
                      </a:lnTo>
                      <a:close/>
                      <a:moveTo>
                        <a:pt x="79" y="58"/>
                      </a:moveTo>
                      <a:lnTo>
                        <a:pt x="58" y="58"/>
                      </a:lnTo>
                      <a:lnTo>
                        <a:pt x="58" y="36"/>
                      </a:lnTo>
                      <a:lnTo>
                        <a:pt x="79" y="36"/>
                      </a:lnTo>
                      <a:lnTo>
                        <a:pt x="79" y="58"/>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58" name="Freeform 57"/>
              <p:cNvSpPr>
                <a:spLocks noEditPoints="1"/>
              </p:cNvSpPr>
              <p:nvPr/>
            </p:nvSpPr>
            <p:spPr bwMode="auto">
              <a:xfrm>
                <a:off x="5896428" y="2009158"/>
                <a:ext cx="339107" cy="239563"/>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58"/>
              <p:cNvSpPr>
                <a:spLocks noEditPoints="1"/>
              </p:cNvSpPr>
              <p:nvPr/>
            </p:nvSpPr>
            <p:spPr bwMode="auto">
              <a:xfrm>
                <a:off x="5858084" y="2845069"/>
                <a:ext cx="415795" cy="296190"/>
              </a:xfrm>
              <a:custGeom>
                <a:avLst/>
                <a:gdLst/>
                <a:ahLst/>
                <a:cxnLst>
                  <a:cxn ang="0">
                    <a:pos x="373" y="0"/>
                  </a:cxn>
                  <a:cxn ang="0">
                    <a:pos x="334" y="219"/>
                  </a:cxn>
                  <a:cxn ang="0">
                    <a:pos x="304" y="32"/>
                  </a:cxn>
                  <a:cxn ang="0">
                    <a:pos x="268" y="219"/>
                  </a:cxn>
                  <a:cxn ang="0">
                    <a:pos x="236" y="32"/>
                  </a:cxn>
                  <a:cxn ang="0">
                    <a:pos x="198" y="219"/>
                  </a:cxn>
                  <a:cxn ang="0">
                    <a:pos x="0" y="405"/>
                  </a:cxn>
                  <a:cxn ang="0">
                    <a:pos x="379" y="219"/>
                  </a:cxn>
                  <a:cxn ang="0">
                    <a:pos x="41" y="349"/>
                  </a:cxn>
                  <a:cxn ang="0">
                    <a:pos x="21" y="332"/>
                  </a:cxn>
                  <a:cxn ang="0">
                    <a:pos x="41" y="349"/>
                  </a:cxn>
                  <a:cxn ang="0">
                    <a:pos x="21" y="313"/>
                  </a:cxn>
                  <a:cxn ang="0">
                    <a:pos x="41" y="296"/>
                  </a:cxn>
                  <a:cxn ang="0">
                    <a:pos x="41" y="277"/>
                  </a:cxn>
                  <a:cxn ang="0">
                    <a:pos x="21" y="260"/>
                  </a:cxn>
                  <a:cxn ang="0">
                    <a:pos x="41" y="277"/>
                  </a:cxn>
                  <a:cxn ang="0">
                    <a:pos x="60" y="349"/>
                  </a:cxn>
                  <a:cxn ang="0">
                    <a:pos x="81" y="332"/>
                  </a:cxn>
                  <a:cxn ang="0">
                    <a:pos x="81" y="313"/>
                  </a:cxn>
                  <a:cxn ang="0">
                    <a:pos x="60" y="296"/>
                  </a:cxn>
                  <a:cxn ang="0">
                    <a:pos x="81" y="313"/>
                  </a:cxn>
                  <a:cxn ang="0">
                    <a:pos x="60" y="277"/>
                  </a:cxn>
                  <a:cxn ang="0">
                    <a:pos x="81" y="260"/>
                  </a:cxn>
                  <a:cxn ang="0">
                    <a:pos x="119" y="349"/>
                  </a:cxn>
                  <a:cxn ang="0">
                    <a:pos x="100" y="332"/>
                  </a:cxn>
                  <a:cxn ang="0">
                    <a:pos x="119" y="349"/>
                  </a:cxn>
                  <a:cxn ang="0">
                    <a:pos x="100" y="313"/>
                  </a:cxn>
                  <a:cxn ang="0">
                    <a:pos x="119" y="296"/>
                  </a:cxn>
                  <a:cxn ang="0">
                    <a:pos x="119" y="277"/>
                  </a:cxn>
                  <a:cxn ang="0">
                    <a:pos x="100" y="260"/>
                  </a:cxn>
                  <a:cxn ang="0">
                    <a:pos x="119" y="277"/>
                  </a:cxn>
                  <a:cxn ang="0">
                    <a:pos x="138" y="349"/>
                  </a:cxn>
                  <a:cxn ang="0">
                    <a:pos x="158" y="332"/>
                  </a:cxn>
                  <a:cxn ang="0">
                    <a:pos x="158" y="313"/>
                  </a:cxn>
                  <a:cxn ang="0">
                    <a:pos x="138" y="296"/>
                  </a:cxn>
                  <a:cxn ang="0">
                    <a:pos x="158" y="313"/>
                  </a:cxn>
                  <a:cxn ang="0">
                    <a:pos x="138" y="277"/>
                  </a:cxn>
                  <a:cxn ang="0">
                    <a:pos x="158" y="260"/>
                  </a:cxn>
                </a:cxnLst>
                <a:rect l="0" t="0" r="r" b="b"/>
                <a:pathLst>
                  <a:path w="379" h="405">
                    <a:moveTo>
                      <a:pt x="379" y="219"/>
                    </a:moveTo>
                    <a:lnTo>
                      <a:pt x="373" y="0"/>
                    </a:lnTo>
                    <a:lnTo>
                      <a:pt x="341" y="0"/>
                    </a:lnTo>
                    <a:lnTo>
                      <a:pt x="334" y="219"/>
                    </a:lnTo>
                    <a:lnTo>
                      <a:pt x="311" y="219"/>
                    </a:lnTo>
                    <a:lnTo>
                      <a:pt x="304" y="32"/>
                    </a:lnTo>
                    <a:lnTo>
                      <a:pt x="275" y="32"/>
                    </a:lnTo>
                    <a:lnTo>
                      <a:pt x="268" y="219"/>
                    </a:lnTo>
                    <a:lnTo>
                      <a:pt x="243" y="219"/>
                    </a:lnTo>
                    <a:lnTo>
                      <a:pt x="236" y="32"/>
                    </a:lnTo>
                    <a:lnTo>
                      <a:pt x="204" y="32"/>
                    </a:lnTo>
                    <a:lnTo>
                      <a:pt x="198" y="219"/>
                    </a:lnTo>
                    <a:lnTo>
                      <a:pt x="0" y="219"/>
                    </a:lnTo>
                    <a:lnTo>
                      <a:pt x="0" y="405"/>
                    </a:lnTo>
                    <a:lnTo>
                      <a:pt x="379" y="405"/>
                    </a:lnTo>
                    <a:lnTo>
                      <a:pt x="379" y="219"/>
                    </a:lnTo>
                    <a:lnTo>
                      <a:pt x="379" y="219"/>
                    </a:lnTo>
                    <a:close/>
                    <a:moveTo>
                      <a:pt x="41" y="349"/>
                    </a:moveTo>
                    <a:lnTo>
                      <a:pt x="21" y="349"/>
                    </a:lnTo>
                    <a:lnTo>
                      <a:pt x="21" y="332"/>
                    </a:lnTo>
                    <a:lnTo>
                      <a:pt x="41" y="332"/>
                    </a:lnTo>
                    <a:lnTo>
                      <a:pt x="41" y="349"/>
                    </a:lnTo>
                    <a:close/>
                    <a:moveTo>
                      <a:pt x="41" y="313"/>
                    </a:moveTo>
                    <a:lnTo>
                      <a:pt x="21" y="313"/>
                    </a:lnTo>
                    <a:lnTo>
                      <a:pt x="21" y="296"/>
                    </a:lnTo>
                    <a:lnTo>
                      <a:pt x="41" y="296"/>
                    </a:lnTo>
                    <a:lnTo>
                      <a:pt x="41" y="313"/>
                    </a:lnTo>
                    <a:close/>
                    <a:moveTo>
                      <a:pt x="41" y="277"/>
                    </a:moveTo>
                    <a:lnTo>
                      <a:pt x="21" y="277"/>
                    </a:lnTo>
                    <a:lnTo>
                      <a:pt x="21" y="260"/>
                    </a:lnTo>
                    <a:lnTo>
                      <a:pt x="41" y="260"/>
                    </a:lnTo>
                    <a:lnTo>
                      <a:pt x="41" y="277"/>
                    </a:lnTo>
                    <a:close/>
                    <a:moveTo>
                      <a:pt x="81" y="349"/>
                    </a:moveTo>
                    <a:lnTo>
                      <a:pt x="60" y="349"/>
                    </a:lnTo>
                    <a:lnTo>
                      <a:pt x="60" y="332"/>
                    </a:lnTo>
                    <a:lnTo>
                      <a:pt x="81" y="332"/>
                    </a:lnTo>
                    <a:lnTo>
                      <a:pt x="81" y="349"/>
                    </a:lnTo>
                    <a:close/>
                    <a:moveTo>
                      <a:pt x="81" y="313"/>
                    </a:moveTo>
                    <a:lnTo>
                      <a:pt x="60" y="313"/>
                    </a:lnTo>
                    <a:lnTo>
                      <a:pt x="60" y="296"/>
                    </a:lnTo>
                    <a:lnTo>
                      <a:pt x="81" y="296"/>
                    </a:lnTo>
                    <a:lnTo>
                      <a:pt x="81" y="313"/>
                    </a:lnTo>
                    <a:close/>
                    <a:moveTo>
                      <a:pt x="81" y="277"/>
                    </a:moveTo>
                    <a:lnTo>
                      <a:pt x="60" y="277"/>
                    </a:lnTo>
                    <a:lnTo>
                      <a:pt x="60" y="260"/>
                    </a:lnTo>
                    <a:lnTo>
                      <a:pt x="81" y="260"/>
                    </a:lnTo>
                    <a:lnTo>
                      <a:pt x="81" y="277"/>
                    </a:lnTo>
                    <a:close/>
                    <a:moveTo>
                      <a:pt x="119" y="349"/>
                    </a:moveTo>
                    <a:lnTo>
                      <a:pt x="100" y="349"/>
                    </a:lnTo>
                    <a:lnTo>
                      <a:pt x="100" y="332"/>
                    </a:lnTo>
                    <a:lnTo>
                      <a:pt x="119" y="332"/>
                    </a:lnTo>
                    <a:lnTo>
                      <a:pt x="119" y="349"/>
                    </a:lnTo>
                    <a:close/>
                    <a:moveTo>
                      <a:pt x="119" y="313"/>
                    </a:moveTo>
                    <a:lnTo>
                      <a:pt x="100" y="313"/>
                    </a:lnTo>
                    <a:lnTo>
                      <a:pt x="100" y="296"/>
                    </a:lnTo>
                    <a:lnTo>
                      <a:pt x="119" y="296"/>
                    </a:lnTo>
                    <a:lnTo>
                      <a:pt x="119" y="313"/>
                    </a:lnTo>
                    <a:close/>
                    <a:moveTo>
                      <a:pt x="119" y="277"/>
                    </a:moveTo>
                    <a:lnTo>
                      <a:pt x="100" y="277"/>
                    </a:lnTo>
                    <a:lnTo>
                      <a:pt x="100" y="260"/>
                    </a:lnTo>
                    <a:lnTo>
                      <a:pt x="119" y="260"/>
                    </a:lnTo>
                    <a:lnTo>
                      <a:pt x="119" y="277"/>
                    </a:lnTo>
                    <a:close/>
                    <a:moveTo>
                      <a:pt x="158" y="349"/>
                    </a:moveTo>
                    <a:lnTo>
                      <a:pt x="138" y="349"/>
                    </a:lnTo>
                    <a:lnTo>
                      <a:pt x="138" y="332"/>
                    </a:lnTo>
                    <a:lnTo>
                      <a:pt x="158" y="332"/>
                    </a:lnTo>
                    <a:lnTo>
                      <a:pt x="158" y="349"/>
                    </a:lnTo>
                    <a:close/>
                    <a:moveTo>
                      <a:pt x="158" y="313"/>
                    </a:moveTo>
                    <a:lnTo>
                      <a:pt x="138" y="313"/>
                    </a:lnTo>
                    <a:lnTo>
                      <a:pt x="138" y="296"/>
                    </a:lnTo>
                    <a:lnTo>
                      <a:pt x="158" y="296"/>
                    </a:lnTo>
                    <a:lnTo>
                      <a:pt x="158" y="313"/>
                    </a:lnTo>
                    <a:close/>
                    <a:moveTo>
                      <a:pt x="158" y="277"/>
                    </a:moveTo>
                    <a:lnTo>
                      <a:pt x="138" y="277"/>
                    </a:lnTo>
                    <a:lnTo>
                      <a:pt x="138" y="260"/>
                    </a:lnTo>
                    <a:lnTo>
                      <a:pt x="158" y="260"/>
                    </a:lnTo>
                    <a:lnTo>
                      <a:pt x="158" y="277"/>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149"/>
              <p:cNvSpPr>
                <a:spLocks noEditPoints="1"/>
              </p:cNvSpPr>
              <p:nvPr/>
            </p:nvSpPr>
            <p:spPr bwMode="auto">
              <a:xfrm>
                <a:off x="5844507" y="3327609"/>
                <a:ext cx="442949" cy="372842"/>
              </a:xfrm>
              <a:custGeom>
                <a:avLst/>
                <a:gdLst/>
                <a:ahLst/>
                <a:cxnLst>
                  <a:cxn ang="0">
                    <a:pos x="159" y="351"/>
                  </a:cxn>
                  <a:cxn ang="0">
                    <a:pos x="260" y="351"/>
                  </a:cxn>
                  <a:cxn ang="0">
                    <a:pos x="0" y="0"/>
                  </a:cxn>
                  <a:cxn ang="0">
                    <a:pos x="30" y="297"/>
                  </a:cxn>
                  <a:cxn ang="0">
                    <a:pos x="68" y="274"/>
                  </a:cxn>
                  <a:cxn ang="0">
                    <a:pos x="68" y="236"/>
                  </a:cxn>
                  <a:cxn ang="0">
                    <a:pos x="30" y="215"/>
                  </a:cxn>
                  <a:cxn ang="0">
                    <a:pos x="68" y="215"/>
                  </a:cxn>
                  <a:cxn ang="0">
                    <a:pos x="30" y="117"/>
                  </a:cxn>
                  <a:cxn ang="0">
                    <a:pos x="68" y="95"/>
                  </a:cxn>
                  <a:cxn ang="0">
                    <a:pos x="68" y="58"/>
                  </a:cxn>
                  <a:cxn ang="0">
                    <a:pos x="94" y="335"/>
                  </a:cxn>
                  <a:cxn ang="0">
                    <a:pos x="132" y="335"/>
                  </a:cxn>
                  <a:cxn ang="0">
                    <a:pos x="94" y="236"/>
                  </a:cxn>
                  <a:cxn ang="0">
                    <a:pos x="132" y="215"/>
                  </a:cxn>
                  <a:cxn ang="0">
                    <a:pos x="132" y="177"/>
                  </a:cxn>
                  <a:cxn ang="0">
                    <a:pos x="94" y="154"/>
                  </a:cxn>
                  <a:cxn ang="0">
                    <a:pos x="132" y="154"/>
                  </a:cxn>
                  <a:cxn ang="0">
                    <a:pos x="94" y="58"/>
                  </a:cxn>
                  <a:cxn ang="0">
                    <a:pos x="194" y="274"/>
                  </a:cxn>
                  <a:cxn ang="0">
                    <a:pos x="194" y="236"/>
                  </a:cxn>
                  <a:cxn ang="0">
                    <a:pos x="157" y="215"/>
                  </a:cxn>
                  <a:cxn ang="0">
                    <a:pos x="194" y="215"/>
                  </a:cxn>
                  <a:cxn ang="0">
                    <a:pos x="157" y="154"/>
                  </a:cxn>
                  <a:cxn ang="0">
                    <a:pos x="194" y="118"/>
                  </a:cxn>
                  <a:cxn ang="0">
                    <a:pos x="157" y="58"/>
                  </a:cxn>
                  <a:cxn ang="0">
                    <a:pos x="260" y="274"/>
                  </a:cxn>
                  <a:cxn ang="0">
                    <a:pos x="260" y="238"/>
                  </a:cxn>
                  <a:cxn ang="0">
                    <a:pos x="223" y="215"/>
                  </a:cxn>
                  <a:cxn ang="0">
                    <a:pos x="260" y="215"/>
                  </a:cxn>
                  <a:cxn ang="0">
                    <a:pos x="223" y="117"/>
                  </a:cxn>
                  <a:cxn ang="0">
                    <a:pos x="260" y="95"/>
                  </a:cxn>
                  <a:cxn ang="0">
                    <a:pos x="260" y="58"/>
                  </a:cxn>
                  <a:cxn ang="0">
                    <a:pos x="323" y="58"/>
                  </a:cxn>
                  <a:cxn ang="0">
                    <a:pos x="285" y="58"/>
                  </a:cxn>
                  <a:cxn ang="0">
                    <a:pos x="323" y="118"/>
                  </a:cxn>
                  <a:cxn ang="0">
                    <a:pos x="285" y="117"/>
                  </a:cxn>
                  <a:cxn ang="0">
                    <a:pos x="287" y="297"/>
                  </a:cxn>
                  <a:cxn ang="0">
                    <a:pos x="325" y="274"/>
                  </a:cxn>
                  <a:cxn ang="0">
                    <a:pos x="325" y="238"/>
                  </a:cxn>
                  <a:cxn ang="0">
                    <a:pos x="287" y="215"/>
                  </a:cxn>
                  <a:cxn ang="0">
                    <a:pos x="325" y="215"/>
                  </a:cxn>
                  <a:cxn ang="0">
                    <a:pos x="350" y="297"/>
                  </a:cxn>
                  <a:cxn ang="0">
                    <a:pos x="387" y="274"/>
                  </a:cxn>
                  <a:cxn ang="0">
                    <a:pos x="387" y="238"/>
                  </a:cxn>
                  <a:cxn ang="0">
                    <a:pos x="350" y="215"/>
                  </a:cxn>
                  <a:cxn ang="0">
                    <a:pos x="387" y="215"/>
                  </a:cxn>
                  <a:cxn ang="0">
                    <a:pos x="350" y="117"/>
                  </a:cxn>
                  <a:cxn ang="0">
                    <a:pos x="387" y="95"/>
                  </a:cxn>
                  <a:cxn ang="0">
                    <a:pos x="387" y="58"/>
                  </a:cxn>
                </a:cxnLst>
                <a:rect l="0" t="0" r="r" b="b"/>
                <a:pathLst>
                  <a:path w="417" h="351">
                    <a:moveTo>
                      <a:pt x="0" y="0"/>
                    </a:moveTo>
                    <a:lnTo>
                      <a:pt x="0" y="351"/>
                    </a:lnTo>
                    <a:lnTo>
                      <a:pt x="159" y="351"/>
                    </a:lnTo>
                    <a:lnTo>
                      <a:pt x="159" y="297"/>
                    </a:lnTo>
                    <a:lnTo>
                      <a:pt x="260" y="297"/>
                    </a:lnTo>
                    <a:lnTo>
                      <a:pt x="260" y="351"/>
                    </a:lnTo>
                    <a:lnTo>
                      <a:pt x="417" y="351"/>
                    </a:lnTo>
                    <a:lnTo>
                      <a:pt x="417" y="0"/>
                    </a:lnTo>
                    <a:lnTo>
                      <a:pt x="0" y="0"/>
                    </a:lnTo>
                    <a:close/>
                    <a:moveTo>
                      <a:pt x="68" y="335"/>
                    </a:moveTo>
                    <a:lnTo>
                      <a:pt x="30" y="335"/>
                    </a:lnTo>
                    <a:lnTo>
                      <a:pt x="30" y="297"/>
                    </a:lnTo>
                    <a:lnTo>
                      <a:pt x="68" y="297"/>
                    </a:lnTo>
                    <a:lnTo>
                      <a:pt x="68" y="335"/>
                    </a:lnTo>
                    <a:close/>
                    <a:moveTo>
                      <a:pt x="68" y="274"/>
                    </a:moveTo>
                    <a:lnTo>
                      <a:pt x="30" y="274"/>
                    </a:lnTo>
                    <a:lnTo>
                      <a:pt x="30" y="236"/>
                    </a:lnTo>
                    <a:lnTo>
                      <a:pt x="68" y="236"/>
                    </a:lnTo>
                    <a:lnTo>
                      <a:pt x="68" y="274"/>
                    </a:lnTo>
                    <a:close/>
                    <a:moveTo>
                      <a:pt x="68" y="215"/>
                    </a:moveTo>
                    <a:lnTo>
                      <a:pt x="30" y="215"/>
                    </a:lnTo>
                    <a:lnTo>
                      <a:pt x="30" y="177"/>
                    </a:lnTo>
                    <a:lnTo>
                      <a:pt x="68" y="177"/>
                    </a:lnTo>
                    <a:lnTo>
                      <a:pt x="68" y="215"/>
                    </a:lnTo>
                    <a:close/>
                    <a:moveTo>
                      <a:pt x="68" y="154"/>
                    </a:moveTo>
                    <a:lnTo>
                      <a:pt x="30" y="154"/>
                    </a:lnTo>
                    <a:lnTo>
                      <a:pt x="30" y="117"/>
                    </a:lnTo>
                    <a:lnTo>
                      <a:pt x="68" y="117"/>
                    </a:lnTo>
                    <a:lnTo>
                      <a:pt x="68" y="154"/>
                    </a:lnTo>
                    <a:close/>
                    <a:moveTo>
                      <a:pt x="68" y="95"/>
                    </a:moveTo>
                    <a:lnTo>
                      <a:pt x="30" y="95"/>
                    </a:lnTo>
                    <a:lnTo>
                      <a:pt x="30" y="58"/>
                    </a:lnTo>
                    <a:lnTo>
                      <a:pt x="68" y="58"/>
                    </a:lnTo>
                    <a:lnTo>
                      <a:pt x="68" y="95"/>
                    </a:lnTo>
                    <a:close/>
                    <a:moveTo>
                      <a:pt x="132" y="335"/>
                    </a:moveTo>
                    <a:lnTo>
                      <a:pt x="94" y="335"/>
                    </a:lnTo>
                    <a:lnTo>
                      <a:pt x="94" y="297"/>
                    </a:lnTo>
                    <a:lnTo>
                      <a:pt x="132" y="297"/>
                    </a:lnTo>
                    <a:lnTo>
                      <a:pt x="132" y="335"/>
                    </a:lnTo>
                    <a:close/>
                    <a:moveTo>
                      <a:pt x="132" y="274"/>
                    </a:moveTo>
                    <a:lnTo>
                      <a:pt x="94" y="274"/>
                    </a:lnTo>
                    <a:lnTo>
                      <a:pt x="94" y="236"/>
                    </a:lnTo>
                    <a:lnTo>
                      <a:pt x="132" y="236"/>
                    </a:lnTo>
                    <a:lnTo>
                      <a:pt x="132" y="274"/>
                    </a:lnTo>
                    <a:close/>
                    <a:moveTo>
                      <a:pt x="132" y="215"/>
                    </a:moveTo>
                    <a:lnTo>
                      <a:pt x="94" y="215"/>
                    </a:lnTo>
                    <a:lnTo>
                      <a:pt x="94" y="177"/>
                    </a:lnTo>
                    <a:lnTo>
                      <a:pt x="132" y="177"/>
                    </a:lnTo>
                    <a:lnTo>
                      <a:pt x="132" y="215"/>
                    </a:lnTo>
                    <a:close/>
                    <a:moveTo>
                      <a:pt x="132" y="154"/>
                    </a:moveTo>
                    <a:lnTo>
                      <a:pt x="94" y="154"/>
                    </a:lnTo>
                    <a:lnTo>
                      <a:pt x="94" y="117"/>
                    </a:lnTo>
                    <a:lnTo>
                      <a:pt x="132" y="117"/>
                    </a:lnTo>
                    <a:lnTo>
                      <a:pt x="132" y="154"/>
                    </a:lnTo>
                    <a:close/>
                    <a:moveTo>
                      <a:pt x="132" y="95"/>
                    </a:moveTo>
                    <a:lnTo>
                      <a:pt x="94" y="95"/>
                    </a:lnTo>
                    <a:lnTo>
                      <a:pt x="94" y="58"/>
                    </a:lnTo>
                    <a:lnTo>
                      <a:pt x="132" y="58"/>
                    </a:lnTo>
                    <a:lnTo>
                      <a:pt x="132" y="95"/>
                    </a:lnTo>
                    <a:close/>
                    <a:moveTo>
                      <a:pt x="194" y="274"/>
                    </a:moveTo>
                    <a:lnTo>
                      <a:pt x="157" y="274"/>
                    </a:lnTo>
                    <a:lnTo>
                      <a:pt x="157" y="236"/>
                    </a:lnTo>
                    <a:lnTo>
                      <a:pt x="194" y="236"/>
                    </a:lnTo>
                    <a:lnTo>
                      <a:pt x="194" y="274"/>
                    </a:lnTo>
                    <a:close/>
                    <a:moveTo>
                      <a:pt x="194" y="215"/>
                    </a:moveTo>
                    <a:lnTo>
                      <a:pt x="157" y="215"/>
                    </a:lnTo>
                    <a:lnTo>
                      <a:pt x="157" y="177"/>
                    </a:lnTo>
                    <a:lnTo>
                      <a:pt x="194" y="177"/>
                    </a:lnTo>
                    <a:lnTo>
                      <a:pt x="194" y="215"/>
                    </a:lnTo>
                    <a:close/>
                    <a:moveTo>
                      <a:pt x="194" y="118"/>
                    </a:moveTo>
                    <a:lnTo>
                      <a:pt x="194" y="154"/>
                    </a:lnTo>
                    <a:lnTo>
                      <a:pt x="157" y="154"/>
                    </a:lnTo>
                    <a:lnTo>
                      <a:pt x="157" y="117"/>
                    </a:lnTo>
                    <a:lnTo>
                      <a:pt x="194" y="117"/>
                    </a:lnTo>
                    <a:lnTo>
                      <a:pt x="194" y="118"/>
                    </a:lnTo>
                    <a:close/>
                    <a:moveTo>
                      <a:pt x="194" y="95"/>
                    </a:moveTo>
                    <a:lnTo>
                      <a:pt x="157" y="95"/>
                    </a:lnTo>
                    <a:lnTo>
                      <a:pt x="157" y="58"/>
                    </a:lnTo>
                    <a:lnTo>
                      <a:pt x="194" y="58"/>
                    </a:lnTo>
                    <a:lnTo>
                      <a:pt x="194" y="95"/>
                    </a:lnTo>
                    <a:close/>
                    <a:moveTo>
                      <a:pt x="260" y="274"/>
                    </a:moveTo>
                    <a:lnTo>
                      <a:pt x="223" y="274"/>
                    </a:lnTo>
                    <a:lnTo>
                      <a:pt x="223" y="238"/>
                    </a:lnTo>
                    <a:lnTo>
                      <a:pt x="260" y="238"/>
                    </a:lnTo>
                    <a:lnTo>
                      <a:pt x="260" y="274"/>
                    </a:lnTo>
                    <a:close/>
                    <a:moveTo>
                      <a:pt x="260" y="215"/>
                    </a:moveTo>
                    <a:lnTo>
                      <a:pt x="223" y="215"/>
                    </a:lnTo>
                    <a:lnTo>
                      <a:pt x="223" y="177"/>
                    </a:lnTo>
                    <a:lnTo>
                      <a:pt x="260" y="177"/>
                    </a:lnTo>
                    <a:lnTo>
                      <a:pt x="260" y="215"/>
                    </a:lnTo>
                    <a:close/>
                    <a:moveTo>
                      <a:pt x="260" y="154"/>
                    </a:moveTo>
                    <a:lnTo>
                      <a:pt x="223" y="154"/>
                    </a:lnTo>
                    <a:lnTo>
                      <a:pt x="223" y="117"/>
                    </a:lnTo>
                    <a:lnTo>
                      <a:pt x="260" y="117"/>
                    </a:lnTo>
                    <a:lnTo>
                      <a:pt x="260" y="154"/>
                    </a:lnTo>
                    <a:close/>
                    <a:moveTo>
                      <a:pt x="260" y="95"/>
                    </a:moveTo>
                    <a:lnTo>
                      <a:pt x="223" y="95"/>
                    </a:lnTo>
                    <a:lnTo>
                      <a:pt x="223" y="58"/>
                    </a:lnTo>
                    <a:lnTo>
                      <a:pt x="260" y="58"/>
                    </a:lnTo>
                    <a:lnTo>
                      <a:pt x="260" y="95"/>
                    </a:lnTo>
                    <a:close/>
                    <a:moveTo>
                      <a:pt x="285" y="58"/>
                    </a:moveTo>
                    <a:lnTo>
                      <a:pt x="323" y="58"/>
                    </a:lnTo>
                    <a:lnTo>
                      <a:pt x="323" y="95"/>
                    </a:lnTo>
                    <a:lnTo>
                      <a:pt x="285" y="95"/>
                    </a:lnTo>
                    <a:lnTo>
                      <a:pt x="285" y="58"/>
                    </a:lnTo>
                    <a:close/>
                    <a:moveTo>
                      <a:pt x="285" y="117"/>
                    </a:moveTo>
                    <a:lnTo>
                      <a:pt x="323" y="117"/>
                    </a:lnTo>
                    <a:lnTo>
                      <a:pt x="323" y="118"/>
                    </a:lnTo>
                    <a:lnTo>
                      <a:pt x="323" y="154"/>
                    </a:lnTo>
                    <a:lnTo>
                      <a:pt x="285" y="154"/>
                    </a:lnTo>
                    <a:lnTo>
                      <a:pt x="285" y="117"/>
                    </a:lnTo>
                    <a:close/>
                    <a:moveTo>
                      <a:pt x="325" y="335"/>
                    </a:moveTo>
                    <a:lnTo>
                      <a:pt x="287" y="335"/>
                    </a:lnTo>
                    <a:lnTo>
                      <a:pt x="287" y="297"/>
                    </a:lnTo>
                    <a:lnTo>
                      <a:pt x="325" y="297"/>
                    </a:lnTo>
                    <a:lnTo>
                      <a:pt x="325" y="335"/>
                    </a:lnTo>
                    <a:close/>
                    <a:moveTo>
                      <a:pt x="325" y="274"/>
                    </a:moveTo>
                    <a:lnTo>
                      <a:pt x="287" y="274"/>
                    </a:lnTo>
                    <a:lnTo>
                      <a:pt x="287" y="238"/>
                    </a:lnTo>
                    <a:lnTo>
                      <a:pt x="325" y="238"/>
                    </a:lnTo>
                    <a:lnTo>
                      <a:pt x="325" y="274"/>
                    </a:lnTo>
                    <a:close/>
                    <a:moveTo>
                      <a:pt x="325" y="215"/>
                    </a:moveTo>
                    <a:lnTo>
                      <a:pt x="287" y="215"/>
                    </a:lnTo>
                    <a:lnTo>
                      <a:pt x="287" y="177"/>
                    </a:lnTo>
                    <a:lnTo>
                      <a:pt x="325" y="177"/>
                    </a:lnTo>
                    <a:lnTo>
                      <a:pt x="325" y="215"/>
                    </a:lnTo>
                    <a:close/>
                    <a:moveTo>
                      <a:pt x="387" y="335"/>
                    </a:moveTo>
                    <a:lnTo>
                      <a:pt x="350" y="335"/>
                    </a:lnTo>
                    <a:lnTo>
                      <a:pt x="350" y="297"/>
                    </a:lnTo>
                    <a:lnTo>
                      <a:pt x="387" y="297"/>
                    </a:lnTo>
                    <a:lnTo>
                      <a:pt x="387" y="335"/>
                    </a:lnTo>
                    <a:close/>
                    <a:moveTo>
                      <a:pt x="387" y="274"/>
                    </a:moveTo>
                    <a:lnTo>
                      <a:pt x="350" y="274"/>
                    </a:lnTo>
                    <a:lnTo>
                      <a:pt x="350" y="238"/>
                    </a:lnTo>
                    <a:lnTo>
                      <a:pt x="387" y="238"/>
                    </a:lnTo>
                    <a:lnTo>
                      <a:pt x="387" y="274"/>
                    </a:lnTo>
                    <a:close/>
                    <a:moveTo>
                      <a:pt x="387" y="215"/>
                    </a:moveTo>
                    <a:lnTo>
                      <a:pt x="350" y="215"/>
                    </a:lnTo>
                    <a:lnTo>
                      <a:pt x="350" y="177"/>
                    </a:lnTo>
                    <a:lnTo>
                      <a:pt x="387" y="177"/>
                    </a:lnTo>
                    <a:lnTo>
                      <a:pt x="387" y="215"/>
                    </a:lnTo>
                    <a:close/>
                    <a:moveTo>
                      <a:pt x="387" y="154"/>
                    </a:moveTo>
                    <a:lnTo>
                      <a:pt x="350" y="154"/>
                    </a:lnTo>
                    <a:lnTo>
                      <a:pt x="350" y="117"/>
                    </a:lnTo>
                    <a:lnTo>
                      <a:pt x="387" y="117"/>
                    </a:lnTo>
                    <a:lnTo>
                      <a:pt x="387" y="154"/>
                    </a:lnTo>
                    <a:close/>
                    <a:moveTo>
                      <a:pt x="387" y="95"/>
                    </a:moveTo>
                    <a:lnTo>
                      <a:pt x="350" y="95"/>
                    </a:lnTo>
                    <a:lnTo>
                      <a:pt x="350" y="58"/>
                    </a:lnTo>
                    <a:lnTo>
                      <a:pt x="387" y="58"/>
                    </a:lnTo>
                    <a:lnTo>
                      <a:pt x="387" y="9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70" name="Freeform 69"/>
            <p:cNvSpPr>
              <a:spLocks noEditPoints="1"/>
            </p:cNvSpPr>
            <p:nvPr/>
          </p:nvSpPr>
          <p:spPr bwMode="auto">
            <a:xfrm>
              <a:off x="2206437" y="3345398"/>
              <a:ext cx="378283" cy="267239"/>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88" name="Action Button: Help 87">
            <a:hlinkClick r:id="rId12" action="ppaction://hlinksldjump" highlightClick="1"/>
          </p:cNvPr>
          <p:cNvSpPr/>
          <p:nvPr/>
        </p:nvSpPr>
        <p:spPr bwMode="gray">
          <a:xfrm>
            <a:off x="7899095" y="5871109"/>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90" name="Group 4"/>
          <p:cNvGrpSpPr>
            <a:grpSpLocks noChangeAspect="1"/>
          </p:cNvGrpSpPr>
          <p:nvPr/>
        </p:nvGrpSpPr>
        <p:grpSpPr bwMode="auto">
          <a:xfrm>
            <a:off x="2978597" y="3189088"/>
            <a:ext cx="3038475" cy="1817688"/>
            <a:chOff x="2882" y="1587"/>
            <a:chExt cx="1914" cy="1145"/>
          </a:xfrm>
        </p:grpSpPr>
        <p:sp>
          <p:nvSpPr>
            <p:cNvPr id="91" name="Oval 11"/>
            <p:cNvSpPr>
              <a:spLocks noChangeArrowheads="1"/>
            </p:cNvSpPr>
            <p:nvPr/>
          </p:nvSpPr>
          <p:spPr bwMode="auto">
            <a:xfrm>
              <a:off x="3266" y="1587"/>
              <a:ext cx="1146" cy="1145"/>
            </a:xfrm>
            <a:prstGeom prst="ellipse">
              <a:avLst/>
            </a:pr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Freeform 12"/>
            <p:cNvSpPr>
              <a:spLocks/>
            </p:cNvSpPr>
            <p:nvPr/>
          </p:nvSpPr>
          <p:spPr bwMode="auto">
            <a:xfrm>
              <a:off x="2882" y="2065"/>
              <a:ext cx="1914" cy="93"/>
            </a:xfrm>
            <a:custGeom>
              <a:avLst/>
              <a:gdLst>
                <a:gd name="T0" fmla="*/ 0 w 1621"/>
                <a:gd name="T1" fmla="*/ 79 h 79"/>
                <a:gd name="T2" fmla="*/ 1621 w 1621"/>
                <a:gd name="T3" fmla="*/ 79 h 79"/>
                <a:gd name="T4" fmla="*/ 1617 w 1621"/>
                <a:gd name="T5" fmla="*/ 0 h 79"/>
                <a:gd name="T6" fmla="*/ 4 w 1621"/>
                <a:gd name="T7" fmla="*/ 0 h 79"/>
                <a:gd name="T8" fmla="*/ 0 w 1621"/>
                <a:gd name="T9" fmla="*/ 79 h 79"/>
              </a:gdLst>
              <a:ahLst/>
              <a:cxnLst>
                <a:cxn ang="0">
                  <a:pos x="T0" y="T1"/>
                </a:cxn>
                <a:cxn ang="0">
                  <a:pos x="T2" y="T3"/>
                </a:cxn>
                <a:cxn ang="0">
                  <a:pos x="T4" y="T5"/>
                </a:cxn>
                <a:cxn ang="0">
                  <a:pos x="T6" y="T7"/>
                </a:cxn>
                <a:cxn ang="0">
                  <a:pos x="T8" y="T9"/>
                </a:cxn>
              </a:cxnLst>
              <a:rect l="0" t="0" r="r" b="b"/>
              <a:pathLst>
                <a:path w="1621" h="79">
                  <a:moveTo>
                    <a:pt x="0" y="79"/>
                  </a:moveTo>
                  <a:cubicBezTo>
                    <a:pt x="1621" y="79"/>
                    <a:pt x="1621" y="79"/>
                    <a:pt x="1621" y="79"/>
                  </a:cubicBezTo>
                  <a:cubicBezTo>
                    <a:pt x="1621" y="52"/>
                    <a:pt x="1619" y="26"/>
                    <a:pt x="1617" y="0"/>
                  </a:cubicBezTo>
                  <a:cubicBezTo>
                    <a:pt x="4" y="0"/>
                    <a:pt x="4" y="0"/>
                    <a:pt x="4" y="0"/>
                  </a:cubicBezTo>
                  <a:cubicBezTo>
                    <a:pt x="2" y="26"/>
                    <a:pt x="1" y="52"/>
                    <a:pt x="0" y="79"/>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3" name="Freeform 13"/>
            <p:cNvSpPr>
              <a:spLocks/>
            </p:cNvSpPr>
            <p:nvPr/>
          </p:nvSpPr>
          <p:spPr bwMode="auto">
            <a:xfrm>
              <a:off x="2882" y="2158"/>
              <a:ext cx="1914" cy="92"/>
            </a:xfrm>
            <a:custGeom>
              <a:avLst/>
              <a:gdLst>
                <a:gd name="T0" fmla="*/ 0 w 1621"/>
                <a:gd name="T1" fmla="*/ 2 h 78"/>
                <a:gd name="T2" fmla="*/ 4 w 1621"/>
                <a:gd name="T3" fmla="*/ 78 h 78"/>
                <a:gd name="T4" fmla="*/ 1617 w 1621"/>
                <a:gd name="T5" fmla="*/ 78 h 78"/>
                <a:gd name="T6" fmla="*/ 1621 w 1621"/>
                <a:gd name="T7" fmla="*/ 2 h 78"/>
                <a:gd name="T8" fmla="*/ 1621 w 1621"/>
                <a:gd name="T9" fmla="*/ 0 h 78"/>
                <a:gd name="T10" fmla="*/ 0 w 1621"/>
                <a:gd name="T11" fmla="*/ 0 h 78"/>
                <a:gd name="T12" fmla="*/ 0 w 1621"/>
                <a:gd name="T13" fmla="*/ 2 h 78"/>
              </a:gdLst>
              <a:ahLst/>
              <a:cxnLst>
                <a:cxn ang="0">
                  <a:pos x="T0" y="T1"/>
                </a:cxn>
                <a:cxn ang="0">
                  <a:pos x="T2" y="T3"/>
                </a:cxn>
                <a:cxn ang="0">
                  <a:pos x="T4" y="T5"/>
                </a:cxn>
                <a:cxn ang="0">
                  <a:pos x="T6" y="T7"/>
                </a:cxn>
                <a:cxn ang="0">
                  <a:pos x="T8" y="T9"/>
                </a:cxn>
                <a:cxn ang="0">
                  <a:pos x="T10" y="T11"/>
                </a:cxn>
                <a:cxn ang="0">
                  <a:pos x="T12" y="T13"/>
                </a:cxn>
              </a:cxnLst>
              <a:rect l="0" t="0" r="r" b="b"/>
              <a:pathLst>
                <a:path w="1621" h="78">
                  <a:moveTo>
                    <a:pt x="0" y="2"/>
                  </a:moveTo>
                  <a:cubicBezTo>
                    <a:pt x="0" y="28"/>
                    <a:pt x="2" y="53"/>
                    <a:pt x="4" y="78"/>
                  </a:cubicBezTo>
                  <a:cubicBezTo>
                    <a:pt x="1617" y="78"/>
                    <a:pt x="1617" y="78"/>
                    <a:pt x="1617" y="78"/>
                  </a:cubicBezTo>
                  <a:cubicBezTo>
                    <a:pt x="1619" y="53"/>
                    <a:pt x="1621" y="28"/>
                    <a:pt x="1621" y="2"/>
                  </a:cubicBezTo>
                  <a:cubicBezTo>
                    <a:pt x="1621" y="1"/>
                    <a:pt x="1621" y="0"/>
                    <a:pt x="1621" y="0"/>
                  </a:cubicBezTo>
                  <a:cubicBezTo>
                    <a:pt x="0" y="0"/>
                    <a:pt x="0" y="0"/>
                    <a:pt x="0" y="0"/>
                  </a:cubicBezTo>
                  <a:cubicBezTo>
                    <a:pt x="0" y="0"/>
                    <a:pt x="0" y="1"/>
                    <a:pt x="0" y="2"/>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Freeform 50"/>
            <p:cNvSpPr>
              <a:spLocks/>
            </p:cNvSpPr>
            <p:nvPr/>
          </p:nvSpPr>
          <p:spPr bwMode="auto">
            <a:xfrm>
              <a:off x="3726" y="1650"/>
              <a:ext cx="506" cy="191"/>
            </a:xfrm>
            <a:custGeom>
              <a:avLst/>
              <a:gdLst>
                <a:gd name="T0" fmla="*/ 0 w 428"/>
                <a:gd name="T1" fmla="*/ 162 h 162"/>
                <a:gd name="T2" fmla="*/ 67 w 428"/>
                <a:gd name="T3" fmla="*/ 110 h 162"/>
                <a:gd name="T4" fmla="*/ 83 w 428"/>
                <a:gd name="T5" fmla="*/ 116 h 162"/>
                <a:gd name="T6" fmla="*/ 84 w 428"/>
                <a:gd name="T7" fmla="*/ 87 h 162"/>
                <a:gd name="T8" fmla="*/ 178 w 428"/>
                <a:gd name="T9" fmla="*/ 0 h 162"/>
                <a:gd name="T10" fmla="*/ 270 w 428"/>
                <a:gd name="T11" fmla="*/ 63 h 162"/>
                <a:gd name="T12" fmla="*/ 270 w 428"/>
                <a:gd name="T13" fmla="*/ 63 h 162"/>
                <a:gd name="T14" fmla="*/ 300 w 428"/>
                <a:gd name="T15" fmla="*/ 63 h 162"/>
                <a:gd name="T16" fmla="*/ 366 w 428"/>
                <a:gd name="T17" fmla="*/ 112 h 162"/>
                <a:gd name="T18" fmla="*/ 366 w 428"/>
                <a:gd name="T19" fmla="*/ 113 h 162"/>
                <a:gd name="T20" fmla="*/ 387 w 428"/>
                <a:gd name="T21" fmla="*/ 113 h 162"/>
                <a:gd name="T22" fmla="*/ 428 w 428"/>
                <a:gd name="T23" fmla="*/ 162 h 162"/>
                <a:gd name="T24" fmla="*/ 0 w 428"/>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2">
                  <a:moveTo>
                    <a:pt x="0" y="162"/>
                  </a:moveTo>
                  <a:cubicBezTo>
                    <a:pt x="8" y="125"/>
                    <a:pt x="42" y="108"/>
                    <a:pt x="67" y="110"/>
                  </a:cubicBezTo>
                  <a:cubicBezTo>
                    <a:pt x="71" y="111"/>
                    <a:pt x="77" y="113"/>
                    <a:pt x="83" y="116"/>
                  </a:cubicBezTo>
                  <a:cubicBezTo>
                    <a:pt x="82" y="106"/>
                    <a:pt x="82" y="97"/>
                    <a:pt x="84" y="87"/>
                  </a:cubicBezTo>
                  <a:cubicBezTo>
                    <a:pt x="90" y="37"/>
                    <a:pt x="125" y="0"/>
                    <a:pt x="178" y="0"/>
                  </a:cubicBezTo>
                  <a:cubicBezTo>
                    <a:pt x="231" y="0"/>
                    <a:pt x="270" y="33"/>
                    <a:pt x="270" y="63"/>
                  </a:cubicBezTo>
                  <a:cubicBezTo>
                    <a:pt x="270" y="63"/>
                    <a:pt x="270" y="63"/>
                    <a:pt x="270" y="63"/>
                  </a:cubicBezTo>
                  <a:cubicBezTo>
                    <a:pt x="281" y="63"/>
                    <a:pt x="292" y="63"/>
                    <a:pt x="300" y="63"/>
                  </a:cubicBezTo>
                  <a:cubicBezTo>
                    <a:pt x="340" y="63"/>
                    <a:pt x="366" y="85"/>
                    <a:pt x="366" y="112"/>
                  </a:cubicBezTo>
                  <a:cubicBezTo>
                    <a:pt x="366" y="113"/>
                    <a:pt x="366" y="113"/>
                    <a:pt x="366" y="113"/>
                  </a:cubicBezTo>
                  <a:cubicBezTo>
                    <a:pt x="387" y="113"/>
                    <a:pt x="387" y="113"/>
                    <a:pt x="387" y="113"/>
                  </a:cubicBezTo>
                  <a:cubicBezTo>
                    <a:pt x="411" y="113"/>
                    <a:pt x="428" y="133"/>
                    <a:pt x="428" y="162"/>
                  </a:cubicBez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51"/>
            <p:cNvSpPr>
              <a:spLocks/>
            </p:cNvSpPr>
            <p:nvPr/>
          </p:nvSpPr>
          <p:spPr bwMode="auto">
            <a:xfrm>
              <a:off x="3726" y="2478"/>
              <a:ext cx="506" cy="193"/>
            </a:xfrm>
            <a:custGeom>
              <a:avLst/>
              <a:gdLst>
                <a:gd name="T0" fmla="*/ 0 w 428"/>
                <a:gd name="T1" fmla="*/ 0 h 163"/>
                <a:gd name="T2" fmla="*/ 67 w 428"/>
                <a:gd name="T3" fmla="*/ 52 h 163"/>
                <a:gd name="T4" fmla="*/ 83 w 428"/>
                <a:gd name="T5" fmla="*/ 47 h 163"/>
                <a:gd name="T6" fmla="*/ 84 w 428"/>
                <a:gd name="T7" fmla="*/ 76 h 163"/>
                <a:gd name="T8" fmla="*/ 178 w 428"/>
                <a:gd name="T9" fmla="*/ 163 h 163"/>
                <a:gd name="T10" fmla="*/ 270 w 428"/>
                <a:gd name="T11" fmla="*/ 100 h 163"/>
                <a:gd name="T12" fmla="*/ 270 w 428"/>
                <a:gd name="T13" fmla="*/ 100 h 163"/>
                <a:gd name="T14" fmla="*/ 300 w 428"/>
                <a:gd name="T15" fmla="*/ 100 h 163"/>
                <a:gd name="T16" fmla="*/ 366 w 428"/>
                <a:gd name="T17" fmla="*/ 50 h 163"/>
                <a:gd name="T18" fmla="*/ 366 w 428"/>
                <a:gd name="T19" fmla="*/ 50 h 163"/>
                <a:gd name="T20" fmla="*/ 387 w 428"/>
                <a:gd name="T21" fmla="*/ 50 h 163"/>
                <a:gd name="T22" fmla="*/ 428 w 428"/>
                <a:gd name="T23" fmla="*/ 0 h 163"/>
                <a:gd name="T24" fmla="*/ 0 w 428"/>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3">
                  <a:moveTo>
                    <a:pt x="0" y="0"/>
                  </a:moveTo>
                  <a:cubicBezTo>
                    <a:pt x="8" y="37"/>
                    <a:pt x="42" y="55"/>
                    <a:pt x="67" y="52"/>
                  </a:cubicBezTo>
                  <a:cubicBezTo>
                    <a:pt x="71" y="52"/>
                    <a:pt x="77" y="50"/>
                    <a:pt x="83" y="47"/>
                  </a:cubicBezTo>
                  <a:cubicBezTo>
                    <a:pt x="82" y="56"/>
                    <a:pt x="82" y="66"/>
                    <a:pt x="84" y="76"/>
                  </a:cubicBezTo>
                  <a:cubicBezTo>
                    <a:pt x="90" y="126"/>
                    <a:pt x="125" y="163"/>
                    <a:pt x="178" y="163"/>
                  </a:cubicBezTo>
                  <a:cubicBezTo>
                    <a:pt x="231" y="163"/>
                    <a:pt x="270" y="130"/>
                    <a:pt x="270" y="100"/>
                  </a:cubicBezTo>
                  <a:cubicBezTo>
                    <a:pt x="270" y="100"/>
                    <a:pt x="270" y="100"/>
                    <a:pt x="270" y="100"/>
                  </a:cubicBezTo>
                  <a:cubicBezTo>
                    <a:pt x="281" y="100"/>
                    <a:pt x="292" y="100"/>
                    <a:pt x="300" y="100"/>
                  </a:cubicBezTo>
                  <a:cubicBezTo>
                    <a:pt x="340" y="100"/>
                    <a:pt x="366" y="78"/>
                    <a:pt x="366" y="50"/>
                  </a:cubicBezTo>
                  <a:cubicBezTo>
                    <a:pt x="366" y="50"/>
                    <a:pt x="366" y="50"/>
                    <a:pt x="366" y="50"/>
                  </a:cubicBezTo>
                  <a:cubicBezTo>
                    <a:pt x="387" y="50"/>
                    <a:pt x="387" y="50"/>
                    <a:pt x="387" y="50"/>
                  </a:cubicBezTo>
                  <a:cubicBezTo>
                    <a:pt x="411" y="50"/>
                    <a:pt x="428" y="29"/>
                    <a:pt x="42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52"/>
            <p:cNvSpPr>
              <a:spLocks/>
            </p:cNvSpPr>
            <p:nvPr/>
          </p:nvSpPr>
          <p:spPr bwMode="auto">
            <a:xfrm>
              <a:off x="2887" y="1798"/>
              <a:ext cx="1905" cy="271"/>
            </a:xfrm>
            <a:custGeom>
              <a:avLst/>
              <a:gdLst>
                <a:gd name="T0" fmla="*/ 1597 w 1613"/>
                <a:gd name="T1" fmla="*/ 212 h 230"/>
                <a:gd name="T2" fmla="*/ 1572 w 1613"/>
                <a:gd name="T3" fmla="*/ 206 h 230"/>
                <a:gd name="T4" fmla="*/ 1550 w 1613"/>
                <a:gd name="T5" fmla="*/ 206 h 230"/>
                <a:gd name="T6" fmla="*/ 1527 w 1613"/>
                <a:gd name="T7" fmla="*/ 206 h 230"/>
                <a:gd name="T8" fmla="*/ 1511 w 1613"/>
                <a:gd name="T9" fmla="*/ 205 h 230"/>
                <a:gd name="T10" fmla="*/ 1479 w 1613"/>
                <a:gd name="T11" fmla="*/ 192 h 230"/>
                <a:gd name="T12" fmla="*/ 1459 w 1613"/>
                <a:gd name="T13" fmla="*/ 189 h 230"/>
                <a:gd name="T14" fmla="*/ 1442 w 1613"/>
                <a:gd name="T15" fmla="*/ 194 h 230"/>
                <a:gd name="T16" fmla="*/ 1434 w 1613"/>
                <a:gd name="T17" fmla="*/ 200 h 230"/>
                <a:gd name="T18" fmla="*/ 1410 w 1613"/>
                <a:gd name="T19" fmla="*/ 201 h 230"/>
                <a:gd name="T20" fmla="*/ 1406 w 1613"/>
                <a:gd name="T21" fmla="*/ 199 h 230"/>
                <a:gd name="T22" fmla="*/ 1391 w 1613"/>
                <a:gd name="T23" fmla="*/ 203 h 230"/>
                <a:gd name="T24" fmla="*/ 1374 w 1613"/>
                <a:gd name="T25" fmla="*/ 201 h 230"/>
                <a:gd name="T26" fmla="*/ 1360 w 1613"/>
                <a:gd name="T27" fmla="*/ 179 h 230"/>
                <a:gd name="T28" fmla="*/ 1347 w 1613"/>
                <a:gd name="T29" fmla="*/ 182 h 230"/>
                <a:gd name="T30" fmla="*/ 1320 w 1613"/>
                <a:gd name="T31" fmla="*/ 59 h 230"/>
                <a:gd name="T32" fmla="*/ 1271 w 1613"/>
                <a:gd name="T33" fmla="*/ 123 h 230"/>
                <a:gd name="T34" fmla="*/ 1248 w 1613"/>
                <a:gd name="T35" fmla="*/ 104 h 230"/>
                <a:gd name="T36" fmla="*/ 1239 w 1613"/>
                <a:gd name="T37" fmla="*/ 124 h 230"/>
                <a:gd name="T38" fmla="*/ 1225 w 1613"/>
                <a:gd name="T39" fmla="*/ 85 h 230"/>
                <a:gd name="T40" fmla="*/ 1215 w 1613"/>
                <a:gd name="T41" fmla="*/ 124 h 230"/>
                <a:gd name="T42" fmla="*/ 1184 w 1613"/>
                <a:gd name="T43" fmla="*/ 134 h 230"/>
                <a:gd name="T44" fmla="*/ 1139 w 1613"/>
                <a:gd name="T45" fmla="*/ 102 h 230"/>
                <a:gd name="T46" fmla="*/ 1103 w 1613"/>
                <a:gd name="T47" fmla="*/ 120 h 230"/>
                <a:gd name="T48" fmla="*/ 1047 w 1613"/>
                <a:gd name="T49" fmla="*/ 111 h 230"/>
                <a:gd name="T50" fmla="*/ 995 w 1613"/>
                <a:gd name="T51" fmla="*/ 137 h 230"/>
                <a:gd name="T52" fmla="*/ 966 w 1613"/>
                <a:gd name="T53" fmla="*/ 120 h 230"/>
                <a:gd name="T54" fmla="*/ 920 w 1613"/>
                <a:gd name="T55" fmla="*/ 36 h 230"/>
                <a:gd name="T56" fmla="*/ 901 w 1613"/>
                <a:gd name="T57" fmla="*/ 112 h 230"/>
                <a:gd name="T58" fmla="*/ 843 w 1613"/>
                <a:gd name="T59" fmla="*/ 87 h 230"/>
                <a:gd name="T60" fmla="*/ 797 w 1613"/>
                <a:gd name="T61" fmla="*/ 79 h 230"/>
                <a:gd name="T62" fmla="*/ 789 w 1613"/>
                <a:gd name="T63" fmla="*/ 75 h 230"/>
                <a:gd name="T64" fmla="*/ 739 w 1613"/>
                <a:gd name="T65" fmla="*/ 99 h 230"/>
                <a:gd name="T66" fmla="*/ 677 w 1613"/>
                <a:gd name="T67" fmla="*/ 127 h 230"/>
                <a:gd name="T68" fmla="*/ 599 w 1613"/>
                <a:gd name="T69" fmla="*/ 74 h 230"/>
                <a:gd name="T70" fmla="*/ 559 w 1613"/>
                <a:gd name="T71" fmla="*/ 54 h 230"/>
                <a:gd name="T72" fmla="*/ 552 w 1613"/>
                <a:gd name="T73" fmla="*/ 146 h 230"/>
                <a:gd name="T74" fmla="*/ 472 w 1613"/>
                <a:gd name="T75" fmla="*/ 58 h 230"/>
                <a:gd name="T76" fmla="*/ 396 w 1613"/>
                <a:gd name="T77" fmla="*/ 147 h 230"/>
                <a:gd name="T78" fmla="*/ 360 w 1613"/>
                <a:gd name="T79" fmla="*/ 95 h 230"/>
                <a:gd name="T80" fmla="*/ 341 w 1613"/>
                <a:gd name="T81" fmla="*/ 158 h 230"/>
                <a:gd name="T82" fmla="*/ 324 w 1613"/>
                <a:gd name="T83" fmla="*/ 30 h 230"/>
                <a:gd name="T84" fmla="*/ 307 w 1613"/>
                <a:gd name="T85" fmla="*/ 13 h 230"/>
                <a:gd name="T86" fmla="*/ 273 w 1613"/>
                <a:gd name="T87" fmla="*/ 116 h 230"/>
                <a:gd name="T88" fmla="*/ 227 w 1613"/>
                <a:gd name="T89" fmla="*/ 108 h 230"/>
                <a:gd name="T90" fmla="*/ 189 w 1613"/>
                <a:gd name="T91" fmla="*/ 163 h 230"/>
                <a:gd name="T92" fmla="*/ 171 w 1613"/>
                <a:gd name="T93" fmla="*/ 195 h 230"/>
                <a:gd name="T94" fmla="*/ 150 w 1613"/>
                <a:gd name="T95" fmla="*/ 193 h 230"/>
                <a:gd name="T96" fmla="*/ 138 w 1613"/>
                <a:gd name="T97" fmla="*/ 191 h 230"/>
                <a:gd name="T98" fmla="*/ 128 w 1613"/>
                <a:gd name="T99" fmla="*/ 187 h 230"/>
                <a:gd name="T100" fmla="*/ 119 w 1613"/>
                <a:gd name="T101" fmla="*/ 184 h 230"/>
                <a:gd name="T102" fmla="*/ 103 w 1613"/>
                <a:gd name="T103" fmla="*/ 187 h 230"/>
                <a:gd name="T104" fmla="*/ 89 w 1613"/>
                <a:gd name="T105" fmla="*/ 197 h 230"/>
                <a:gd name="T106" fmla="*/ 77 w 1613"/>
                <a:gd name="T107" fmla="*/ 199 h 230"/>
                <a:gd name="T108" fmla="*/ 65 w 1613"/>
                <a:gd name="T109" fmla="*/ 192 h 230"/>
                <a:gd name="T110" fmla="*/ 51 w 1613"/>
                <a:gd name="T111" fmla="*/ 201 h 230"/>
                <a:gd name="T112" fmla="*/ 38 w 1613"/>
                <a:gd name="T113" fmla="*/ 196 h 230"/>
                <a:gd name="T114" fmla="*/ 13 w 1613"/>
                <a:gd name="T115" fmla="*/ 20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1613" y="230"/>
                  </a:moveTo>
                  <a:cubicBezTo>
                    <a:pt x="1612" y="224"/>
                    <a:pt x="1612" y="217"/>
                    <a:pt x="1611" y="211"/>
                  </a:cubicBezTo>
                  <a:cubicBezTo>
                    <a:pt x="1611" y="211"/>
                    <a:pt x="1610" y="212"/>
                    <a:pt x="1609" y="212"/>
                  </a:cubicBezTo>
                  <a:cubicBezTo>
                    <a:pt x="1608" y="212"/>
                    <a:pt x="1606" y="212"/>
                    <a:pt x="1606" y="211"/>
                  </a:cubicBezTo>
                  <a:cubicBezTo>
                    <a:pt x="1606" y="211"/>
                    <a:pt x="1604" y="210"/>
                    <a:pt x="1602" y="210"/>
                  </a:cubicBezTo>
                  <a:cubicBezTo>
                    <a:pt x="1599" y="210"/>
                    <a:pt x="1597" y="211"/>
                    <a:pt x="1597" y="212"/>
                  </a:cubicBezTo>
                  <a:cubicBezTo>
                    <a:pt x="1597" y="213"/>
                    <a:pt x="1596" y="213"/>
                    <a:pt x="1595" y="213"/>
                  </a:cubicBezTo>
                  <a:cubicBezTo>
                    <a:pt x="1594" y="213"/>
                    <a:pt x="1593" y="212"/>
                    <a:pt x="1593" y="210"/>
                  </a:cubicBezTo>
                  <a:cubicBezTo>
                    <a:pt x="1593" y="208"/>
                    <a:pt x="1591" y="206"/>
                    <a:pt x="1589" y="206"/>
                  </a:cubicBezTo>
                  <a:cubicBezTo>
                    <a:pt x="1587" y="206"/>
                    <a:pt x="1585" y="206"/>
                    <a:pt x="1585" y="207"/>
                  </a:cubicBezTo>
                  <a:cubicBezTo>
                    <a:pt x="1585" y="207"/>
                    <a:pt x="1582" y="207"/>
                    <a:pt x="1578" y="207"/>
                  </a:cubicBezTo>
                  <a:cubicBezTo>
                    <a:pt x="1575" y="207"/>
                    <a:pt x="1572" y="207"/>
                    <a:pt x="1572" y="206"/>
                  </a:cubicBezTo>
                  <a:cubicBezTo>
                    <a:pt x="1572" y="205"/>
                    <a:pt x="1570" y="205"/>
                    <a:pt x="1567" y="205"/>
                  </a:cubicBezTo>
                  <a:cubicBezTo>
                    <a:pt x="1564" y="205"/>
                    <a:pt x="1562" y="205"/>
                    <a:pt x="1562" y="205"/>
                  </a:cubicBezTo>
                  <a:cubicBezTo>
                    <a:pt x="1562" y="205"/>
                    <a:pt x="1561" y="206"/>
                    <a:pt x="1559" y="206"/>
                  </a:cubicBezTo>
                  <a:cubicBezTo>
                    <a:pt x="1558" y="206"/>
                    <a:pt x="1557" y="205"/>
                    <a:pt x="1557" y="205"/>
                  </a:cubicBezTo>
                  <a:cubicBezTo>
                    <a:pt x="1557" y="204"/>
                    <a:pt x="1555" y="204"/>
                    <a:pt x="1553" y="204"/>
                  </a:cubicBezTo>
                  <a:cubicBezTo>
                    <a:pt x="1552" y="204"/>
                    <a:pt x="1550" y="205"/>
                    <a:pt x="1550" y="206"/>
                  </a:cubicBezTo>
                  <a:cubicBezTo>
                    <a:pt x="1550" y="207"/>
                    <a:pt x="1548" y="208"/>
                    <a:pt x="1545" y="208"/>
                  </a:cubicBezTo>
                  <a:cubicBezTo>
                    <a:pt x="1542" y="208"/>
                    <a:pt x="1540" y="208"/>
                    <a:pt x="1540" y="207"/>
                  </a:cubicBezTo>
                  <a:cubicBezTo>
                    <a:pt x="1540" y="207"/>
                    <a:pt x="1539" y="206"/>
                    <a:pt x="1537" y="206"/>
                  </a:cubicBezTo>
                  <a:cubicBezTo>
                    <a:pt x="1536" y="206"/>
                    <a:pt x="1535" y="207"/>
                    <a:pt x="1535" y="207"/>
                  </a:cubicBezTo>
                  <a:cubicBezTo>
                    <a:pt x="1535" y="208"/>
                    <a:pt x="1533" y="209"/>
                    <a:pt x="1531" y="209"/>
                  </a:cubicBezTo>
                  <a:cubicBezTo>
                    <a:pt x="1529" y="209"/>
                    <a:pt x="1527" y="207"/>
                    <a:pt x="1527" y="206"/>
                  </a:cubicBezTo>
                  <a:cubicBezTo>
                    <a:pt x="1527" y="204"/>
                    <a:pt x="1526" y="203"/>
                    <a:pt x="1524" y="203"/>
                  </a:cubicBezTo>
                  <a:cubicBezTo>
                    <a:pt x="1522" y="203"/>
                    <a:pt x="1520" y="202"/>
                    <a:pt x="1520" y="202"/>
                  </a:cubicBezTo>
                  <a:cubicBezTo>
                    <a:pt x="1520" y="201"/>
                    <a:pt x="1519" y="200"/>
                    <a:pt x="1518" y="200"/>
                  </a:cubicBezTo>
                  <a:cubicBezTo>
                    <a:pt x="1517" y="200"/>
                    <a:pt x="1516" y="201"/>
                    <a:pt x="1516" y="202"/>
                  </a:cubicBezTo>
                  <a:cubicBezTo>
                    <a:pt x="1516" y="202"/>
                    <a:pt x="1515" y="203"/>
                    <a:pt x="1513" y="203"/>
                  </a:cubicBezTo>
                  <a:cubicBezTo>
                    <a:pt x="1512" y="203"/>
                    <a:pt x="1511" y="204"/>
                    <a:pt x="1511" y="205"/>
                  </a:cubicBezTo>
                  <a:cubicBezTo>
                    <a:pt x="1511" y="206"/>
                    <a:pt x="1509" y="207"/>
                    <a:pt x="1507" y="207"/>
                  </a:cubicBezTo>
                  <a:cubicBezTo>
                    <a:pt x="1505" y="207"/>
                    <a:pt x="1503" y="206"/>
                    <a:pt x="1503" y="206"/>
                  </a:cubicBezTo>
                  <a:cubicBezTo>
                    <a:pt x="1503" y="205"/>
                    <a:pt x="1500" y="205"/>
                    <a:pt x="1497" y="205"/>
                  </a:cubicBezTo>
                  <a:cubicBezTo>
                    <a:pt x="1493" y="206"/>
                    <a:pt x="1490" y="206"/>
                    <a:pt x="1489" y="206"/>
                  </a:cubicBezTo>
                  <a:cubicBezTo>
                    <a:pt x="1488" y="206"/>
                    <a:pt x="1487" y="203"/>
                    <a:pt x="1487" y="199"/>
                  </a:cubicBezTo>
                  <a:cubicBezTo>
                    <a:pt x="1487" y="195"/>
                    <a:pt x="1484" y="192"/>
                    <a:pt x="1479" y="192"/>
                  </a:cubicBezTo>
                  <a:cubicBezTo>
                    <a:pt x="1479" y="192"/>
                    <a:pt x="1479" y="192"/>
                    <a:pt x="1479" y="192"/>
                  </a:cubicBezTo>
                  <a:cubicBezTo>
                    <a:pt x="1474" y="192"/>
                    <a:pt x="1471" y="190"/>
                    <a:pt x="1471" y="187"/>
                  </a:cubicBezTo>
                  <a:cubicBezTo>
                    <a:pt x="1471" y="185"/>
                    <a:pt x="1470" y="183"/>
                    <a:pt x="1468" y="183"/>
                  </a:cubicBezTo>
                  <a:cubicBezTo>
                    <a:pt x="1467" y="183"/>
                    <a:pt x="1466" y="184"/>
                    <a:pt x="1466" y="185"/>
                  </a:cubicBezTo>
                  <a:cubicBezTo>
                    <a:pt x="1466" y="186"/>
                    <a:pt x="1464" y="187"/>
                    <a:pt x="1463" y="187"/>
                  </a:cubicBezTo>
                  <a:cubicBezTo>
                    <a:pt x="1461" y="187"/>
                    <a:pt x="1459" y="188"/>
                    <a:pt x="1459" y="189"/>
                  </a:cubicBezTo>
                  <a:cubicBezTo>
                    <a:pt x="1459" y="190"/>
                    <a:pt x="1458" y="192"/>
                    <a:pt x="1457" y="192"/>
                  </a:cubicBezTo>
                  <a:cubicBezTo>
                    <a:pt x="1456" y="192"/>
                    <a:pt x="1455" y="191"/>
                    <a:pt x="1455" y="190"/>
                  </a:cubicBezTo>
                  <a:cubicBezTo>
                    <a:pt x="1455" y="189"/>
                    <a:pt x="1455" y="188"/>
                    <a:pt x="1454" y="188"/>
                  </a:cubicBezTo>
                  <a:cubicBezTo>
                    <a:pt x="1454" y="188"/>
                    <a:pt x="1453" y="189"/>
                    <a:pt x="1453" y="190"/>
                  </a:cubicBezTo>
                  <a:cubicBezTo>
                    <a:pt x="1453" y="191"/>
                    <a:pt x="1451" y="192"/>
                    <a:pt x="1447" y="192"/>
                  </a:cubicBezTo>
                  <a:cubicBezTo>
                    <a:pt x="1444" y="192"/>
                    <a:pt x="1442" y="193"/>
                    <a:pt x="1442" y="194"/>
                  </a:cubicBezTo>
                  <a:cubicBezTo>
                    <a:pt x="1442" y="196"/>
                    <a:pt x="1441" y="197"/>
                    <a:pt x="1440" y="197"/>
                  </a:cubicBezTo>
                  <a:cubicBezTo>
                    <a:pt x="1439" y="197"/>
                    <a:pt x="1439" y="196"/>
                    <a:pt x="1439" y="195"/>
                  </a:cubicBezTo>
                  <a:cubicBezTo>
                    <a:pt x="1439" y="194"/>
                    <a:pt x="1438" y="194"/>
                    <a:pt x="1438" y="194"/>
                  </a:cubicBezTo>
                  <a:cubicBezTo>
                    <a:pt x="1438" y="194"/>
                    <a:pt x="1437" y="194"/>
                    <a:pt x="1437" y="195"/>
                  </a:cubicBezTo>
                  <a:cubicBezTo>
                    <a:pt x="1437" y="196"/>
                    <a:pt x="1436" y="197"/>
                    <a:pt x="1436" y="197"/>
                  </a:cubicBezTo>
                  <a:cubicBezTo>
                    <a:pt x="1435" y="197"/>
                    <a:pt x="1434" y="198"/>
                    <a:pt x="1434" y="200"/>
                  </a:cubicBezTo>
                  <a:cubicBezTo>
                    <a:pt x="1434" y="202"/>
                    <a:pt x="1432" y="204"/>
                    <a:pt x="1431" y="204"/>
                  </a:cubicBezTo>
                  <a:cubicBezTo>
                    <a:pt x="1429" y="204"/>
                    <a:pt x="1428" y="204"/>
                    <a:pt x="1428" y="205"/>
                  </a:cubicBezTo>
                  <a:cubicBezTo>
                    <a:pt x="1428" y="205"/>
                    <a:pt x="1427" y="205"/>
                    <a:pt x="1425" y="205"/>
                  </a:cubicBezTo>
                  <a:cubicBezTo>
                    <a:pt x="1424" y="205"/>
                    <a:pt x="1423" y="204"/>
                    <a:pt x="1423" y="203"/>
                  </a:cubicBezTo>
                  <a:cubicBezTo>
                    <a:pt x="1423" y="202"/>
                    <a:pt x="1420" y="201"/>
                    <a:pt x="1417" y="201"/>
                  </a:cubicBezTo>
                  <a:cubicBezTo>
                    <a:pt x="1413" y="201"/>
                    <a:pt x="1410" y="201"/>
                    <a:pt x="1410" y="201"/>
                  </a:cubicBezTo>
                  <a:cubicBezTo>
                    <a:pt x="1410" y="201"/>
                    <a:pt x="1410" y="200"/>
                    <a:pt x="1410" y="199"/>
                  </a:cubicBezTo>
                  <a:cubicBezTo>
                    <a:pt x="1410" y="198"/>
                    <a:pt x="1410" y="196"/>
                    <a:pt x="1410" y="195"/>
                  </a:cubicBezTo>
                  <a:cubicBezTo>
                    <a:pt x="1410" y="194"/>
                    <a:pt x="1410" y="194"/>
                    <a:pt x="1409" y="194"/>
                  </a:cubicBezTo>
                  <a:cubicBezTo>
                    <a:pt x="1409" y="194"/>
                    <a:pt x="1408" y="194"/>
                    <a:pt x="1408" y="195"/>
                  </a:cubicBezTo>
                  <a:cubicBezTo>
                    <a:pt x="1408" y="196"/>
                    <a:pt x="1408" y="196"/>
                    <a:pt x="1407" y="196"/>
                  </a:cubicBezTo>
                  <a:cubicBezTo>
                    <a:pt x="1406" y="196"/>
                    <a:pt x="1406" y="198"/>
                    <a:pt x="1406" y="199"/>
                  </a:cubicBezTo>
                  <a:cubicBezTo>
                    <a:pt x="1406" y="200"/>
                    <a:pt x="1404" y="201"/>
                    <a:pt x="1402" y="201"/>
                  </a:cubicBezTo>
                  <a:cubicBezTo>
                    <a:pt x="1401" y="201"/>
                    <a:pt x="1399" y="202"/>
                    <a:pt x="1399" y="203"/>
                  </a:cubicBezTo>
                  <a:cubicBezTo>
                    <a:pt x="1399" y="204"/>
                    <a:pt x="1398" y="204"/>
                    <a:pt x="1396" y="204"/>
                  </a:cubicBezTo>
                  <a:cubicBezTo>
                    <a:pt x="1394" y="204"/>
                    <a:pt x="1393" y="204"/>
                    <a:pt x="1393" y="203"/>
                  </a:cubicBezTo>
                  <a:cubicBezTo>
                    <a:pt x="1393" y="202"/>
                    <a:pt x="1393" y="201"/>
                    <a:pt x="1392" y="201"/>
                  </a:cubicBezTo>
                  <a:cubicBezTo>
                    <a:pt x="1392" y="201"/>
                    <a:pt x="1391" y="202"/>
                    <a:pt x="1391" y="203"/>
                  </a:cubicBezTo>
                  <a:cubicBezTo>
                    <a:pt x="1391" y="204"/>
                    <a:pt x="1389" y="204"/>
                    <a:pt x="1386" y="204"/>
                  </a:cubicBezTo>
                  <a:cubicBezTo>
                    <a:pt x="1383" y="204"/>
                    <a:pt x="1381" y="204"/>
                    <a:pt x="1381" y="203"/>
                  </a:cubicBezTo>
                  <a:cubicBezTo>
                    <a:pt x="1381" y="203"/>
                    <a:pt x="1380" y="202"/>
                    <a:pt x="1379" y="202"/>
                  </a:cubicBezTo>
                  <a:cubicBezTo>
                    <a:pt x="1378" y="202"/>
                    <a:pt x="1377" y="202"/>
                    <a:pt x="1377" y="201"/>
                  </a:cubicBezTo>
                  <a:cubicBezTo>
                    <a:pt x="1377" y="200"/>
                    <a:pt x="1376" y="200"/>
                    <a:pt x="1376" y="200"/>
                  </a:cubicBezTo>
                  <a:cubicBezTo>
                    <a:pt x="1375" y="200"/>
                    <a:pt x="1374" y="200"/>
                    <a:pt x="1374" y="201"/>
                  </a:cubicBezTo>
                  <a:cubicBezTo>
                    <a:pt x="1374" y="202"/>
                    <a:pt x="1373" y="202"/>
                    <a:pt x="1372" y="202"/>
                  </a:cubicBezTo>
                  <a:cubicBezTo>
                    <a:pt x="1370" y="202"/>
                    <a:pt x="1369" y="198"/>
                    <a:pt x="1369" y="194"/>
                  </a:cubicBezTo>
                  <a:cubicBezTo>
                    <a:pt x="1369" y="190"/>
                    <a:pt x="1369" y="190"/>
                    <a:pt x="1369" y="190"/>
                  </a:cubicBezTo>
                  <a:cubicBezTo>
                    <a:pt x="1369" y="186"/>
                    <a:pt x="1367" y="182"/>
                    <a:pt x="1365" y="182"/>
                  </a:cubicBezTo>
                  <a:cubicBezTo>
                    <a:pt x="1363" y="182"/>
                    <a:pt x="1361" y="181"/>
                    <a:pt x="1361" y="181"/>
                  </a:cubicBezTo>
                  <a:cubicBezTo>
                    <a:pt x="1361" y="180"/>
                    <a:pt x="1360" y="179"/>
                    <a:pt x="1360" y="179"/>
                  </a:cubicBezTo>
                  <a:cubicBezTo>
                    <a:pt x="1359" y="179"/>
                    <a:pt x="1359" y="179"/>
                    <a:pt x="1359" y="178"/>
                  </a:cubicBezTo>
                  <a:cubicBezTo>
                    <a:pt x="1359" y="178"/>
                    <a:pt x="1358" y="177"/>
                    <a:pt x="1357" y="177"/>
                  </a:cubicBezTo>
                  <a:cubicBezTo>
                    <a:pt x="1356" y="177"/>
                    <a:pt x="1355" y="178"/>
                    <a:pt x="1355" y="178"/>
                  </a:cubicBezTo>
                  <a:cubicBezTo>
                    <a:pt x="1355" y="179"/>
                    <a:pt x="1354" y="179"/>
                    <a:pt x="1352" y="179"/>
                  </a:cubicBezTo>
                  <a:cubicBezTo>
                    <a:pt x="1351" y="179"/>
                    <a:pt x="1350" y="180"/>
                    <a:pt x="1350" y="181"/>
                  </a:cubicBezTo>
                  <a:cubicBezTo>
                    <a:pt x="1350" y="181"/>
                    <a:pt x="1349" y="182"/>
                    <a:pt x="1347" y="182"/>
                  </a:cubicBezTo>
                  <a:cubicBezTo>
                    <a:pt x="1347" y="123"/>
                    <a:pt x="1347" y="123"/>
                    <a:pt x="1347" y="123"/>
                  </a:cubicBezTo>
                  <a:cubicBezTo>
                    <a:pt x="1340" y="116"/>
                    <a:pt x="1340" y="116"/>
                    <a:pt x="1340" y="116"/>
                  </a:cubicBezTo>
                  <a:cubicBezTo>
                    <a:pt x="1333" y="116"/>
                    <a:pt x="1333" y="116"/>
                    <a:pt x="1333" y="116"/>
                  </a:cubicBezTo>
                  <a:cubicBezTo>
                    <a:pt x="1333" y="87"/>
                    <a:pt x="1333" y="87"/>
                    <a:pt x="1333" y="87"/>
                  </a:cubicBezTo>
                  <a:cubicBezTo>
                    <a:pt x="1320" y="87"/>
                    <a:pt x="1320" y="87"/>
                    <a:pt x="1320" y="87"/>
                  </a:cubicBezTo>
                  <a:cubicBezTo>
                    <a:pt x="1320" y="59"/>
                    <a:pt x="1320" y="59"/>
                    <a:pt x="1320" y="59"/>
                  </a:cubicBezTo>
                  <a:cubicBezTo>
                    <a:pt x="1297" y="59"/>
                    <a:pt x="1297" y="59"/>
                    <a:pt x="1297" y="59"/>
                  </a:cubicBezTo>
                  <a:cubicBezTo>
                    <a:pt x="1297" y="87"/>
                    <a:pt x="1297" y="87"/>
                    <a:pt x="1297" y="87"/>
                  </a:cubicBezTo>
                  <a:cubicBezTo>
                    <a:pt x="1286" y="87"/>
                    <a:pt x="1286" y="87"/>
                    <a:pt x="1286" y="87"/>
                  </a:cubicBezTo>
                  <a:cubicBezTo>
                    <a:pt x="1286" y="116"/>
                    <a:pt x="1286" y="116"/>
                    <a:pt x="1286" y="116"/>
                  </a:cubicBezTo>
                  <a:cubicBezTo>
                    <a:pt x="1279" y="116"/>
                    <a:pt x="1279" y="116"/>
                    <a:pt x="1279" y="116"/>
                  </a:cubicBezTo>
                  <a:cubicBezTo>
                    <a:pt x="1271" y="123"/>
                    <a:pt x="1271" y="123"/>
                    <a:pt x="1271" y="123"/>
                  </a:cubicBezTo>
                  <a:cubicBezTo>
                    <a:pt x="1271" y="162"/>
                    <a:pt x="1271" y="162"/>
                    <a:pt x="1271" y="162"/>
                  </a:cubicBezTo>
                  <a:cubicBezTo>
                    <a:pt x="1262" y="162"/>
                    <a:pt x="1262" y="162"/>
                    <a:pt x="1262" y="162"/>
                  </a:cubicBezTo>
                  <a:cubicBezTo>
                    <a:pt x="1262" y="134"/>
                    <a:pt x="1262" y="134"/>
                    <a:pt x="1262" y="134"/>
                  </a:cubicBezTo>
                  <a:cubicBezTo>
                    <a:pt x="1254" y="125"/>
                    <a:pt x="1254" y="125"/>
                    <a:pt x="1254" y="125"/>
                  </a:cubicBezTo>
                  <a:cubicBezTo>
                    <a:pt x="1254" y="109"/>
                    <a:pt x="1254" y="109"/>
                    <a:pt x="1254" y="109"/>
                  </a:cubicBezTo>
                  <a:cubicBezTo>
                    <a:pt x="1248" y="104"/>
                    <a:pt x="1248" y="104"/>
                    <a:pt x="1248" y="104"/>
                  </a:cubicBezTo>
                  <a:cubicBezTo>
                    <a:pt x="1248" y="124"/>
                    <a:pt x="1248" y="124"/>
                    <a:pt x="1248" y="124"/>
                  </a:cubicBezTo>
                  <a:cubicBezTo>
                    <a:pt x="1246" y="124"/>
                    <a:pt x="1246" y="124"/>
                    <a:pt x="1246" y="124"/>
                  </a:cubicBezTo>
                  <a:cubicBezTo>
                    <a:pt x="1246" y="95"/>
                    <a:pt x="1246" y="95"/>
                    <a:pt x="1246" y="95"/>
                  </a:cubicBezTo>
                  <a:cubicBezTo>
                    <a:pt x="1240" y="90"/>
                    <a:pt x="1240" y="90"/>
                    <a:pt x="1240" y="90"/>
                  </a:cubicBezTo>
                  <a:cubicBezTo>
                    <a:pt x="1240" y="124"/>
                    <a:pt x="1240" y="124"/>
                    <a:pt x="1240" y="124"/>
                  </a:cubicBezTo>
                  <a:cubicBezTo>
                    <a:pt x="1239" y="124"/>
                    <a:pt x="1239" y="124"/>
                    <a:pt x="1239" y="124"/>
                  </a:cubicBezTo>
                  <a:cubicBezTo>
                    <a:pt x="1239" y="85"/>
                    <a:pt x="1239" y="85"/>
                    <a:pt x="1239" y="85"/>
                  </a:cubicBezTo>
                  <a:cubicBezTo>
                    <a:pt x="1233" y="85"/>
                    <a:pt x="1233" y="85"/>
                    <a:pt x="1233" y="85"/>
                  </a:cubicBezTo>
                  <a:cubicBezTo>
                    <a:pt x="1233" y="124"/>
                    <a:pt x="1233" y="124"/>
                    <a:pt x="1233" y="124"/>
                  </a:cubicBezTo>
                  <a:cubicBezTo>
                    <a:pt x="1231" y="124"/>
                    <a:pt x="1231" y="124"/>
                    <a:pt x="1231" y="124"/>
                  </a:cubicBezTo>
                  <a:cubicBezTo>
                    <a:pt x="1231" y="85"/>
                    <a:pt x="1231" y="85"/>
                    <a:pt x="1231" y="85"/>
                  </a:cubicBezTo>
                  <a:cubicBezTo>
                    <a:pt x="1225" y="85"/>
                    <a:pt x="1225" y="85"/>
                    <a:pt x="1225" y="85"/>
                  </a:cubicBezTo>
                  <a:cubicBezTo>
                    <a:pt x="1225" y="124"/>
                    <a:pt x="1225" y="124"/>
                    <a:pt x="1225" y="124"/>
                  </a:cubicBezTo>
                  <a:cubicBezTo>
                    <a:pt x="1223" y="124"/>
                    <a:pt x="1223" y="124"/>
                    <a:pt x="1223" y="124"/>
                  </a:cubicBezTo>
                  <a:cubicBezTo>
                    <a:pt x="1223" y="90"/>
                    <a:pt x="1223" y="90"/>
                    <a:pt x="1223" y="90"/>
                  </a:cubicBezTo>
                  <a:cubicBezTo>
                    <a:pt x="1217" y="95"/>
                    <a:pt x="1217" y="95"/>
                    <a:pt x="1217" y="95"/>
                  </a:cubicBezTo>
                  <a:cubicBezTo>
                    <a:pt x="1217" y="124"/>
                    <a:pt x="1217" y="124"/>
                    <a:pt x="1217" y="124"/>
                  </a:cubicBezTo>
                  <a:cubicBezTo>
                    <a:pt x="1215" y="124"/>
                    <a:pt x="1215" y="124"/>
                    <a:pt x="1215" y="124"/>
                  </a:cubicBezTo>
                  <a:cubicBezTo>
                    <a:pt x="1215" y="104"/>
                    <a:pt x="1215" y="104"/>
                    <a:pt x="1215" y="104"/>
                  </a:cubicBezTo>
                  <a:cubicBezTo>
                    <a:pt x="1209" y="109"/>
                    <a:pt x="1209" y="109"/>
                    <a:pt x="1209" y="109"/>
                  </a:cubicBezTo>
                  <a:cubicBezTo>
                    <a:pt x="1209" y="124"/>
                    <a:pt x="1209" y="124"/>
                    <a:pt x="1209" y="124"/>
                  </a:cubicBezTo>
                  <a:cubicBezTo>
                    <a:pt x="1209" y="124"/>
                    <a:pt x="1209" y="124"/>
                    <a:pt x="1209" y="124"/>
                  </a:cubicBezTo>
                  <a:cubicBezTo>
                    <a:pt x="1201" y="134"/>
                    <a:pt x="1201" y="134"/>
                    <a:pt x="1201" y="134"/>
                  </a:cubicBezTo>
                  <a:cubicBezTo>
                    <a:pt x="1184" y="134"/>
                    <a:pt x="1184" y="134"/>
                    <a:pt x="1184" y="134"/>
                  </a:cubicBezTo>
                  <a:cubicBezTo>
                    <a:pt x="1184" y="101"/>
                    <a:pt x="1184" y="101"/>
                    <a:pt x="1184" y="101"/>
                  </a:cubicBezTo>
                  <a:cubicBezTo>
                    <a:pt x="1173" y="101"/>
                    <a:pt x="1173" y="101"/>
                    <a:pt x="1173" y="101"/>
                  </a:cubicBezTo>
                  <a:cubicBezTo>
                    <a:pt x="1173" y="96"/>
                    <a:pt x="1173" y="96"/>
                    <a:pt x="1173" y="96"/>
                  </a:cubicBezTo>
                  <a:cubicBezTo>
                    <a:pt x="1150" y="96"/>
                    <a:pt x="1150" y="96"/>
                    <a:pt x="1150" y="96"/>
                  </a:cubicBezTo>
                  <a:cubicBezTo>
                    <a:pt x="1150" y="101"/>
                    <a:pt x="1150" y="101"/>
                    <a:pt x="1150" y="101"/>
                  </a:cubicBezTo>
                  <a:cubicBezTo>
                    <a:pt x="1139" y="102"/>
                    <a:pt x="1139" y="102"/>
                    <a:pt x="1139" y="102"/>
                  </a:cubicBezTo>
                  <a:cubicBezTo>
                    <a:pt x="1139" y="124"/>
                    <a:pt x="1139" y="124"/>
                    <a:pt x="1139" y="124"/>
                  </a:cubicBezTo>
                  <a:cubicBezTo>
                    <a:pt x="1129" y="124"/>
                    <a:pt x="1129" y="124"/>
                    <a:pt x="1129" y="124"/>
                  </a:cubicBezTo>
                  <a:cubicBezTo>
                    <a:pt x="1117" y="135"/>
                    <a:pt x="1117" y="135"/>
                    <a:pt x="1117" y="135"/>
                  </a:cubicBezTo>
                  <a:cubicBezTo>
                    <a:pt x="1108" y="135"/>
                    <a:pt x="1108" y="135"/>
                    <a:pt x="1108" y="135"/>
                  </a:cubicBezTo>
                  <a:cubicBezTo>
                    <a:pt x="1108" y="120"/>
                    <a:pt x="1108" y="120"/>
                    <a:pt x="1108" y="120"/>
                  </a:cubicBezTo>
                  <a:cubicBezTo>
                    <a:pt x="1103" y="120"/>
                    <a:pt x="1103" y="120"/>
                    <a:pt x="1103" y="120"/>
                  </a:cubicBezTo>
                  <a:cubicBezTo>
                    <a:pt x="1103" y="69"/>
                    <a:pt x="1103" y="69"/>
                    <a:pt x="1103" y="69"/>
                  </a:cubicBezTo>
                  <a:cubicBezTo>
                    <a:pt x="1058" y="69"/>
                    <a:pt x="1058" y="69"/>
                    <a:pt x="1058" y="69"/>
                  </a:cubicBezTo>
                  <a:cubicBezTo>
                    <a:pt x="1058" y="120"/>
                    <a:pt x="1058" y="120"/>
                    <a:pt x="1058" y="120"/>
                  </a:cubicBezTo>
                  <a:cubicBezTo>
                    <a:pt x="1055" y="120"/>
                    <a:pt x="1055" y="120"/>
                    <a:pt x="1055" y="120"/>
                  </a:cubicBezTo>
                  <a:cubicBezTo>
                    <a:pt x="1054" y="116"/>
                    <a:pt x="1054" y="114"/>
                    <a:pt x="1052" y="114"/>
                  </a:cubicBezTo>
                  <a:cubicBezTo>
                    <a:pt x="1051" y="114"/>
                    <a:pt x="1049" y="112"/>
                    <a:pt x="1047" y="111"/>
                  </a:cubicBezTo>
                  <a:cubicBezTo>
                    <a:pt x="1046" y="110"/>
                    <a:pt x="1044" y="109"/>
                    <a:pt x="1041" y="109"/>
                  </a:cubicBezTo>
                  <a:cubicBezTo>
                    <a:pt x="1041" y="0"/>
                    <a:pt x="1041" y="0"/>
                    <a:pt x="1041" y="0"/>
                  </a:cubicBezTo>
                  <a:cubicBezTo>
                    <a:pt x="995" y="0"/>
                    <a:pt x="995" y="0"/>
                    <a:pt x="995" y="0"/>
                  </a:cubicBezTo>
                  <a:cubicBezTo>
                    <a:pt x="995" y="119"/>
                    <a:pt x="995" y="119"/>
                    <a:pt x="995" y="119"/>
                  </a:cubicBezTo>
                  <a:cubicBezTo>
                    <a:pt x="995" y="120"/>
                    <a:pt x="995" y="120"/>
                    <a:pt x="995" y="120"/>
                  </a:cubicBezTo>
                  <a:cubicBezTo>
                    <a:pt x="995" y="137"/>
                    <a:pt x="995" y="137"/>
                    <a:pt x="995" y="137"/>
                  </a:cubicBezTo>
                  <a:cubicBezTo>
                    <a:pt x="987" y="137"/>
                    <a:pt x="987" y="137"/>
                    <a:pt x="987" y="137"/>
                  </a:cubicBezTo>
                  <a:cubicBezTo>
                    <a:pt x="987" y="133"/>
                    <a:pt x="984" y="129"/>
                    <a:pt x="980" y="127"/>
                  </a:cubicBezTo>
                  <a:cubicBezTo>
                    <a:pt x="978" y="126"/>
                    <a:pt x="978" y="126"/>
                    <a:pt x="978" y="126"/>
                  </a:cubicBezTo>
                  <a:cubicBezTo>
                    <a:pt x="977" y="125"/>
                    <a:pt x="976" y="125"/>
                    <a:pt x="975" y="125"/>
                  </a:cubicBezTo>
                  <a:cubicBezTo>
                    <a:pt x="975" y="120"/>
                    <a:pt x="975" y="120"/>
                    <a:pt x="975" y="120"/>
                  </a:cubicBezTo>
                  <a:cubicBezTo>
                    <a:pt x="966" y="120"/>
                    <a:pt x="966" y="120"/>
                    <a:pt x="966" y="120"/>
                  </a:cubicBezTo>
                  <a:cubicBezTo>
                    <a:pt x="966" y="85"/>
                    <a:pt x="966" y="85"/>
                    <a:pt x="966" y="85"/>
                  </a:cubicBezTo>
                  <a:cubicBezTo>
                    <a:pt x="945" y="85"/>
                    <a:pt x="945" y="85"/>
                    <a:pt x="945" y="85"/>
                  </a:cubicBezTo>
                  <a:cubicBezTo>
                    <a:pt x="945" y="40"/>
                    <a:pt x="945" y="40"/>
                    <a:pt x="945" y="40"/>
                  </a:cubicBezTo>
                  <a:cubicBezTo>
                    <a:pt x="938" y="40"/>
                    <a:pt x="938" y="40"/>
                    <a:pt x="938" y="40"/>
                  </a:cubicBezTo>
                  <a:cubicBezTo>
                    <a:pt x="938" y="36"/>
                    <a:pt x="938" y="36"/>
                    <a:pt x="938" y="36"/>
                  </a:cubicBezTo>
                  <a:cubicBezTo>
                    <a:pt x="920" y="36"/>
                    <a:pt x="920" y="36"/>
                    <a:pt x="920" y="36"/>
                  </a:cubicBezTo>
                  <a:cubicBezTo>
                    <a:pt x="920" y="40"/>
                    <a:pt x="920" y="40"/>
                    <a:pt x="920" y="40"/>
                  </a:cubicBezTo>
                  <a:cubicBezTo>
                    <a:pt x="913" y="40"/>
                    <a:pt x="913" y="40"/>
                    <a:pt x="913" y="40"/>
                  </a:cubicBezTo>
                  <a:cubicBezTo>
                    <a:pt x="913" y="137"/>
                    <a:pt x="913" y="137"/>
                    <a:pt x="913" y="137"/>
                  </a:cubicBezTo>
                  <a:cubicBezTo>
                    <a:pt x="906" y="137"/>
                    <a:pt x="906" y="137"/>
                    <a:pt x="906" y="137"/>
                  </a:cubicBezTo>
                  <a:cubicBezTo>
                    <a:pt x="906" y="120"/>
                    <a:pt x="906" y="120"/>
                    <a:pt x="906" y="120"/>
                  </a:cubicBezTo>
                  <a:cubicBezTo>
                    <a:pt x="906" y="116"/>
                    <a:pt x="903" y="112"/>
                    <a:pt x="901" y="112"/>
                  </a:cubicBezTo>
                  <a:cubicBezTo>
                    <a:pt x="898" y="112"/>
                    <a:pt x="896" y="112"/>
                    <a:pt x="896" y="112"/>
                  </a:cubicBezTo>
                  <a:cubicBezTo>
                    <a:pt x="896" y="111"/>
                    <a:pt x="892" y="111"/>
                    <a:pt x="888" y="111"/>
                  </a:cubicBezTo>
                  <a:cubicBezTo>
                    <a:pt x="877" y="111"/>
                    <a:pt x="877" y="111"/>
                    <a:pt x="877" y="111"/>
                  </a:cubicBezTo>
                  <a:cubicBezTo>
                    <a:pt x="877" y="62"/>
                    <a:pt x="877" y="62"/>
                    <a:pt x="877" y="62"/>
                  </a:cubicBezTo>
                  <a:cubicBezTo>
                    <a:pt x="843" y="62"/>
                    <a:pt x="843" y="62"/>
                    <a:pt x="843" y="62"/>
                  </a:cubicBezTo>
                  <a:cubicBezTo>
                    <a:pt x="843" y="87"/>
                    <a:pt x="843" y="87"/>
                    <a:pt x="843" y="87"/>
                  </a:cubicBezTo>
                  <a:cubicBezTo>
                    <a:pt x="839" y="87"/>
                    <a:pt x="839" y="87"/>
                    <a:pt x="839" y="87"/>
                  </a:cubicBezTo>
                  <a:cubicBezTo>
                    <a:pt x="839" y="82"/>
                    <a:pt x="837" y="79"/>
                    <a:pt x="836" y="79"/>
                  </a:cubicBezTo>
                  <a:cubicBezTo>
                    <a:pt x="836" y="79"/>
                    <a:pt x="835" y="79"/>
                    <a:pt x="835" y="79"/>
                  </a:cubicBezTo>
                  <a:cubicBezTo>
                    <a:pt x="835" y="71"/>
                    <a:pt x="835" y="71"/>
                    <a:pt x="835" y="71"/>
                  </a:cubicBezTo>
                  <a:cubicBezTo>
                    <a:pt x="805" y="71"/>
                    <a:pt x="805" y="71"/>
                    <a:pt x="805" y="71"/>
                  </a:cubicBezTo>
                  <a:cubicBezTo>
                    <a:pt x="797" y="79"/>
                    <a:pt x="797" y="79"/>
                    <a:pt x="797" y="79"/>
                  </a:cubicBezTo>
                  <a:cubicBezTo>
                    <a:pt x="797" y="79"/>
                    <a:pt x="797" y="79"/>
                    <a:pt x="797" y="79"/>
                  </a:cubicBezTo>
                  <a:cubicBezTo>
                    <a:pt x="797" y="79"/>
                    <a:pt x="796" y="78"/>
                    <a:pt x="796" y="78"/>
                  </a:cubicBezTo>
                  <a:cubicBezTo>
                    <a:pt x="796" y="77"/>
                    <a:pt x="795" y="77"/>
                    <a:pt x="794" y="77"/>
                  </a:cubicBezTo>
                  <a:cubicBezTo>
                    <a:pt x="792" y="77"/>
                    <a:pt x="791" y="76"/>
                    <a:pt x="791" y="76"/>
                  </a:cubicBezTo>
                  <a:cubicBezTo>
                    <a:pt x="791" y="76"/>
                    <a:pt x="790" y="75"/>
                    <a:pt x="790" y="75"/>
                  </a:cubicBezTo>
                  <a:cubicBezTo>
                    <a:pt x="789" y="75"/>
                    <a:pt x="789" y="75"/>
                    <a:pt x="789" y="75"/>
                  </a:cubicBezTo>
                  <a:cubicBezTo>
                    <a:pt x="789" y="68"/>
                    <a:pt x="789" y="68"/>
                    <a:pt x="789" y="68"/>
                  </a:cubicBezTo>
                  <a:cubicBezTo>
                    <a:pt x="783" y="62"/>
                    <a:pt x="783" y="62"/>
                    <a:pt x="783" y="62"/>
                  </a:cubicBezTo>
                  <a:cubicBezTo>
                    <a:pt x="750" y="62"/>
                    <a:pt x="750" y="62"/>
                    <a:pt x="750" y="62"/>
                  </a:cubicBezTo>
                  <a:cubicBezTo>
                    <a:pt x="750" y="99"/>
                    <a:pt x="750" y="99"/>
                    <a:pt x="750" y="99"/>
                  </a:cubicBezTo>
                  <a:cubicBezTo>
                    <a:pt x="749" y="99"/>
                    <a:pt x="747" y="99"/>
                    <a:pt x="746" y="99"/>
                  </a:cubicBezTo>
                  <a:cubicBezTo>
                    <a:pt x="739" y="99"/>
                    <a:pt x="739" y="99"/>
                    <a:pt x="739" y="99"/>
                  </a:cubicBezTo>
                  <a:cubicBezTo>
                    <a:pt x="739" y="22"/>
                    <a:pt x="739" y="22"/>
                    <a:pt x="739" y="22"/>
                  </a:cubicBezTo>
                  <a:cubicBezTo>
                    <a:pt x="730" y="12"/>
                    <a:pt x="730" y="12"/>
                    <a:pt x="730" y="12"/>
                  </a:cubicBezTo>
                  <a:cubicBezTo>
                    <a:pt x="692" y="12"/>
                    <a:pt x="692" y="12"/>
                    <a:pt x="692" y="12"/>
                  </a:cubicBezTo>
                  <a:cubicBezTo>
                    <a:pt x="683" y="21"/>
                    <a:pt x="683" y="21"/>
                    <a:pt x="683" y="21"/>
                  </a:cubicBezTo>
                  <a:cubicBezTo>
                    <a:pt x="683" y="128"/>
                    <a:pt x="683" y="128"/>
                    <a:pt x="683" y="128"/>
                  </a:cubicBezTo>
                  <a:cubicBezTo>
                    <a:pt x="682" y="127"/>
                    <a:pt x="680" y="127"/>
                    <a:pt x="677" y="127"/>
                  </a:cubicBezTo>
                  <a:cubicBezTo>
                    <a:pt x="674" y="127"/>
                    <a:pt x="672" y="126"/>
                    <a:pt x="672" y="125"/>
                  </a:cubicBezTo>
                  <a:cubicBezTo>
                    <a:pt x="672" y="125"/>
                    <a:pt x="672" y="125"/>
                    <a:pt x="672" y="125"/>
                  </a:cubicBezTo>
                  <a:cubicBezTo>
                    <a:pt x="672" y="94"/>
                    <a:pt x="672" y="94"/>
                    <a:pt x="672" y="94"/>
                  </a:cubicBezTo>
                  <a:cubicBezTo>
                    <a:pt x="637" y="95"/>
                    <a:pt x="637" y="95"/>
                    <a:pt x="637" y="95"/>
                  </a:cubicBezTo>
                  <a:cubicBezTo>
                    <a:pt x="637" y="74"/>
                    <a:pt x="637" y="74"/>
                    <a:pt x="637" y="74"/>
                  </a:cubicBezTo>
                  <a:cubicBezTo>
                    <a:pt x="599" y="74"/>
                    <a:pt x="599" y="74"/>
                    <a:pt x="599" y="74"/>
                  </a:cubicBezTo>
                  <a:cubicBezTo>
                    <a:pt x="599" y="93"/>
                    <a:pt x="599" y="93"/>
                    <a:pt x="599" y="93"/>
                  </a:cubicBezTo>
                  <a:cubicBezTo>
                    <a:pt x="593" y="91"/>
                    <a:pt x="593" y="91"/>
                    <a:pt x="593" y="91"/>
                  </a:cubicBezTo>
                  <a:cubicBezTo>
                    <a:pt x="593" y="91"/>
                    <a:pt x="592" y="91"/>
                    <a:pt x="590" y="91"/>
                  </a:cubicBezTo>
                  <a:cubicBezTo>
                    <a:pt x="590" y="54"/>
                    <a:pt x="590" y="54"/>
                    <a:pt x="590" y="54"/>
                  </a:cubicBezTo>
                  <a:cubicBezTo>
                    <a:pt x="575" y="45"/>
                    <a:pt x="575" y="45"/>
                    <a:pt x="575" y="45"/>
                  </a:cubicBezTo>
                  <a:cubicBezTo>
                    <a:pt x="559" y="54"/>
                    <a:pt x="559" y="54"/>
                    <a:pt x="559" y="54"/>
                  </a:cubicBezTo>
                  <a:cubicBezTo>
                    <a:pt x="559" y="94"/>
                    <a:pt x="559" y="94"/>
                    <a:pt x="559" y="94"/>
                  </a:cubicBezTo>
                  <a:cubicBezTo>
                    <a:pt x="559" y="94"/>
                    <a:pt x="559" y="94"/>
                    <a:pt x="559" y="94"/>
                  </a:cubicBezTo>
                  <a:cubicBezTo>
                    <a:pt x="555" y="95"/>
                    <a:pt x="552" y="100"/>
                    <a:pt x="552" y="104"/>
                  </a:cubicBezTo>
                  <a:cubicBezTo>
                    <a:pt x="552" y="118"/>
                    <a:pt x="552" y="118"/>
                    <a:pt x="552" y="118"/>
                  </a:cubicBezTo>
                  <a:cubicBezTo>
                    <a:pt x="552" y="122"/>
                    <a:pt x="552" y="129"/>
                    <a:pt x="552" y="133"/>
                  </a:cubicBezTo>
                  <a:cubicBezTo>
                    <a:pt x="552" y="146"/>
                    <a:pt x="552" y="146"/>
                    <a:pt x="552" y="146"/>
                  </a:cubicBezTo>
                  <a:cubicBezTo>
                    <a:pt x="551" y="146"/>
                    <a:pt x="551" y="146"/>
                    <a:pt x="551" y="146"/>
                  </a:cubicBezTo>
                  <a:cubicBezTo>
                    <a:pt x="551" y="74"/>
                    <a:pt x="551" y="74"/>
                    <a:pt x="551" y="74"/>
                  </a:cubicBezTo>
                  <a:cubicBezTo>
                    <a:pt x="540" y="74"/>
                    <a:pt x="540" y="74"/>
                    <a:pt x="540" y="74"/>
                  </a:cubicBezTo>
                  <a:cubicBezTo>
                    <a:pt x="540" y="74"/>
                    <a:pt x="540" y="63"/>
                    <a:pt x="540" y="58"/>
                  </a:cubicBezTo>
                  <a:cubicBezTo>
                    <a:pt x="540" y="52"/>
                    <a:pt x="528" y="31"/>
                    <a:pt x="506" y="31"/>
                  </a:cubicBezTo>
                  <a:cubicBezTo>
                    <a:pt x="479" y="31"/>
                    <a:pt x="472" y="54"/>
                    <a:pt x="472" y="58"/>
                  </a:cubicBezTo>
                  <a:cubicBezTo>
                    <a:pt x="472" y="61"/>
                    <a:pt x="472" y="75"/>
                    <a:pt x="472" y="75"/>
                  </a:cubicBezTo>
                  <a:cubicBezTo>
                    <a:pt x="472" y="75"/>
                    <a:pt x="469" y="75"/>
                    <a:pt x="466" y="75"/>
                  </a:cubicBezTo>
                  <a:cubicBezTo>
                    <a:pt x="439" y="75"/>
                    <a:pt x="436" y="105"/>
                    <a:pt x="436" y="105"/>
                  </a:cubicBezTo>
                  <a:cubicBezTo>
                    <a:pt x="436" y="126"/>
                    <a:pt x="436" y="126"/>
                    <a:pt x="436" y="126"/>
                  </a:cubicBezTo>
                  <a:cubicBezTo>
                    <a:pt x="396" y="126"/>
                    <a:pt x="396" y="126"/>
                    <a:pt x="396" y="126"/>
                  </a:cubicBezTo>
                  <a:cubicBezTo>
                    <a:pt x="396" y="147"/>
                    <a:pt x="396" y="147"/>
                    <a:pt x="396" y="147"/>
                  </a:cubicBezTo>
                  <a:cubicBezTo>
                    <a:pt x="389" y="147"/>
                    <a:pt x="389" y="147"/>
                    <a:pt x="389" y="147"/>
                  </a:cubicBezTo>
                  <a:cubicBezTo>
                    <a:pt x="389" y="94"/>
                    <a:pt x="389" y="94"/>
                    <a:pt x="389" y="94"/>
                  </a:cubicBezTo>
                  <a:cubicBezTo>
                    <a:pt x="384" y="94"/>
                    <a:pt x="384" y="94"/>
                    <a:pt x="384" y="94"/>
                  </a:cubicBezTo>
                  <a:cubicBezTo>
                    <a:pt x="384" y="89"/>
                    <a:pt x="384" y="89"/>
                    <a:pt x="384" y="89"/>
                  </a:cubicBezTo>
                  <a:cubicBezTo>
                    <a:pt x="360" y="89"/>
                    <a:pt x="360" y="89"/>
                    <a:pt x="360" y="89"/>
                  </a:cubicBezTo>
                  <a:cubicBezTo>
                    <a:pt x="360" y="95"/>
                    <a:pt x="360" y="95"/>
                    <a:pt x="360" y="95"/>
                  </a:cubicBezTo>
                  <a:cubicBezTo>
                    <a:pt x="355" y="95"/>
                    <a:pt x="355" y="95"/>
                    <a:pt x="355" y="95"/>
                  </a:cubicBezTo>
                  <a:cubicBezTo>
                    <a:pt x="355" y="147"/>
                    <a:pt x="355" y="147"/>
                    <a:pt x="355" y="147"/>
                  </a:cubicBezTo>
                  <a:cubicBezTo>
                    <a:pt x="349" y="147"/>
                    <a:pt x="349" y="147"/>
                    <a:pt x="349" y="147"/>
                  </a:cubicBezTo>
                  <a:cubicBezTo>
                    <a:pt x="349" y="161"/>
                    <a:pt x="349" y="161"/>
                    <a:pt x="349" y="161"/>
                  </a:cubicBezTo>
                  <a:cubicBezTo>
                    <a:pt x="347" y="159"/>
                    <a:pt x="345" y="158"/>
                    <a:pt x="343" y="158"/>
                  </a:cubicBezTo>
                  <a:cubicBezTo>
                    <a:pt x="342" y="158"/>
                    <a:pt x="342" y="158"/>
                    <a:pt x="341" y="158"/>
                  </a:cubicBezTo>
                  <a:cubicBezTo>
                    <a:pt x="341" y="116"/>
                    <a:pt x="341" y="116"/>
                    <a:pt x="341" y="116"/>
                  </a:cubicBezTo>
                  <a:cubicBezTo>
                    <a:pt x="341" y="116"/>
                    <a:pt x="341" y="116"/>
                    <a:pt x="341" y="116"/>
                  </a:cubicBezTo>
                  <a:cubicBezTo>
                    <a:pt x="341" y="116"/>
                    <a:pt x="341" y="115"/>
                    <a:pt x="341" y="115"/>
                  </a:cubicBezTo>
                  <a:cubicBezTo>
                    <a:pt x="332" y="115"/>
                    <a:pt x="324" y="108"/>
                    <a:pt x="324" y="98"/>
                  </a:cubicBezTo>
                  <a:cubicBezTo>
                    <a:pt x="324" y="30"/>
                    <a:pt x="324" y="30"/>
                    <a:pt x="324" y="30"/>
                  </a:cubicBezTo>
                  <a:cubicBezTo>
                    <a:pt x="324" y="30"/>
                    <a:pt x="324" y="30"/>
                    <a:pt x="324" y="30"/>
                  </a:cubicBezTo>
                  <a:cubicBezTo>
                    <a:pt x="322" y="30"/>
                    <a:pt x="322" y="30"/>
                    <a:pt x="322" y="30"/>
                  </a:cubicBezTo>
                  <a:cubicBezTo>
                    <a:pt x="314" y="27"/>
                    <a:pt x="308" y="20"/>
                    <a:pt x="307" y="13"/>
                  </a:cubicBezTo>
                  <a:cubicBezTo>
                    <a:pt x="307" y="13"/>
                    <a:pt x="307" y="13"/>
                    <a:pt x="307" y="13"/>
                  </a:cubicBezTo>
                  <a:cubicBezTo>
                    <a:pt x="307" y="13"/>
                    <a:pt x="307" y="13"/>
                    <a:pt x="307" y="13"/>
                  </a:cubicBezTo>
                  <a:cubicBezTo>
                    <a:pt x="307" y="13"/>
                    <a:pt x="307" y="13"/>
                    <a:pt x="307" y="13"/>
                  </a:cubicBezTo>
                  <a:cubicBezTo>
                    <a:pt x="307" y="13"/>
                    <a:pt x="307" y="13"/>
                    <a:pt x="307" y="13"/>
                  </a:cubicBezTo>
                  <a:cubicBezTo>
                    <a:pt x="306" y="20"/>
                    <a:pt x="301" y="27"/>
                    <a:pt x="292" y="30"/>
                  </a:cubicBezTo>
                  <a:cubicBezTo>
                    <a:pt x="291" y="30"/>
                    <a:pt x="291" y="30"/>
                    <a:pt x="291" y="30"/>
                  </a:cubicBezTo>
                  <a:cubicBezTo>
                    <a:pt x="291" y="99"/>
                    <a:pt x="291" y="99"/>
                    <a:pt x="291" y="99"/>
                  </a:cubicBezTo>
                  <a:cubicBezTo>
                    <a:pt x="290" y="108"/>
                    <a:pt x="282" y="115"/>
                    <a:pt x="273" y="116"/>
                  </a:cubicBezTo>
                  <a:cubicBezTo>
                    <a:pt x="273" y="116"/>
                    <a:pt x="273" y="116"/>
                    <a:pt x="273" y="116"/>
                  </a:cubicBezTo>
                  <a:cubicBezTo>
                    <a:pt x="273" y="116"/>
                    <a:pt x="273" y="116"/>
                    <a:pt x="273" y="116"/>
                  </a:cubicBezTo>
                  <a:cubicBezTo>
                    <a:pt x="273" y="175"/>
                    <a:pt x="273" y="175"/>
                    <a:pt x="273" y="175"/>
                  </a:cubicBezTo>
                  <a:cubicBezTo>
                    <a:pt x="260" y="175"/>
                    <a:pt x="260" y="175"/>
                    <a:pt x="260" y="175"/>
                  </a:cubicBezTo>
                  <a:cubicBezTo>
                    <a:pt x="260" y="116"/>
                    <a:pt x="260" y="116"/>
                    <a:pt x="260" y="116"/>
                  </a:cubicBezTo>
                  <a:cubicBezTo>
                    <a:pt x="252" y="116"/>
                    <a:pt x="252" y="116"/>
                    <a:pt x="252" y="116"/>
                  </a:cubicBezTo>
                  <a:cubicBezTo>
                    <a:pt x="252" y="108"/>
                    <a:pt x="252" y="108"/>
                    <a:pt x="252" y="108"/>
                  </a:cubicBezTo>
                  <a:cubicBezTo>
                    <a:pt x="227" y="108"/>
                    <a:pt x="227" y="108"/>
                    <a:pt x="227" y="108"/>
                  </a:cubicBezTo>
                  <a:cubicBezTo>
                    <a:pt x="227" y="116"/>
                    <a:pt x="227" y="116"/>
                    <a:pt x="227" y="116"/>
                  </a:cubicBezTo>
                  <a:cubicBezTo>
                    <a:pt x="218" y="116"/>
                    <a:pt x="218" y="116"/>
                    <a:pt x="218" y="116"/>
                  </a:cubicBezTo>
                  <a:cubicBezTo>
                    <a:pt x="219" y="174"/>
                    <a:pt x="219" y="174"/>
                    <a:pt x="219" y="174"/>
                  </a:cubicBezTo>
                  <a:cubicBezTo>
                    <a:pt x="207" y="174"/>
                    <a:pt x="207" y="174"/>
                    <a:pt x="207" y="174"/>
                  </a:cubicBezTo>
                  <a:cubicBezTo>
                    <a:pt x="207" y="163"/>
                    <a:pt x="207" y="163"/>
                    <a:pt x="207" y="163"/>
                  </a:cubicBezTo>
                  <a:cubicBezTo>
                    <a:pt x="189" y="163"/>
                    <a:pt x="189" y="163"/>
                    <a:pt x="189" y="163"/>
                  </a:cubicBezTo>
                  <a:cubicBezTo>
                    <a:pt x="189" y="174"/>
                    <a:pt x="189" y="174"/>
                    <a:pt x="189" y="174"/>
                  </a:cubicBezTo>
                  <a:cubicBezTo>
                    <a:pt x="179" y="174"/>
                    <a:pt x="179" y="174"/>
                    <a:pt x="179" y="174"/>
                  </a:cubicBezTo>
                  <a:cubicBezTo>
                    <a:pt x="179" y="174"/>
                    <a:pt x="179" y="183"/>
                    <a:pt x="179" y="193"/>
                  </a:cubicBezTo>
                  <a:cubicBezTo>
                    <a:pt x="179" y="193"/>
                    <a:pt x="178" y="193"/>
                    <a:pt x="177" y="193"/>
                  </a:cubicBezTo>
                  <a:cubicBezTo>
                    <a:pt x="176" y="193"/>
                    <a:pt x="175" y="194"/>
                    <a:pt x="175" y="194"/>
                  </a:cubicBezTo>
                  <a:cubicBezTo>
                    <a:pt x="175" y="194"/>
                    <a:pt x="173" y="195"/>
                    <a:pt x="171" y="195"/>
                  </a:cubicBezTo>
                  <a:cubicBezTo>
                    <a:pt x="169" y="195"/>
                    <a:pt x="168" y="194"/>
                    <a:pt x="168" y="193"/>
                  </a:cubicBezTo>
                  <a:cubicBezTo>
                    <a:pt x="168" y="191"/>
                    <a:pt x="165" y="190"/>
                    <a:pt x="163" y="190"/>
                  </a:cubicBezTo>
                  <a:cubicBezTo>
                    <a:pt x="160" y="190"/>
                    <a:pt x="158" y="191"/>
                    <a:pt x="158" y="192"/>
                  </a:cubicBezTo>
                  <a:cubicBezTo>
                    <a:pt x="158" y="194"/>
                    <a:pt x="157" y="195"/>
                    <a:pt x="155" y="195"/>
                  </a:cubicBezTo>
                  <a:cubicBezTo>
                    <a:pt x="154" y="195"/>
                    <a:pt x="152" y="194"/>
                    <a:pt x="152" y="194"/>
                  </a:cubicBezTo>
                  <a:cubicBezTo>
                    <a:pt x="152" y="194"/>
                    <a:pt x="151" y="193"/>
                    <a:pt x="150" y="193"/>
                  </a:cubicBezTo>
                  <a:cubicBezTo>
                    <a:pt x="148" y="193"/>
                    <a:pt x="147" y="194"/>
                    <a:pt x="147" y="195"/>
                  </a:cubicBezTo>
                  <a:cubicBezTo>
                    <a:pt x="147" y="196"/>
                    <a:pt x="146" y="196"/>
                    <a:pt x="144" y="196"/>
                  </a:cubicBezTo>
                  <a:cubicBezTo>
                    <a:pt x="143" y="196"/>
                    <a:pt x="142" y="195"/>
                    <a:pt x="142" y="194"/>
                  </a:cubicBezTo>
                  <a:cubicBezTo>
                    <a:pt x="142" y="192"/>
                    <a:pt x="141" y="191"/>
                    <a:pt x="140" y="191"/>
                  </a:cubicBezTo>
                  <a:cubicBezTo>
                    <a:pt x="139" y="191"/>
                    <a:pt x="139" y="191"/>
                    <a:pt x="139" y="191"/>
                  </a:cubicBezTo>
                  <a:cubicBezTo>
                    <a:pt x="139" y="191"/>
                    <a:pt x="138" y="191"/>
                    <a:pt x="138" y="191"/>
                  </a:cubicBezTo>
                  <a:cubicBezTo>
                    <a:pt x="138" y="191"/>
                    <a:pt x="137" y="190"/>
                    <a:pt x="137" y="189"/>
                  </a:cubicBezTo>
                  <a:cubicBezTo>
                    <a:pt x="137" y="188"/>
                    <a:pt x="137" y="187"/>
                    <a:pt x="136" y="187"/>
                  </a:cubicBezTo>
                  <a:cubicBezTo>
                    <a:pt x="136" y="187"/>
                    <a:pt x="135" y="186"/>
                    <a:pt x="135" y="186"/>
                  </a:cubicBezTo>
                  <a:cubicBezTo>
                    <a:pt x="135" y="185"/>
                    <a:pt x="134" y="185"/>
                    <a:pt x="132" y="185"/>
                  </a:cubicBezTo>
                  <a:cubicBezTo>
                    <a:pt x="130" y="185"/>
                    <a:pt x="129" y="185"/>
                    <a:pt x="129" y="186"/>
                  </a:cubicBezTo>
                  <a:cubicBezTo>
                    <a:pt x="129" y="186"/>
                    <a:pt x="128" y="187"/>
                    <a:pt x="128" y="187"/>
                  </a:cubicBezTo>
                  <a:cubicBezTo>
                    <a:pt x="127" y="187"/>
                    <a:pt x="126" y="186"/>
                    <a:pt x="126" y="185"/>
                  </a:cubicBezTo>
                  <a:cubicBezTo>
                    <a:pt x="126" y="185"/>
                    <a:pt x="126" y="184"/>
                    <a:pt x="125" y="184"/>
                  </a:cubicBezTo>
                  <a:cubicBezTo>
                    <a:pt x="124" y="184"/>
                    <a:pt x="123" y="184"/>
                    <a:pt x="123" y="183"/>
                  </a:cubicBezTo>
                  <a:cubicBezTo>
                    <a:pt x="123" y="183"/>
                    <a:pt x="122" y="182"/>
                    <a:pt x="122" y="182"/>
                  </a:cubicBezTo>
                  <a:cubicBezTo>
                    <a:pt x="121" y="182"/>
                    <a:pt x="121" y="183"/>
                    <a:pt x="121" y="183"/>
                  </a:cubicBezTo>
                  <a:cubicBezTo>
                    <a:pt x="121" y="184"/>
                    <a:pt x="120" y="184"/>
                    <a:pt x="119" y="184"/>
                  </a:cubicBezTo>
                  <a:cubicBezTo>
                    <a:pt x="118" y="184"/>
                    <a:pt x="117" y="185"/>
                    <a:pt x="117" y="185"/>
                  </a:cubicBezTo>
                  <a:cubicBezTo>
                    <a:pt x="117" y="186"/>
                    <a:pt x="116" y="187"/>
                    <a:pt x="114" y="187"/>
                  </a:cubicBezTo>
                  <a:cubicBezTo>
                    <a:pt x="112" y="187"/>
                    <a:pt x="110" y="187"/>
                    <a:pt x="110" y="186"/>
                  </a:cubicBezTo>
                  <a:cubicBezTo>
                    <a:pt x="110" y="186"/>
                    <a:pt x="109" y="186"/>
                    <a:pt x="108" y="186"/>
                  </a:cubicBezTo>
                  <a:cubicBezTo>
                    <a:pt x="108" y="186"/>
                    <a:pt x="107" y="186"/>
                    <a:pt x="107" y="186"/>
                  </a:cubicBezTo>
                  <a:cubicBezTo>
                    <a:pt x="107" y="187"/>
                    <a:pt x="105" y="187"/>
                    <a:pt x="103" y="187"/>
                  </a:cubicBezTo>
                  <a:cubicBezTo>
                    <a:pt x="101" y="187"/>
                    <a:pt x="100" y="188"/>
                    <a:pt x="100" y="190"/>
                  </a:cubicBezTo>
                  <a:cubicBezTo>
                    <a:pt x="100" y="192"/>
                    <a:pt x="99" y="193"/>
                    <a:pt x="98" y="193"/>
                  </a:cubicBezTo>
                  <a:cubicBezTo>
                    <a:pt x="97" y="193"/>
                    <a:pt x="97" y="195"/>
                    <a:pt x="97" y="196"/>
                  </a:cubicBezTo>
                  <a:cubicBezTo>
                    <a:pt x="97" y="198"/>
                    <a:pt x="95" y="199"/>
                    <a:pt x="94" y="199"/>
                  </a:cubicBezTo>
                  <a:cubicBezTo>
                    <a:pt x="93" y="199"/>
                    <a:pt x="92" y="198"/>
                    <a:pt x="92" y="198"/>
                  </a:cubicBezTo>
                  <a:cubicBezTo>
                    <a:pt x="92" y="197"/>
                    <a:pt x="90" y="197"/>
                    <a:pt x="89" y="197"/>
                  </a:cubicBezTo>
                  <a:cubicBezTo>
                    <a:pt x="87" y="197"/>
                    <a:pt x="86" y="198"/>
                    <a:pt x="86" y="199"/>
                  </a:cubicBezTo>
                  <a:cubicBezTo>
                    <a:pt x="86" y="200"/>
                    <a:pt x="85" y="201"/>
                    <a:pt x="83" y="201"/>
                  </a:cubicBezTo>
                  <a:cubicBezTo>
                    <a:pt x="82" y="201"/>
                    <a:pt x="81" y="200"/>
                    <a:pt x="81" y="198"/>
                  </a:cubicBezTo>
                  <a:cubicBezTo>
                    <a:pt x="81" y="197"/>
                    <a:pt x="81" y="196"/>
                    <a:pt x="80" y="196"/>
                  </a:cubicBezTo>
                  <a:cubicBezTo>
                    <a:pt x="79" y="196"/>
                    <a:pt x="78" y="197"/>
                    <a:pt x="78" y="198"/>
                  </a:cubicBezTo>
                  <a:cubicBezTo>
                    <a:pt x="78" y="198"/>
                    <a:pt x="78" y="199"/>
                    <a:pt x="77" y="199"/>
                  </a:cubicBezTo>
                  <a:cubicBezTo>
                    <a:pt x="76" y="199"/>
                    <a:pt x="75" y="200"/>
                    <a:pt x="75" y="200"/>
                  </a:cubicBezTo>
                  <a:cubicBezTo>
                    <a:pt x="75" y="201"/>
                    <a:pt x="75" y="202"/>
                    <a:pt x="74" y="202"/>
                  </a:cubicBezTo>
                  <a:cubicBezTo>
                    <a:pt x="73" y="202"/>
                    <a:pt x="72" y="201"/>
                    <a:pt x="72" y="201"/>
                  </a:cubicBezTo>
                  <a:cubicBezTo>
                    <a:pt x="72" y="200"/>
                    <a:pt x="72" y="200"/>
                    <a:pt x="71" y="200"/>
                  </a:cubicBezTo>
                  <a:cubicBezTo>
                    <a:pt x="70" y="200"/>
                    <a:pt x="70" y="198"/>
                    <a:pt x="70" y="196"/>
                  </a:cubicBezTo>
                  <a:cubicBezTo>
                    <a:pt x="70" y="194"/>
                    <a:pt x="68" y="192"/>
                    <a:pt x="65" y="192"/>
                  </a:cubicBezTo>
                  <a:cubicBezTo>
                    <a:pt x="63" y="192"/>
                    <a:pt x="61" y="193"/>
                    <a:pt x="61" y="194"/>
                  </a:cubicBezTo>
                  <a:cubicBezTo>
                    <a:pt x="61" y="195"/>
                    <a:pt x="60" y="196"/>
                    <a:pt x="59" y="196"/>
                  </a:cubicBezTo>
                  <a:cubicBezTo>
                    <a:pt x="59" y="196"/>
                    <a:pt x="58" y="196"/>
                    <a:pt x="58" y="197"/>
                  </a:cubicBezTo>
                  <a:cubicBezTo>
                    <a:pt x="58" y="198"/>
                    <a:pt x="57" y="198"/>
                    <a:pt x="55" y="198"/>
                  </a:cubicBezTo>
                  <a:cubicBezTo>
                    <a:pt x="54" y="198"/>
                    <a:pt x="53" y="199"/>
                    <a:pt x="53" y="200"/>
                  </a:cubicBezTo>
                  <a:cubicBezTo>
                    <a:pt x="53" y="200"/>
                    <a:pt x="52" y="201"/>
                    <a:pt x="51" y="201"/>
                  </a:cubicBezTo>
                  <a:cubicBezTo>
                    <a:pt x="50" y="201"/>
                    <a:pt x="49" y="200"/>
                    <a:pt x="49" y="199"/>
                  </a:cubicBezTo>
                  <a:cubicBezTo>
                    <a:pt x="49" y="198"/>
                    <a:pt x="48" y="197"/>
                    <a:pt x="48" y="197"/>
                  </a:cubicBezTo>
                  <a:cubicBezTo>
                    <a:pt x="47" y="197"/>
                    <a:pt x="46" y="199"/>
                    <a:pt x="46" y="200"/>
                  </a:cubicBezTo>
                  <a:cubicBezTo>
                    <a:pt x="46" y="202"/>
                    <a:pt x="45" y="203"/>
                    <a:pt x="43" y="203"/>
                  </a:cubicBezTo>
                  <a:cubicBezTo>
                    <a:pt x="41" y="203"/>
                    <a:pt x="40" y="201"/>
                    <a:pt x="40" y="199"/>
                  </a:cubicBezTo>
                  <a:cubicBezTo>
                    <a:pt x="40" y="197"/>
                    <a:pt x="39" y="196"/>
                    <a:pt x="38" y="196"/>
                  </a:cubicBezTo>
                  <a:cubicBezTo>
                    <a:pt x="36" y="196"/>
                    <a:pt x="35" y="194"/>
                    <a:pt x="35" y="192"/>
                  </a:cubicBezTo>
                  <a:cubicBezTo>
                    <a:pt x="35" y="189"/>
                    <a:pt x="32" y="187"/>
                    <a:pt x="27" y="187"/>
                  </a:cubicBezTo>
                  <a:cubicBezTo>
                    <a:pt x="22" y="187"/>
                    <a:pt x="22" y="187"/>
                    <a:pt x="22" y="187"/>
                  </a:cubicBezTo>
                  <a:cubicBezTo>
                    <a:pt x="18" y="187"/>
                    <a:pt x="15" y="191"/>
                    <a:pt x="15" y="195"/>
                  </a:cubicBezTo>
                  <a:cubicBezTo>
                    <a:pt x="15" y="196"/>
                    <a:pt x="15" y="196"/>
                    <a:pt x="15" y="196"/>
                  </a:cubicBezTo>
                  <a:cubicBezTo>
                    <a:pt x="15" y="200"/>
                    <a:pt x="14" y="204"/>
                    <a:pt x="13" y="204"/>
                  </a:cubicBezTo>
                  <a:cubicBezTo>
                    <a:pt x="12" y="204"/>
                    <a:pt x="11" y="203"/>
                    <a:pt x="11" y="201"/>
                  </a:cubicBezTo>
                  <a:cubicBezTo>
                    <a:pt x="11" y="200"/>
                    <a:pt x="9" y="199"/>
                    <a:pt x="6" y="199"/>
                  </a:cubicBezTo>
                  <a:cubicBezTo>
                    <a:pt x="5" y="199"/>
                    <a:pt x="4" y="199"/>
                    <a:pt x="4" y="199"/>
                  </a:cubicBezTo>
                  <a:cubicBezTo>
                    <a:pt x="2" y="210"/>
                    <a:pt x="1" y="220"/>
                    <a:pt x="0" y="230"/>
                  </a:cubicBezTo>
                  <a:lnTo>
                    <a:pt x="1613" y="230"/>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53"/>
            <p:cNvSpPr>
              <a:spLocks noEditPoints="1"/>
            </p:cNvSpPr>
            <p:nvPr/>
          </p:nvSpPr>
          <p:spPr bwMode="auto">
            <a:xfrm>
              <a:off x="3467" y="2025"/>
              <a:ext cx="69" cy="83"/>
            </a:xfrm>
            <a:custGeom>
              <a:avLst/>
              <a:gdLst>
                <a:gd name="T0" fmla="*/ 0 w 69"/>
                <a:gd name="T1" fmla="*/ 83 h 83"/>
                <a:gd name="T2" fmla="*/ 29 w 69"/>
                <a:gd name="T3" fmla="*/ 0 h 83"/>
                <a:gd name="T4" fmla="*/ 40 w 69"/>
                <a:gd name="T5" fmla="*/ 0 h 83"/>
                <a:gd name="T6" fmla="*/ 69 w 69"/>
                <a:gd name="T7" fmla="*/ 83 h 83"/>
                <a:gd name="T8" fmla="*/ 60 w 69"/>
                <a:gd name="T9" fmla="*/ 83 h 83"/>
                <a:gd name="T10" fmla="*/ 52 w 69"/>
                <a:gd name="T11" fmla="*/ 60 h 83"/>
                <a:gd name="T12" fmla="*/ 19 w 69"/>
                <a:gd name="T13" fmla="*/ 60 h 83"/>
                <a:gd name="T14" fmla="*/ 10 w 69"/>
                <a:gd name="T15" fmla="*/ 83 h 83"/>
                <a:gd name="T16" fmla="*/ 0 w 69"/>
                <a:gd name="T17" fmla="*/ 83 h 83"/>
                <a:gd name="T18" fmla="*/ 21 w 69"/>
                <a:gd name="T19" fmla="*/ 50 h 83"/>
                <a:gd name="T20" fmla="*/ 48 w 69"/>
                <a:gd name="T21" fmla="*/ 50 h 83"/>
                <a:gd name="T22" fmla="*/ 35 w 69"/>
                <a:gd name="T23" fmla="*/ 11 h 83"/>
                <a:gd name="T24" fmla="*/ 35 w 69"/>
                <a:gd name="T25" fmla="*/ 11 h 83"/>
                <a:gd name="T26" fmla="*/ 21 w 69"/>
                <a:gd name="T2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83">
                  <a:moveTo>
                    <a:pt x="0" y="83"/>
                  </a:moveTo>
                  <a:lnTo>
                    <a:pt x="29" y="0"/>
                  </a:lnTo>
                  <a:lnTo>
                    <a:pt x="40" y="0"/>
                  </a:lnTo>
                  <a:lnTo>
                    <a:pt x="69" y="83"/>
                  </a:lnTo>
                  <a:lnTo>
                    <a:pt x="60" y="83"/>
                  </a:lnTo>
                  <a:lnTo>
                    <a:pt x="52" y="60"/>
                  </a:lnTo>
                  <a:lnTo>
                    <a:pt x="19" y="60"/>
                  </a:lnTo>
                  <a:lnTo>
                    <a:pt x="10" y="83"/>
                  </a:lnTo>
                  <a:lnTo>
                    <a:pt x="0" y="83"/>
                  </a:lnTo>
                  <a:close/>
                  <a:moveTo>
                    <a:pt x="21" y="50"/>
                  </a:moveTo>
                  <a:lnTo>
                    <a:pt x="48" y="50"/>
                  </a:lnTo>
                  <a:lnTo>
                    <a:pt x="35" y="11"/>
                  </a:lnTo>
                  <a:lnTo>
                    <a:pt x="35" y="11"/>
                  </a:lnTo>
                  <a:lnTo>
                    <a:pt x="2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8" name="Freeform 54"/>
            <p:cNvSpPr>
              <a:spLocks/>
            </p:cNvSpPr>
            <p:nvPr/>
          </p:nvSpPr>
          <p:spPr bwMode="auto">
            <a:xfrm>
              <a:off x="3549"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8 w 29"/>
                <a:gd name="T17" fmla="*/ 8 h 52"/>
                <a:gd name="T18" fmla="*/ 27 w 29"/>
                <a:gd name="T19" fmla="*/ 8 h 52"/>
                <a:gd name="T20" fmla="*/ 26 w 29"/>
                <a:gd name="T21" fmla="*/ 8 h 52"/>
                <a:gd name="T22" fmla="*/ 15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8" y="8"/>
                    <a:pt x="28" y="8"/>
                    <a:pt x="28" y="8"/>
                  </a:cubicBezTo>
                  <a:cubicBezTo>
                    <a:pt x="28" y="8"/>
                    <a:pt x="28" y="8"/>
                    <a:pt x="27" y="8"/>
                  </a:cubicBezTo>
                  <a:cubicBezTo>
                    <a:pt x="26" y="8"/>
                    <a:pt x="26" y="8"/>
                    <a:pt x="26" y="8"/>
                  </a:cubicBezTo>
                  <a:cubicBezTo>
                    <a:pt x="22" y="8"/>
                    <a:pt x="18" y="9"/>
                    <a:pt x="15" y="11"/>
                  </a:cubicBezTo>
                  <a:cubicBezTo>
                    <a:pt x="12"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55"/>
            <p:cNvSpPr>
              <a:spLocks noEditPoints="1"/>
            </p:cNvSpPr>
            <p:nvPr/>
          </p:nvSpPr>
          <p:spPr bwMode="auto">
            <a:xfrm>
              <a:off x="3595" y="2027"/>
              <a:ext cx="10" cy="81"/>
            </a:xfrm>
            <a:custGeom>
              <a:avLst/>
              <a:gdLst>
                <a:gd name="T0" fmla="*/ 0 w 10"/>
                <a:gd name="T1" fmla="*/ 9 h 81"/>
                <a:gd name="T2" fmla="*/ 0 w 10"/>
                <a:gd name="T3" fmla="*/ 0 h 81"/>
                <a:gd name="T4" fmla="*/ 10 w 10"/>
                <a:gd name="T5" fmla="*/ 0 h 81"/>
                <a:gd name="T6" fmla="*/ 10 w 10"/>
                <a:gd name="T7" fmla="*/ 9 h 81"/>
                <a:gd name="T8" fmla="*/ 0 w 10"/>
                <a:gd name="T9" fmla="*/ 9 h 81"/>
                <a:gd name="T10" fmla="*/ 0 w 10"/>
                <a:gd name="T11" fmla="*/ 81 h 81"/>
                <a:gd name="T12" fmla="*/ 0 w 10"/>
                <a:gd name="T13" fmla="*/ 21 h 81"/>
                <a:gd name="T14" fmla="*/ 10 w 10"/>
                <a:gd name="T15" fmla="*/ 21 h 81"/>
                <a:gd name="T16" fmla="*/ 10 w 10"/>
                <a:gd name="T17" fmla="*/ 81 h 81"/>
                <a:gd name="T18" fmla="*/ 0 w 10"/>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1">
                  <a:moveTo>
                    <a:pt x="0" y="9"/>
                  </a:moveTo>
                  <a:lnTo>
                    <a:pt x="0" y="0"/>
                  </a:lnTo>
                  <a:lnTo>
                    <a:pt x="10" y="0"/>
                  </a:lnTo>
                  <a:lnTo>
                    <a:pt x="10" y="9"/>
                  </a:lnTo>
                  <a:lnTo>
                    <a:pt x="0" y="9"/>
                  </a:lnTo>
                  <a:close/>
                  <a:moveTo>
                    <a:pt x="0" y="81"/>
                  </a:moveTo>
                  <a:lnTo>
                    <a:pt x="0" y="21"/>
                  </a:lnTo>
                  <a:lnTo>
                    <a:pt x="10" y="21"/>
                  </a:lnTo>
                  <a:lnTo>
                    <a:pt x="10" y="81"/>
                  </a:ln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56"/>
            <p:cNvSpPr>
              <a:spLocks noEditPoints="1"/>
            </p:cNvSpPr>
            <p:nvPr/>
          </p:nvSpPr>
          <p:spPr bwMode="auto">
            <a:xfrm>
              <a:off x="3622" y="2025"/>
              <a:ext cx="55" cy="85"/>
            </a:xfrm>
            <a:custGeom>
              <a:avLst/>
              <a:gdLst>
                <a:gd name="T0" fmla="*/ 0 w 46"/>
                <a:gd name="T1" fmla="*/ 71 h 72"/>
                <a:gd name="T2" fmla="*/ 0 w 46"/>
                <a:gd name="T3" fmla="*/ 0 h 72"/>
                <a:gd name="T4" fmla="*/ 9 w 46"/>
                <a:gd name="T5" fmla="*/ 0 h 72"/>
                <a:gd name="T6" fmla="*/ 9 w 46"/>
                <a:gd name="T7" fmla="*/ 27 h 72"/>
                <a:gd name="T8" fmla="*/ 15 w 46"/>
                <a:gd name="T9" fmla="*/ 22 h 72"/>
                <a:gd name="T10" fmla="*/ 25 w 46"/>
                <a:gd name="T11" fmla="*/ 19 h 72"/>
                <a:gd name="T12" fmla="*/ 33 w 46"/>
                <a:gd name="T13" fmla="*/ 21 h 72"/>
                <a:gd name="T14" fmla="*/ 40 w 46"/>
                <a:gd name="T15" fmla="*/ 26 h 72"/>
                <a:gd name="T16" fmla="*/ 44 w 46"/>
                <a:gd name="T17" fmla="*/ 34 h 72"/>
                <a:gd name="T18" fmla="*/ 46 w 46"/>
                <a:gd name="T19" fmla="*/ 46 h 72"/>
                <a:gd name="T20" fmla="*/ 44 w 46"/>
                <a:gd name="T21" fmla="*/ 57 h 72"/>
                <a:gd name="T22" fmla="*/ 40 w 46"/>
                <a:gd name="T23" fmla="*/ 65 h 72"/>
                <a:gd name="T24" fmla="*/ 33 w 46"/>
                <a:gd name="T25" fmla="*/ 70 h 72"/>
                <a:gd name="T26" fmla="*/ 24 w 46"/>
                <a:gd name="T27" fmla="*/ 72 h 72"/>
                <a:gd name="T28" fmla="*/ 16 w 46"/>
                <a:gd name="T29" fmla="*/ 70 h 72"/>
                <a:gd name="T30" fmla="*/ 9 w 46"/>
                <a:gd name="T31" fmla="*/ 65 h 72"/>
                <a:gd name="T32" fmla="*/ 9 w 46"/>
                <a:gd name="T33" fmla="*/ 71 h 72"/>
                <a:gd name="T34" fmla="*/ 0 w 46"/>
                <a:gd name="T35" fmla="*/ 71 h 72"/>
                <a:gd name="T36" fmla="*/ 9 w 46"/>
                <a:gd name="T37" fmla="*/ 57 h 72"/>
                <a:gd name="T38" fmla="*/ 23 w 46"/>
                <a:gd name="T39" fmla="*/ 65 h 72"/>
                <a:gd name="T40" fmla="*/ 34 w 46"/>
                <a:gd name="T41" fmla="*/ 60 h 72"/>
                <a:gd name="T42" fmla="*/ 38 w 46"/>
                <a:gd name="T43" fmla="*/ 46 h 72"/>
                <a:gd name="T44" fmla="*/ 34 w 46"/>
                <a:gd name="T45" fmla="*/ 31 h 72"/>
                <a:gd name="T46" fmla="*/ 23 w 46"/>
                <a:gd name="T47" fmla="*/ 26 h 72"/>
                <a:gd name="T48" fmla="*/ 15 w 46"/>
                <a:gd name="T49" fmla="*/ 29 h 72"/>
                <a:gd name="T50" fmla="*/ 9 w 46"/>
                <a:gd name="T51" fmla="*/ 34 h 72"/>
                <a:gd name="T52" fmla="*/ 9 w 46"/>
                <a:gd name="T5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2">
                  <a:moveTo>
                    <a:pt x="0" y="71"/>
                  </a:moveTo>
                  <a:cubicBezTo>
                    <a:pt x="0" y="0"/>
                    <a:pt x="0" y="0"/>
                    <a:pt x="0" y="0"/>
                  </a:cubicBezTo>
                  <a:cubicBezTo>
                    <a:pt x="9" y="0"/>
                    <a:pt x="9" y="0"/>
                    <a:pt x="9" y="0"/>
                  </a:cubicBezTo>
                  <a:cubicBezTo>
                    <a:pt x="9" y="27"/>
                    <a:pt x="9" y="27"/>
                    <a:pt x="9" y="27"/>
                  </a:cubicBezTo>
                  <a:cubicBezTo>
                    <a:pt x="10" y="25"/>
                    <a:pt x="13" y="23"/>
                    <a:pt x="15" y="22"/>
                  </a:cubicBezTo>
                  <a:cubicBezTo>
                    <a:pt x="18" y="20"/>
                    <a:pt x="21" y="19"/>
                    <a:pt x="25" y="19"/>
                  </a:cubicBezTo>
                  <a:cubicBezTo>
                    <a:pt x="28" y="19"/>
                    <a:pt x="31" y="20"/>
                    <a:pt x="33" y="21"/>
                  </a:cubicBezTo>
                  <a:cubicBezTo>
                    <a:pt x="36" y="22"/>
                    <a:pt x="38" y="24"/>
                    <a:pt x="40" y="26"/>
                  </a:cubicBezTo>
                  <a:cubicBezTo>
                    <a:pt x="42" y="28"/>
                    <a:pt x="43" y="31"/>
                    <a:pt x="44" y="34"/>
                  </a:cubicBezTo>
                  <a:cubicBezTo>
                    <a:pt x="45" y="37"/>
                    <a:pt x="46" y="41"/>
                    <a:pt x="46" y="46"/>
                  </a:cubicBezTo>
                  <a:cubicBezTo>
                    <a:pt x="46" y="50"/>
                    <a:pt x="45" y="54"/>
                    <a:pt x="44" y="57"/>
                  </a:cubicBezTo>
                  <a:cubicBezTo>
                    <a:pt x="43" y="61"/>
                    <a:pt x="42" y="63"/>
                    <a:pt x="40" y="65"/>
                  </a:cubicBezTo>
                  <a:cubicBezTo>
                    <a:pt x="38" y="68"/>
                    <a:pt x="36" y="69"/>
                    <a:pt x="33" y="70"/>
                  </a:cubicBezTo>
                  <a:cubicBezTo>
                    <a:pt x="30" y="71"/>
                    <a:pt x="27" y="72"/>
                    <a:pt x="24" y="72"/>
                  </a:cubicBezTo>
                  <a:cubicBezTo>
                    <a:pt x="21" y="72"/>
                    <a:pt x="18" y="71"/>
                    <a:pt x="16" y="70"/>
                  </a:cubicBezTo>
                  <a:cubicBezTo>
                    <a:pt x="13" y="69"/>
                    <a:pt x="11" y="67"/>
                    <a:pt x="9" y="65"/>
                  </a:cubicBezTo>
                  <a:cubicBezTo>
                    <a:pt x="9" y="71"/>
                    <a:pt x="9" y="71"/>
                    <a:pt x="9" y="71"/>
                  </a:cubicBezTo>
                  <a:lnTo>
                    <a:pt x="0" y="71"/>
                  </a:lnTo>
                  <a:close/>
                  <a:moveTo>
                    <a:pt x="9" y="57"/>
                  </a:moveTo>
                  <a:cubicBezTo>
                    <a:pt x="13" y="63"/>
                    <a:pt x="18" y="65"/>
                    <a:pt x="23" y="65"/>
                  </a:cubicBezTo>
                  <a:cubicBezTo>
                    <a:pt x="28" y="65"/>
                    <a:pt x="31" y="64"/>
                    <a:pt x="34" y="60"/>
                  </a:cubicBezTo>
                  <a:cubicBezTo>
                    <a:pt x="36" y="57"/>
                    <a:pt x="38" y="52"/>
                    <a:pt x="38" y="46"/>
                  </a:cubicBezTo>
                  <a:cubicBezTo>
                    <a:pt x="38" y="39"/>
                    <a:pt x="36" y="34"/>
                    <a:pt x="34" y="31"/>
                  </a:cubicBezTo>
                  <a:cubicBezTo>
                    <a:pt x="31" y="28"/>
                    <a:pt x="27" y="26"/>
                    <a:pt x="23" y="26"/>
                  </a:cubicBezTo>
                  <a:cubicBezTo>
                    <a:pt x="20" y="26"/>
                    <a:pt x="18" y="27"/>
                    <a:pt x="15" y="29"/>
                  </a:cubicBezTo>
                  <a:cubicBezTo>
                    <a:pt x="13" y="30"/>
                    <a:pt x="11" y="32"/>
                    <a:pt x="9" y="34"/>
                  </a:cubicBezTo>
                  <a:lnTo>
                    <a:pt x="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1" name="Freeform 57"/>
            <p:cNvSpPr>
              <a:spLocks noEditPoints="1"/>
            </p:cNvSpPr>
            <p:nvPr/>
          </p:nvSpPr>
          <p:spPr bwMode="auto">
            <a:xfrm>
              <a:off x="3686" y="2047"/>
              <a:ext cx="51" cy="63"/>
            </a:xfrm>
            <a:custGeom>
              <a:avLst/>
              <a:gdLst>
                <a:gd name="T0" fmla="*/ 0 w 43"/>
                <a:gd name="T1" fmla="*/ 40 h 53"/>
                <a:gd name="T2" fmla="*/ 2 w 43"/>
                <a:gd name="T3" fmla="*/ 33 h 53"/>
                <a:gd name="T4" fmla="*/ 7 w 43"/>
                <a:gd name="T5" fmla="*/ 27 h 53"/>
                <a:gd name="T6" fmla="*/ 18 w 43"/>
                <a:gd name="T7" fmla="*/ 22 h 53"/>
                <a:gd name="T8" fmla="*/ 34 w 43"/>
                <a:gd name="T9" fmla="*/ 19 h 53"/>
                <a:gd name="T10" fmla="*/ 34 w 43"/>
                <a:gd name="T11" fmla="*/ 17 h 53"/>
                <a:gd name="T12" fmla="*/ 24 w 43"/>
                <a:gd name="T13" fmla="*/ 7 h 53"/>
                <a:gd name="T14" fmla="*/ 14 w 43"/>
                <a:gd name="T15" fmla="*/ 10 h 53"/>
                <a:gd name="T16" fmla="*/ 6 w 43"/>
                <a:gd name="T17" fmla="*/ 15 h 53"/>
                <a:gd name="T18" fmla="*/ 1 w 43"/>
                <a:gd name="T19" fmla="*/ 10 h 53"/>
                <a:gd name="T20" fmla="*/ 12 w 43"/>
                <a:gd name="T21" fmla="*/ 3 h 53"/>
                <a:gd name="T22" fmla="*/ 25 w 43"/>
                <a:gd name="T23" fmla="*/ 0 h 53"/>
                <a:gd name="T24" fmla="*/ 33 w 43"/>
                <a:gd name="T25" fmla="*/ 1 h 53"/>
                <a:gd name="T26" fmla="*/ 38 w 43"/>
                <a:gd name="T27" fmla="*/ 5 h 53"/>
                <a:gd name="T28" fmla="*/ 41 w 43"/>
                <a:gd name="T29" fmla="*/ 10 h 53"/>
                <a:gd name="T30" fmla="*/ 42 w 43"/>
                <a:gd name="T31" fmla="*/ 17 h 53"/>
                <a:gd name="T32" fmla="*/ 42 w 43"/>
                <a:gd name="T33" fmla="*/ 39 h 53"/>
                <a:gd name="T34" fmla="*/ 42 w 43"/>
                <a:gd name="T35" fmla="*/ 47 h 53"/>
                <a:gd name="T36" fmla="*/ 43 w 43"/>
                <a:gd name="T37" fmla="*/ 52 h 53"/>
                <a:gd name="T38" fmla="*/ 35 w 43"/>
                <a:gd name="T39" fmla="*/ 52 h 53"/>
                <a:gd name="T40" fmla="*/ 34 w 43"/>
                <a:gd name="T41" fmla="*/ 49 h 53"/>
                <a:gd name="T42" fmla="*/ 34 w 43"/>
                <a:gd name="T43" fmla="*/ 45 h 53"/>
                <a:gd name="T44" fmla="*/ 14 w 43"/>
                <a:gd name="T45" fmla="*/ 53 h 53"/>
                <a:gd name="T46" fmla="*/ 4 w 43"/>
                <a:gd name="T47" fmla="*/ 49 h 53"/>
                <a:gd name="T48" fmla="*/ 0 w 43"/>
                <a:gd name="T49" fmla="*/ 40 h 53"/>
                <a:gd name="T50" fmla="*/ 8 w 43"/>
                <a:gd name="T51" fmla="*/ 39 h 53"/>
                <a:gd name="T52" fmla="*/ 10 w 43"/>
                <a:gd name="T53" fmla="*/ 44 h 53"/>
                <a:gd name="T54" fmla="*/ 17 w 43"/>
                <a:gd name="T55" fmla="*/ 46 h 53"/>
                <a:gd name="T56" fmla="*/ 26 w 43"/>
                <a:gd name="T57" fmla="*/ 44 h 53"/>
                <a:gd name="T58" fmla="*/ 34 w 43"/>
                <a:gd name="T59" fmla="*/ 39 h 53"/>
                <a:gd name="T60" fmla="*/ 34 w 43"/>
                <a:gd name="T61" fmla="*/ 25 h 53"/>
                <a:gd name="T62" fmla="*/ 22 w 43"/>
                <a:gd name="T63" fmla="*/ 27 h 53"/>
                <a:gd name="T64" fmla="*/ 14 w 43"/>
                <a:gd name="T65" fmla="*/ 30 h 53"/>
                <a:gd name="T66" fmla="*/ 9 w 43"/>
                <a:gd name="T67" fmla="*/ 34 h 53"/>
                <a:gd name="T68" fmla="*/ 8 w 43"/>
                <a:gd name="T69"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3">
                  <a:moveTo>
                    <a:pt x="0" y="40"/>
                  </a:moveTo>
                  <a:cubicBezTo>
                    <a:pt x="0" y="37"/>
                    <a:pt x="0" y="35"/>
                    <a:pt x="2" y="33"/>
                  </a:cubicBezTo>
                  <a:cubicBezTo>
                    <a:pt x="3" y="31"/>
                    <a:pt x="5" y="29"/>
                    <a:pt x="7" y="27"/>
                  </a:cubicBezTo>
                  <a:cubicBezTo>
                    <a:pt x="10" y="25"/>
                    <a:pt x="13" y="24"/>
                    <a:pt x="18" y="22"/>
                  </a:cubicBezTo>
                  <a:cubicBezTo>
                    <a:pt x="22" y="21"/>
                    <a:pt x="27" y="20"/>
                    <a:pt x="34" y="19"/>
                  </a:cubicBezTo>
                  <a:cubicBezTo>
                    <a:pt x="34" y="17"/>
                    <a:pt x="34" y="17"/>
                    <a:pt x="34" y="17"/>
                  </a:cubicBezTo>
                  <a:cubicBezTo>
                    <a:pt x="34" y="11"/>
                    <a:pt x="30" y="7"/>
                    <a:pt x="24" y="7"/>
                  </a:cubicBezTo>
                  <a:cubicBezTo>
                    <a:pt x="20" y="7"/>
                    <a:pt x="17" y="8"/>
                    <a:pt x="14" y="10"/>
                  </a:cubicBezTo>
                  <a:cubicBezTo>
                    <a:pt x="11" y="11"/>
                    <a:pt x="8" y="13"/>
                    <a:pt x="6" y="15"/>
                  </a:cubicBezTo>
                  <a:cubicBezTo>
                    <a:pt x="1" y="10"/>
                    <a:pt x="1" y="10"/>
                    <a:pt x="1" y="10"/>
                  </a:cubicBezTo>
                  <a:cubicBezTo>
                    <a:pt x="4" y="7"/>
                    <a:pt x="8" y="5"/>
                    <a:pt x="12" y="3"/>
                  </a:cubicBezTo>
                  <a:cubicBezTo>
                    <a:pt x="15" y="1"/>
                    <a:pt x="20" y="0"/>
                    <a:pt x="25" y="0"/>
                  </a:cubicBezTo>
                  <a:cubicBezTo>
                    <a:pt x="28" y="0"/>
                    <a:pt x="31" y="1"/>
                    <a:pt x="33" y="1"/>
                  </a:cubicBezTo>
                  <a:cubicBezTo>
                    <a:pt x="35" y="2"/>
                    <a:pt x="37" y="3"/>
                    <a:pt x="38" y="5"/>
                  </a:cubicBezTo>
                  <a:cubicBezTo>
                    <a:pt x="39" y="6"/>
                    <a:pt x="40" y="8"/>
                    <a:pt x="41" y="10"/>
                  </a:cubicBezTo>
                  <a:cubicBezTo>
                    <a:pt x="42" y="12"/>
                    <a:pt x="42" y="15"/>
                    <a:pt x="42" y="17"/>
                  </a:cubicBezTo>
                  <a:cubicBezTo>
                    <a:pt x="42" y="39"/>
                    <a:pt x="42" y="39"/>
                    <a:pt x="42" y="39"/>
                  </a:cubicBezTo>
                  <a:cubicBezTo>
                    <a:pt x="42" y="43"/>
                    <a:pt x="42" y="45"/>
                    <a:pt x="42" y="47"/>
                  </a:cubicBezTo>
                  <a:cubicBezTo>
                    <a:pt x="42" y="49"/>
                    <a:pt x="43" y="51"/>
                    <a:pt x="43" y="52"/>
                  </a:cubicBezTo>
                  <a:cubicBezTo>
                    <a:pt x="35" y="52"/>
                    <a:pt x="35" y="52"/>
                    <a:pt x="35" y="52"/>
                  </a:cubicBezTo>
                  <a:cubicBezTo>
                    <a:pt x="35" y="51"/>
                    <a:pt x="34" y="50"/>
                    <a:pt x="34" y="49"/>
                  </a:cubicBezTo>
                  <a:cubicBezTo>
                    <a:pt x="34" y="48"/>
                    <a:pt x="34" y="46"/>
                    <a:pt x="34" y="45"/>
                  </a:cubicBezTo>
                  <a:cubicBezTo>
                    <a:pt x="28" y="50"/>
                    <a:pt x="22" y="53"/>
                    <a:pt x="14" y="53"/>
                  </a:cubicBezTo>
                  <a:cubicBezTo>
                    <a:pt x="10" y="53"/>
                    <a:pt x="6" y="52"/>
                    <a:pt x="4" y="49"/>
                  </a:cubicBezTo>
                  <a:cubicBezTo>
                    <a:pt x="1" y="47"/>
                    <a:pt x="0" y="44"/>
                    <a:pt x="0" y="40"/>
                  </a:cubicBezTo>
                  <a:close/>
                  <a:moveTo>
                    <a:pt x="8" y="39"/>
                  </a:moveTo>
                  <a:cubicBezTo>
                    <a:pt x="8" y="41"/>
                    <a:pt x="9" y="43"/>
                    <a:pt x="10" y="44"/>
                  </a:cubicBezTo>
                  <a:cubicBezTo>
                    <a:pt x="12" y="45"/>
                    <a:pt x="14" y="46"/>
                    <a:pt x="17" y="46"/>
                  </a:cubicBezTo>
                  <a:cubicBezTo>
                    <a:pt x="20" y="46"/>
                    <a:pt x="23" y="45"/>
                    <a:pt x="26" y="44"/>
                  </a:cubicBezTo>
                  <a:cubicBezTo>
                    <a:pt x="29" y="43"/>
                    <a:pt x="31" y="41"/>
                    <a:pt x="34" y="39"/>
                  </a:cubicBezTo>
                  <a:cubicBezTo>
                    <a:pt x="34" y="25"/>
                    <a:pt x="34" y="25"/>
                    <a:pt x="34" y="25"/>
                  </a:cubicBezTo>
                  <a:cubicBezTo>
                    <a:pt x="29" y="25"/>
                    <a:pt x="25" y="26"/>
                    <a:pt x="22" y="27"/>
                  </a:cubicBezTo>
                  <a:cubicBezTo>
                    <a:pt x="18" y="28"/>
                    <a:pt x="16" y="29"/>
                    <a:pt x="14" y="30"/>
                  </a:cubicBezTo>
                  <a:cubicBezTo>
                    <a:pt x="12" y="32"/>
                    <a:pt x="10" y="33"/>
                    <a:pt x="9" y="34"/>
                  </a:cubicBezTo>
                  <a:cubicBezTo>
                    <a:pt x="8" y="36"/>
                    <a:pt x="8" y="37"/>
                    <a:pt x="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58"/>
            <p:cNvSpPr>
              <a:spLocks/>
            </p:cNvSpPr>
            <p:nvPr/>
          </p:nvSpPr>
          <p:spPr bwMode="auto">
            <a:xfrm>
              <a:off x="3781" y="2025"/>
              <a:ext cx="63" cy="83"/>
            </a:xfrm>
            <a:custGeom>
              <a:avLst/>
              <a:gdLst>
                <a:gd name="T0" fmla="*/ 0 w 63"/>
                <a:gd name="T1" fmla="*/ 83 h 83"/>
                <a:gd name="T2" fmla="*/ 0 w 63"/>
                <a:gd name="T3" fmla="*/ 0 h 83"/>
                <a:gd name="T4" fmla="*/ 10 w 63"/>
                <a:gd name="T5" fmla="*/ 0 h 83"/>
                <a:gd name="T6" fmla="*/ 54 w 63"/>
                <a:gd name="T7" fmla="*/ 66 h 83"/>
                <a:gd name="T8" fmla="*/ 54 w 63"/>
                <a:gd name="T9" fmla="*/ 66 h 83"/>
                <a:gd name="T10" fmla="*/ 54 w 63"/>
                <a:gd name="T11" fmla="*/ 0 h 83"/>
                <a:gd name="T12" fmla="*/ 63 w 63"/>
                <a:gd name="T13" fmla="*/ 0 h 83"/>
                <a:gd name="T14" fmla="*/ 63 w 63"/>
                <a:gd name="T15" fmla="*/ 83 h 83"/>
                <a:gd name="T16" fmla="*/ 55 w 63"/>
                <a:gd name="T17" fmla="*/ 83 h 83"/>
                <a:gd name="T18" fmla="*/ 9 w 63"/>
                <a:gd name="T19" fmla="*/ 15 h 83"/>
                <a:gd name="T20" fmla="*/ 9 w 63"/>
                <a:gd name="T21" fmla="*/ 15 h 83"/>
                <a:gd name="T22" fmla="*/ 9 w 63"/>
                <a:gd name="T23" fmla="*/ 83 h 83"/>
                <a:gd name="T24" fmla="*/ 0 w 63"/>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83">
                  <a:moveTo>
                    <a:pt x="0" y="83"/>
                  </a:moveTo>
                  <a:lnTo>
                    <a:pt x="0" y="0"/>
                  </a:lnTo>
                  <a:lnTo>
                    <a:pt x="10" y="0"/>
                  </a:lnTo>
                  <a:lnTo>
                    <a:pt x="54" y="66"/>
                  </a:lnTo>
                  <a:lnTo>
                    <a:pt x="54" y="66"/>
                  </a:lnTo>
                  <a:lnTo>
                    <a:pt x="54" y="0"/>
                  </a:lnTo>
                  <a:lnTo>
                    <a:pt x="63" y="0"/>
                  </a:lnTo>
                  <a:lnTo>
                    <a:pt x="63" y="83"/>
                  </a:lnTo>
                  <a:lnTo>
                    <a:pt x="55" y="83"/>
                  </a:lnTo>
                  <a:lnTo>
                    <a:pt x="9" y="15"/>
                  </a:lnTo>
                  <a:lnTo>
                    <a:pt x="9" y="15"/>
                  </a:lnTo>
                  <a:lnTo>
                    <a:pt x="9"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Freeform 59"/>
            <p:cNvSpPr>
              <a:spLocks noEditPoints="1"/>
            </p:cNvSpPr>
            <p:nvPr/>
          </p:nvSpPr>
          <p:spPr bwMode="auto">
            <a:xfrm>
              <a:off x="3860" y="2047"/>
              <a:ext cx="52" cy="63"/>
            </a:xfrm>
            <a:custGeom>
              <a:avLst/>
              <a:gdLst>
                <a:gd name="T0" fmla="*/ 0 w 44"/>
                <a:gd name="T1" fmla="*/ 27 h 53"/>
                <a:gd name="T2" fmla="*/ 2 w 44"/>
                <a:gd name="T3" fmla="*/ 15 h 53"/>
                <a:gd name="T4" fmla="*/ 8 w 44"/>
                <a:gd name="T5" fmla="*/ 7 h 53"/>
                <a:gd name="T6" fmla="*/ 15 w 44"/>
                <a:gd name="T7" fmla="*/ 2 h 53"/>
                <a:gd name="T8" fmla="*/ 23 w 44"/>
                <a:gd name="T9" fmla="*/ 0 h 53"/>
                <a:gd name="T10" fmla="*/ 32 w 44"/>
                <a:gd name="T11" fmla="*/ 2 h 53"/>
                <a:gd name="T12" fmla="*/ 38 w 44"/>
                <a:gd name="T13" fmla="*/ 7 h 53"/>
                <a:gd name="T14" fmla="*/ 43 w 44"/>
                <a:gd name="T15" fmla="*/ 15 h 53"/>
                <a:gd name="T16" fmla="*/ 44 w 44"/>
                <a:gd name="T17" fmla="*/ 27 h 53"/>
                <a:gd name="T18" fmla="*/ 44 w 44"/>
                <a:gd name="T19" fmla="*/ 29 h 53"/>
                <a:gd name="T20" fmla="*/ 9 w 44"/>
                <a:gd name="T21" fmla="*/ 29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6 w 44"/>
                <a:gd name="T37" fmla="*/ 50 h 53"/>
                <a:gd name="T38" fmla="*/ 23 w 44"/>
                <a:gd name="T39" fmla="*/ 53 h 53"/>
                <a:gd name="T40" fmla="*/ 15 w 44"/>
                <a:gd name="T41" fmla="*/ 51 h 53"/>
                <a:gd name="T42" fmla="*/ 7 w 44"/>
                <a:gd name="T43" fmla="*/ 47 h 53"/>
                <a:gd name="T44" fmla="*/ 2 w 44"/>
                <a:gd name="T45" fmla="*/ 38 h 53"/>
                <a:gd name="T46" fmla="*/ 0 w 44"/>
                <a:gd name="T47" fmla="*/ 27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6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7"/>
                  </a:moveTo>
                  <a:cubicBezTo>
                    <a:pt x="0" y="22"/>
                    <a:pt x="1" y="18"/>
                    <a:pt x="2" y="15"/>
                  </a:cubicBezTo>
                  <a:cubicBezTo>
                    <a:pt x="4" y="11"/>
                    <a:pt x="6" y="9"/>
                    <a:pt x="8" y="7"/>
                  </a:cubicBezTo>
                  <a:cubicBezTo>
                    <a:pt x="10" y="4"/>
                    <a:pt x="13" y="3"/>
                    <a:pt x="15" y="2"/>
                  </a:cubicBezTo>
                  <a:cubicBezTo>
                    <a:pt x="18" y="1"/>
                    <a:pt x="21" y="0"/>
                    <a:pt x="23" y="0"/>
                  </a:cubicBezTo>
                  <a:cubicBezTo>
                    <a:pt x="26" y="0"/>
                    <a:pt x="29" y="1"/>
                    <a:pt x="32" y="2"/>
                  </a:cubicBezTo>
                  <a:cubicBezTo>
                    <a:pt x="34" y="3"/>
                    <a:pt x="37" y="5"/>
                    <a:pt x="38" y="7"/>
                  </a:cubicBezTo>
                  <a:cubicBezTo>
                    <a:pt x="40" y="9"/>
                    <a:pt x="42" y="12"/>
                    <a:pt x="43" y="15"/>
                  </a:cubicBezTo>
                  <a:cubicBezTo>
                    <a:pt x="44" y="19"/>
                    <a:pt x="44" y="22"/>
                    <a:pt x="44" y="27"/>
                  </a:cubicBezTo>
                  <a:cubicBezTo>
                    <a:pt x="44" y="29"/>
                    <a:pt x="44" y="29"/>
                    <a:pt x="44" y="29"/>
                  </a:cubicBezTo>
                  <a:cubicBezTo>
                    <a:pt x="9" y="29"/>
                    <a:pt x="9" y="29"/>
                    <a:pt x="9" y="29"/>
                  </a:cubicBezTo>
                  <a:cubicBezTo>
                    <a:pt x="9" y="32"/>
                    <a:pt x="9" y="34"/>
                    <a:pt x="10" y="36"/>
                  </a:cubicBezTo>
                  <a:cubicBezTo>
                    <a:pt x="11" y="39"/>
                    <a:pt x="12" y="40"/>
                    <a:pt x="13" y="42"/>
                  </a:cubicBezTo>
                  <a:cubicBezTo>
                    <a:pt x="15" y="43"/>
                    <a:pt x="16" y="45"/>
                    <a:pt x="18" y="45"/>
                  </a:cubicBezTo>
                  <a:cubicBezTo>
                    <a:pt x="20" y="46"/>
                    <a:pt x="22" y="46"/>
                    <a:pt x="24" y="46"/>
                  </a:cubicBezTo>
                  <a:cubicBezTo>
                    <a:pt x="28" y="46"/>
                    <a:pt x="31" y="46"/>
                    <a:pt x="33" y="44"/>
                  </a:cubicBezTo>
                  <a:cubicBezTo>
                    <a:pt x="35" y="43"/>
                    <a:pt x="37" y="41"/>
                    <a:pt x="39" y="38"/>
                  </a:cubicBezTo>
                  <a:cubicBezTo>
                    <a:pt x="44" y="42"/>
                    <a:pt x="44" y="42"/>
                    <a:pt x="44" y="42"/>
                  </a:cubicBezTo>
                  <a:cubicBezTo>
                    <a:pt x="42" y="46"/>
                    <a:pt x="39" y="48"/>
                    <a:pt x="36" y="50"/>
                  </a:cubicBezTo>
                  <a:cubicBezTo>
                    <a:pt x="32" y="52"/>
                    <a:pt x="28" y="53"/>
                    <a:pt x="23" y="53"/>
                  </a:cubicBezTo>
                  <a:cubicBezTo>
                    <a:pt x="20" y="53"/>
                    <a:pt x="17" y="53"/>
                    <a:pt x="15" y="51"/>
                  </a:cubicBezTo>
                  <a:cubicBezTo>
                    <a:pt x="12" y="50"/>
                    <a:pt x="10" y="49"/>
                    <a:pt x="7" y="47"/>
                  </a:cubicBezTo>
                  <a:cubicBezTo>
                    <a:pt x="5" y="44"/>
                    <a:pt x="4" y="42"/>
                    <a:pt x="2" y="38"/>
                  </a:cubicBezTo>
                  <a:cubicBezTo>
                    <a:pt x="1" y="35"/>
                    <a:pt x="0" y="31"/>
                    <a:pt x="0" y="27"/>
                  </a:cubicBezTo>
                  <a:close/>
                  <a:moveTo>
                    <a:pt x="9" y="22"/>
                  </a:moveTo>
                  <a:cubicBezTo>
                    <a:pt x="37" y="22"/>
                    <a:pt x="37" y="22"/>
                    <a:pt x="37" y="22"/>
                  </a:cubicBezTo>
                  <a:cubicBezTo>
                    <a:pt x="36" y="18"/>
                    <a:pt x="35" y="14"/>
                    <a:pt x="33" y="11"/>
                  </a:cubicBezTo>
                  <a:cubicBezTo>
                    <a:pt x="31" y="9"/>
                    <a:pt x="28" y="7"/>
                    <a:pt x="23" y="7"/>
                  </a:cubicBezTo>
                  <a:cubicBezTo>
                    <a:pt x="22" y="7"/>
                    <a:pt x="20" y="8"/>
                    <a:pt x="18" y="8"/>
                  </a:cubicBezTo>
                  <a:cubicBezTo>
                    <a:pt x="17" y="9"/>
                    <a:pt x="15" y="10"/>
                    <a:pt x="14" y="11"/>
                  </a:cubicBezTo>
                  <a:cubicBezTo>
                    <a:pt x="13" y="12"/>
                    <a:pt x="12" y="14"/>
                    <a:pt x="11" y="16"/>
                  </a:cubicBezTo>
                  <a:cubicBezTo>
                    <a:pt x="10" y="17"/>
                    <a:pt x="9" y="20"/>
                    <a:pt x="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60"/>
            <p:cNvSpPr>
              <a:spLocks/>
            </p:cNvSpPr>
            <p:nvPr/>
          </p:nvSpPr>
          <p:spPr bwMode="auto">
            <a:xfrm>
              <a:off x="3920" y="2027"/>
              <a:ext cx="35" cy="83"/>
            </a:xfrm>
            <a:custGeom>
              <a:avLst/>
              <a:gdLst>
                <a:gd name="T0" fmla="*/ 0 w 30"/>
                <a:gd name="T1" fmla="*/ 25 h 70"/>
                <a:gd name="T2" fmla="*/ 0 w 30"/>
                <a:gd name="T3" fmla="*/ 18 h 70"/>
                <a:gd name="T4" fmla="*/ 9 w 30"/>
                <a:gd name="T5" fmla="*/ 18 h 70"/>
                <a:gd name="T6" fmla="*/ 9 w 30"/>
                <a:gd name="T7" fmla="*/ 0 h 70"/>
                <a:gd name="T8" fmla="*/ 17 w 30"/>
                <a:gd name="T9" fmla="*/ 0 h 70"/>
                <a:gd name="T10" fmla="*/ 17 w 30"/>
                <a:gd name="T11" fmla="*/ 18 h 70"/>
                <a:gd name="T12" fmla="*/ 30 w 30"/>
                <a:gd name="T13" fmla="*/ 18 h 70"/>
                <a:gd name="T14" fmla="*/ 30 w 30"/>
                <a:gd name="T15" fmla="*/ 25 h 70"/>
                <a:gd name="T16" fmla="*/ 17 w 30"/>
                <a:gd name="T17" fmla="*/ 25 h 70"/>
                <a:gd name="T18" fmla="*/ 17 w 30"/>
                <a:gd name="T19" fmla="*/ 55 h 70"/>
                <a:gd name="T20" fmla="*/ 19 w 30"/>
                <a:gd name="T21" fmla="*/ 61 h 70"/>
                <a:gd name="T22" fmla="*/ 25 w 30"/>
                <a:gd name="T23" fmla="*/ 63 h 70"/>
                <a:gd name="T24" fmla="*/ 28 w 30"/>
                <a:gd name="T25" fmla="*/ 63 h 70"/>
                <a:gd name="T26" fmla="*/ 30 w 30"/>
                <a:gd name="T27" fmla="*/ 62 h 70"/>
                <a:gd name="T28" fmla="*/ 30 w 30"/>
                <a:gd name="T29" fmla="*/ 69 h 70"/>
                <a:gd name="T30" fmla="*/ 27 w 30"/>
                <a:gd name="T31" fmla="*/ 70 h 70"/>
                <a:gd name="T32" fmla="*/ 23 w 30"/>
                <a:gd name="T33" fmla="*/ 70 h 70"/>
                <a:gd name="T34" fmla="*/ 12 w 30"/>
                <a:gd name="T35" fmla="*/ 67 h 70"/>
                <a:gd name="T36" fmla="*/ 9 w 30"/>
                <a:gd name="T37" fmla="*/ 57 h 70"/>
                <a:gd name="T38" fmla="*/ 9 w 30"/>
                <a:gd name="T39" fmla="*/ 25 h 70"/>
                <a:gd name="T40" fmla="*/ 0 w 3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70">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8"/>
                    <a:pt x="18" y="60"/>
                    <a:pt x="19" y="61"/>
                  </a:cubicBezTo>
                  <a:cubicBezTo>
                    <a:pt x="20" y="62"/>
                    <a:pt x="22" y="63"/>
                    <a:pt x="25" y="63"/>
                  </a:cubicBezTo>
                  <a:cubicBezTo>
                    <a:pt x="26" y="63"/>
                    <a:pt x="27" y="63"/>
                    <a:pt x="28" y="63"/>
                  </a:cubicBezTo>
                  <a:cubicBezTo>
                    <a:pt x="29" y="63"/>
                    <a:pt x="30" y="63"/>
                    <a:pt x="30" y="62"/>
                  </a:cubicBezTo>
                  <a:cubicBezTo>
                    <a:pt x="30" y="69"/>
                    <a:pt x="30" y="69"/>
                    <a:pt x="30" y="69"/>
                  </a:cubicBezTo>
                  <a:cubicBezTo>
                    <a:pt x="30" y="69"/>
                    <a:pt x="28" y="69"/>
                    <a:pt x="27" y="70"/>
                  </a:cubicBezTo>
                  <a:cubicBezTo>
                    <a:pt x="26" y="70"/>
                    <a:pt x="24" y="70"/>
                    <a:pt x="23" y="70"/>
                  </a:cubicBezTo>
                  <a:cubicBezTo>
                    <a:pt x="18" y="70"/>
                    <a:pt x="14" y="69"/>
                    <a:pt x="12" y="67"/>
                  </a:cubicBezTo>
                  <a:cubicBezTo>
                    <a:pt x="10" y="64"/>
                    <a:pt x="9" y="61"/>
                    <a:pt x="9" y="57"/>
                  </a:cubicBezTo>
                  <a:cubicBezTo>
                    <a:pt x="9" y="25"/>
                    <a:pt x="9" y="25"/>
                    <a:pt x="9" y="25"/>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Freeform 61"/>
            <p:cNvSpPr>
              <a:spLocks/>
            </p:cNvSpPr>
            <p:nvPr/>
          </p:nvSpPr>
          <p:spPr bwMode="auto">
            <a:xfrm>
              <a:off x="3961" y="2048"/>
              <a:ext cx="81" cy="60"/>
            </a:xfrm>
            <a:custGeom>
              <a:avLst/>
              <a:gdLst>
                <a:gd name="T0" fmla="*/ 0 w 68"/>
                <a:gd name="T1" fmla="*/ 0 h 51"/>
                <a:gd name="T2" fmla="*/ 9 w 68"/>
                <a:gd name="T3" fmla="*/ 0 h 51"/>
                <a:gd name="T4" fmla="*/ 15 w 68"/>
                <a:gd name="T5" fmla="*/ 24 h 51"/>
                <a:gd name="T6" fmla="*/ 16 w 68"/>
                <a:gd name="T7" fmla="*/ 29 h 51"/>
                <a:gd name="T8" fmla="*/ 17 w 68"/>
                <a:gd name="T9" fmla="*/ 32 h 51"/>
                <a:gd name="T10" fmla="*/ 19 w 68"/>
                <a:gd name="T11" fmla="*/ 37 h 51"/>
                <a:gd name="T12" fmla="*/ 20 w 68"/>
                <a:gd name="T13" fmla="*/ 41 h 51"/>
                <a:gd name="T14" fmla="*/ 20 w 68"/>
                <a:gd name="T15" fmla="*/ 41 h 51"/>
                <a:gd name="T16" fmla="*/ 21 w 68"/>
                <a:gd name="T17" fmla="*/ 36 h 51"/>
                <a:gd name="T18" fmla="*/ 22 w 68"/>
                <a:gd name="T19" fmla="*/ 32 h 51"/>
                <a:gd name="T20" fmla="*/ 23 w 68"/>
                <a:gd name="T21" fmla="*/ 28 h 51"/>
                <a:gd name="T22" fmla="*/ 24 w 68"/>
                <a:gd name="T23" fmla="*/ 24 h 51"/>
                <a:gd name="T24" fmla="*/ 31 w 68"/>
                <a:gd name="T25" fmla="*/ 0 h 51"/>
                <a:gd name="T26" fmla="*/ 38 w 68"/>
                <a:gd name="T27" fmla="*/ 0 h 51"/>
                <a:gd name="T28" fmla="*/ 45 w 68"/>
                <a:gd name="T29" fmla="*/ 25 h 51"/>
                <a:gd name="T30" fmla="*/ 46 w 68"/>
                <a:gd name="T31" fmla="*/ 29 h 51"/>
                <a:gd name="T32" fmla="*/ 47 w 68"/>
                <a:gd name="T33" fmla="*/ 33 h 51"/>
                <a:gd name="T34" fmla="*/ 48 w 68"/>
                <a:gd name="T35" fmla="*/ 37 h 51"/>
                <a:gd name="T36" fmla="*/ 49 w 68"/>
                <a:gd name="T37" fmla="*/ 41 h 51"/>
                <a:gd name="T38" fmla="*/ 49 w 68"/>
                <a:gd name="T39" fmla="*/ 41 h 51"/>
                <a:gd name="T40" fmla="*/ 50 w 68"/>
                <a:gd name="T41" fmla="*/ 37 h 51"/>
                <a:gd name="T42" fmla="*/ 51 w 68"/>
                <a:gd name="T43" fmla="*/ 33 h 51"/>
                <a:gd name="T44" fmla="*/ 52 w 68"/>
                <a:gd name="T45" fmla="*/ 29 h 51"/>
                <a:gd name="T46" fmla="*/ 53 w 68"/>
                <a:gd name="T47" fmla="*/ 25 h 51"/>
                <a:gd name="T48" fmla="*/ 60 w 68"/>
                <a:gd name="T49" fmla="*/ 0 h 51"/>
                <a:gd name="T50" fmla="*/ 68 w 68"/>
                <a:gd name="T51" fmla="*/ 0 h 51"/>
                <a:gd name="T52" fmla="*/ 53 w 68"/>
                <a:gd name="T53" fmla="*/ 51 h 51"/>
                <a:gd name="T54" fmla="*/ 45 w 68"/>
                <a:gd name="T55" fmla="*/ 51 h 51"/>
                <a:gd name="T56" fmla="*/ 34 w 68"/>
                <a:gd name="T57" fmla="*/ 11 h 51"/>
                <a:gd name="T58" fmla="*/ 34 w 68"/>
                <a:gd name="T59" fmla="*/ 11 h 51"/>
                <a:gd name="T60" fmla="*/ 23 w 68"/>
                <a:gd name="T61" fmla="*/ 51 h 51"/>
                <a:gd name="T62" fmla="*/ 15 w 68"/>
                <a:gd name="T63" fmla="*/ 51 h 51"/>
                <a:gd name="T64" fmla="*/ 0 w 68"/>
                <a:gd name="T6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51">
                  <a:moveTo>
                    <a:pt x="0" y="0"/>
                  </a:moveTo>
                  <a:cubicBezTo>
                    <a:pt x="9" y="0"/>
                    <a:pt x="9" y="0"/>
                    <a:pt x="9" y="0"/>
                  </a:cubicBezTo>
                  <a:cubicBezTo>
                    <a:pt x="15" y="24"/>
                    <a:pt x="15" y="24"/>
                    <a:pt x="15" y="24"/>
                  </a:cubicBezTo>
                  <a:cubicBezTo>
                    <a:pt x="16" y="26"/>
                    <a:pt x="16" y="27"/>
                    <a:pt x="16" y="29"/>
                  </a:cubicBezTo>
                  <a:cubicBezTo>
                    <a:pt x="17" y="30"/>
                    <a:pt x="17" y="31"/>
                    <a:pt x="17" y="32"/>
                  </a:cubicBezTo>
                  <a:cubicBezTo>
                    <a:pt x="18" y="34"/>
                    <a:pt x="18" y="35"/>
                    <a:pt x="19" y="37"/>
                  </a:cubicBezTo>
                  <a:cubicBezTo>
                    <a:pt x="19" y="38"/>
                    <a:pt x="19" y="39"/>
                    <a:pt x="20" y="41"/>
                  </a:cubicBezTo>
                  <a:cubicBezTo>
                    <a:pt x="20" y="41"/>
                    <a:pt x="20" y="41"/>
                    <a:pt x="20" y="41"/>
                  </a:cubicBezTo>
                  <a:cubicBezTo>
                    <a:pt x="20" y="39"/>
                    <a:pt x="21" y="38"/>
                    <a:pt x="21" y="36"/>
                  </a:cubicBezTo>
                  <a:cubicBezTo>
                    <a:pt x="21" y="35"/>
                    <a:pt x="22" y="34"/>
                    <a:pt x="22" y="32"/>
                  </a:cubicBezTo>
                  <a:cubicBezTo>
                    <a:pt x="23" y="31"/>
                    <a:pt x="23" y="30"/>
                    <a:pt x="23" y="28"/>
                  </a:cubicBezTo>
                  <a:cubicBezTo>
                    <a:pt x="24" y="27"/>
                    <a:pt x="24" y="26"/>
                    <a:pt x="24" y="24"/>
                  </a:cubicBezTo>
                  <a:cubicBezTo>
                    <a:pt x="31" y="0"/>
                    <a:pt x="31" y="0"/>
                    <a:pt x="31" y="0"/>
                  </a:cubicBezTo>
                  <a:cubicBezTo>
                    <a:pt x="38" y="0"/>
                    <a:pt x="38" y="0"/>
                    <a:pt x="38" y="0"/>
                  </a:cubicBezTo>
                  <a:cubicBezTo>
                    <a:pt x="45" y="25"/>
                    <a:pt x="45" y="25"/>
                    <a:pt x="45" y="25"/>
                  </a:cubicBezTo>
                  <a:cubicBezTo>
                    <a:pt x="45" y="26"/>
                    <a:pt x="45" y="28"/>
                    <a:pt x="46" y="29"/>
                  </a:cubicBezTo>
                  <a:cubicBezTo>
                    <a:pt x="46" y="30"/>
                    <a:pt x="46" y="31"/>
                    <a:pt x="47" y="33"/>
                  </a:cubicBezTo>
                  <a:cubicBezTo>
                    <a:pt x="47" y="34"/>
                    <a:pt x="47" y="35"/>
                    <a:pt x="48" y="37"/>
                  </a:cubicBezTo>
                  <a:cubicBezTo>
                    <a:pt x="48" y="38"/>
                    <a:pt x="48" y="39"/>
                    <a:pt x="49" y="41"/>
                  </a:cubicBezTo>
                  <a:cubicBezTo>
                    <a:pt x="49" y="41"/>
                    <a:pt x="49" y="41"/>
                    <a:pt x="49" y="41"/>
                  </a:cubicBezTo>
                  <a:cubicBezTo>
                    <a:pt x="50" y="39"/>
                    <a:pt x="50" y="38"/>
                    <a:pt x="50" y="37"/>
                  </a:cubicBezTo>
                  <a:cubicBezTo>
                    <a:pt x="51" y="35"/>
                    <a:pt x="51" y="34"/>
                    <a:pt x="51" y="33"/>
                  </a:cubicBezTo>
                  <a:cubicBezTo>
                    <a:pt x="52" y="31"/>
                    <a:pt x="52" y="30"/>
                    <a:pt x="52" y="29"/>
                  </a:cubicBezTo>
                  <a:cubicBezTo>
                    <a:pt x="53" y="28"/>
                    <a:pt x="53" y="26"/>
                    <a:pt x="53" y="25"/>
                  </a:cubicBezTo>
                  <a:cubicBezTo>
                    <a:pt x="60" y="0"/>
                    <a:pt x="60" y="0"/>
                    <a:pt x="60" y="0"/>
                  </a:cubicBezTo>
                  <a:cubicBezTo>
                    <a:pt x="68" y="0"/>
                    <a:pt x="68" y="0"/>
                    <a:pt x="68" y="0"/>
                  </a:cubicBezTo>
                  <a:cubicBezTo>
                    <a:pt x="53" y="51"/>
                    <a:pt x="53" y="51"/>
                    <a:pt x="53" y="51"/>
                  </a:cubicBezTo>
                  <a:cubicBezTo>
                    <a:pt x="45" y="51"/>
                    <a:pt x="45" y="51"/>
                    <a:pt x="45" y="51"/>
                  </a:cubicBezTo>
                  <a:cubicBezTo>
                    <a:pt x="34" y="11"/>
                    <a:pt x="34" y="11"/>
                    <a:pt x="34" y="11"/>
                  </a:cubicBezTo>
                  <a:cubicBezTo>
                    <a:pt x="34" y="11"/>
                    <a:pt x="34" y="11"/>
                    <a:pt x="34" y="11"/>
                  </a:cubicBezTo>
                  <a:cubicBezTo>
                    <a:pt x="23" y="51"/>
                    <a:pt x="23" y="51"/>
                    <a:pt x="23" y="51"/>
                  </a:cubicBezTo>
                  <a:cubicBezTo>
                    <a:pt x="15" y="51"/>
                    <a:pt x="15" y="51"/>
                    <a:pt x="15" y="5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Freeform 62"/>
            <p:cNvSpPr>
              <a:spLocks noEditPoints="1"/>
            </p:cNvSpPr>
            <p:nvPr/>
          </p:nvSpPr>
          <p:spPr bwMode="auto">
            <a:xfrm>
              <a:off x="4048" y="2047"/>
              <a:ext cx="55" cy="63"/>
            </a:xfrm>
            <a:custGeom>
              <a:avLst/>
              <a:gdLst>
                <a:gd name="T0" fmla="*/ 0 w 47"/>
                <a:gd name="T1" fmla="*/ 27 h 53"/>
                <a:gd name="T2" fmla="*/ 2 w 47"/>
                <a:gd name="T3" fmla="*/ 15 h 53"/>
                <a:gd name="T4" fmla="*/ 7 w 47"/>
                <a:gd name="T5" fmla="*/ 7 h 53"/>
                <a:gd name="T6" fmla="*/ 15 w 47"/>
                <a:gd name="T7" fmla="*/ 2 h 53"/>
                <a:gd name="T8" fmla="*/ 24 w 47"/>
                <a:gd name="T9" fmla="*/ 0 h 53"/>
                <a:gd name="T10" fmla="*/ 33 w 47"/>
                <a:gd name="T11" fmla="*/ 2 h 53"/>
                <a:gd name="T12" fmla="*/ 40 w 47"/>
                <a:gd name="T13" fmla="*/ 7 h 53"/>
                <a:gd name="T14" fmla="*/ 45 w 47"/>
                <a:gd name="T15" fmla="*/ 15 h 53"/>
                <a:gd name="T16" fmla="*/ 47 w 47"/>
                <a:gd name="T17" fmla="*/ 27 h 53"/>
                <a:gd name="T18" fmla="*/ 45 w 47"/>
                <a:gd name="T19" fmla="*/ 38 h 53"/>
                <a:gd name="T20" fmla="*/ 40 w 47"/>
                <a:gd name="T21" fmla="*/ 46 h 53"/>
                <a:gd name="T22" fmla="*/ 33 w 47"/>
                <a:gd name="T23" fmla="*/ 51 h 53"/>
                <a:gd name="T24" fmla="*/ 24 w 47"/>
                <a:gd name="T25" fmla="*/ 53 h 53"/>
                <a:gd name="T26" fmla="*/ 15 w 47"/>
                <a:gd name="T27" fmla="*/ 51 h 53"/>
                <a:gd name="T28" fmla="*/ 7 w 47"/>
                <a:gd name="T29" fmla="*/ 46 h 53"/>
                <a:gd name="T30" fmla="*/ 2 w 47"/>
                <a:gd name="T31" fmla="*/ 38 h 53"/>
                <a:gd name="T32" fmla="*/ 0 w 47"/>
                <a:gd name="T33" fmla="*/ 27 h 53"/>
                <a:gd name="T34" fmla="*/ 8 w 47"/>
                <a:gd name="T35" fmla="*/ 27 h 53"/>
                <a:gd name="T36" fmla="*/ 9 w 47"/>
                <a:gd name="T37" fmla="*/ 34 h 53"/>
                <a:gd name="T38" fmla="*/ 12 w 47"/>
                <a:gd name="T39" fmla="*/ 40 h 53"/>
                <a:gd name="T40" fmla="*/ 17 w 47"/>
                <a:gd name="T41" fmla="*/ 44 h 53"/>
                <a:gd name="T42" fmla="*/ 24 w 47"/>
                <a:gd name="T43" fmla="*/ 46 h 53"/>
                <a:gd name="T44" fmla="*/ 30 w 47"/>
                <a:gd name="T45" fmla="*/ 45 h 53"/>
                <a:gd name="T46" fmla="*/ 35 w 47"/>
                <a:gd name="T47" fmla="*/ 41 h 53"/>
                <a:gd name="T48" fmla="*/ 38 w 47"/>
                <a:gd name="T49" fmla="*/ 35 h 53"/>
                <a:gd name="T50" fmla="*/ 39 w 47"/>
                <a:gd name="T51" fmla="*/ 27 h 53"/>
                <a:gd name="T52" fmla="*/ 38 w 47"/>
                <a:gd name="T53" fmla="*/ 19 h 53"/>
                <a:gd name="T54" fmla="*/ 35 w 47"/>
                <a:gd name="T55" fmla="*/ 13 h 53"/>
                <a:gd name="T56" fmla="*/ 30 w 47"/>
                <a:gd name="T57" fmla="*/ 9 h 53"/>
                <a:gd name="T58" fmla="*/ 24 w 47"/>
                <a:gd name="T59" fmla="*/ 7 h 53"/>
                <a:gd name="T60" fmla="*/ 17 w 47"/>
                <a:gd name="T61" fmla="*/ 9 h 53"/>
                <a:gd name="T62" fmla="*/ 12 w 47"/>
                <a:gd name="T63" fmla="*/ 13 h 53"/>
                <a:gd name="T64" fmla="*/ 9 w 47"/>
                <a:gd name="T65" fmla="*/ 19 h 53"/>
                <a:gd name="T66" fmla="*/ 8 w 47"/>
                <a:gd name="T6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53">
                  <a:moveTo>
                    <a:pt x="0" y="27"/>
                  </a:moveTo>
                  <a:cubicBezTo>
                    <a:pt x="0" y="22"/>
                    <a:pt x="1" y="19"/>
                    <a:pt x="2" y="15"/>
                  </a:cubicBezTo>
                  <a:cubicBezTo>
                    <a:pt x="3" y="12"/>
                    <a:pt x="5" y="9"/>
                    <a:pt x="7" y="7"/>
                  </a:cubicBezTo>
                  <a:cubicBezTo>
                    <a:pt x="9" y="5"/>
                    <a:pt x="12" y="3"/>
                    <a:pt x="15" y="2"/>
                  </a:cubicBezTo>
                  <a:cubicBezTo>
                    <a:pt x="18" y="1"/>
                    <a:pt x="21" y="0"/>
                    <a:pt x="24" y="0"/>
                  </a:cubicBezTo>
                  <a:cubicBezTo>
                    <a:pt x="27" y="0"/>
                    <a:pt x="30" y="1"/>
                    <a:pt x="33" y="2"/>
                  </a:cubicBezTo>
                  <a:cubicBezTo>
                    <a:pt x="35" y="3"/>
                    <a:pt x="38" y="5"/>
                    <a:pt x="40" y="7"/>
                  </a:cubicBezTo>
                  <a:cubicBezTo>
                    <a:pt x="42" y="9"/>
                    <a:pt x="44" y="12"/>
                    <a:pt x="45" y="15"/>
                  </a:cubicBezTo>
                  <a:cubicBezTo>
                    <a:pt x="47" y="19"/>
                    <a:pt x="47" y="22"/>
                    <a:pt x="47" y="27"/>
                  </a:cubicBezTo>
                  <a:cubicBezTo>
                    <a:pt x="47" y="31"/>
                    <a:pt x="47" y="35"/>
                    <a:pt x="45" y="38"/>
                  </a:cubicBezTo>
                  <a:cubicBezTo>
                    <a:pt x="44" y="41"/>
                    <a:pt x="42" y="44"/>
                    <a:pt x="40" y="46"/>
                  </a:cubicBezTo>
                  <a:cubicBezTo>
                    <a:pt x="38" y="49"/>
                    <a:pt x="35" y="50"/>
                    <a:pt x="33" y="51"/>
                  </a:cubicBezTo>
                  <a:cubicBezTo>
                    <a:pt x="30" y="53"/>
                    <a:pt x="27" y="53"/>
                    <a:pt x="24" y="53"/>
                  </a:cubicBezTo>
                  <a:cubicBezTo>
                    <a:pt x="21" y="53"/>
                    <a:pt x="18" y="53"/>
                    <a:pt x="15" y="51"/>
                  </a:cubicBezTo>
                  <a:cubicBezTo>
                    <a:pt x="12" y="50"/>
                    <a:pt x="9" y="49"/>
                    <a:pt x="7" y="46"/>
                  </a:cubicBezTo>
                  <a:cubicBezTo>
                    <a:pt x="5" y="44"/>
                    <a:pt x="3" y="41"/>
                    <a:pt x="2" y="38"/>
                  </a:cubicBezTo>
                  <a:cubicBezTo>
                    <a:pt x="1" y="35"/>
                    <a:pt x="0" y="31"/>
                    <a:pt x="0" y="27"/>
                  </a:cubicBezTo>
                  <a:close/>
                  <a:moveTo>
                    <a:pt x="8" y="27"/>
                  </a:moveTo>
                  <a:cubicBezTo>
                    <a:pt x="8" y="29"/>
                    <a:pt x="9" y="32"/>
                    <a:pt x="9" y="34"/>
                  </a:cubicBezTo>
                  <a:cubicBezTo>
                    <a:pt x="10" y="37"/>
                    <a:pt x="11" y="39"/>
                    <a:pt x="12" y="40"/>
                  </a:cubicBezTo>
                  <a:cubicBezTo>
                    <a:pt x="13" y="42"/>
                    <a:pt x="15" y="43"/>
                    <a:pt x="17" y="44"/>
                  </a:cubicBezTo>
                  <a:cubicBezTo>
                    <a:pt x="19" y="45"/>
                    <a:pt x="21" y="46"/>
                    <a:pt x="24" y="46"/>
                  </a:cubicBezTo>
                  <a:cubicBezTo>
                    <a:pt x="26" y="46"/>
                    <a:pt x="28" y="46"/>
                    <a:pt x="30" y="45"/>
                  </a:cubicBezTo>
                  <a:cubicBezTo>
                    <a:pt x="32" y="44"/>
                    <a:pt x="34" y="42"/>
                    <a:pt x="35" y="41"/>
                  </a:cubicBezTo>
                  <a:cubicBezTo>
                    <a:pt x="36" y="39"/>
                    <a:pt x="37" y="37"/>
                    <a:pt x="38" y="35"/>
                  </a:cubicBezTo>
                  <a:cubicBezTo>
                    <a:pt x="39" y="32"/>
                    <a:pt x="39" y="30"/>
                    <a:pt x="39" y="27"/>
                  </a:cubicBezTo>
                  <a:cubicBezTo>
                    <a:pt x="39" y="24"/>
                    <a:pt x="39" y="22"/>
                    <a:pt x="38" y="19"/>
                  </a:cubicBezTo>
                  <a:cubicBezTo>
                    <a:pt x="37" y="17"/>
                    <a:pt x="36" y="15"/>
                    <a:pt x="35" y="13"/>
                  </a:cubicBezTo>
                  <a:cubicBezTo>
                    <a:pt x="34" y="11"/>
                    <a:pt x="32" y="10"/>
                    <a:pt x="30" y="9"/>
                  </a:cubicBezTo>
                  <a:cubicBezTo>
                    <a:pt x="28" y="8"/>
                    <a:pt x="26" y="7"/>
                    <a:pt x="24" y="7"/>
                  </a:cubicBezTo>
                  <a:cubicBezTo>
                    <a:pt x="21" y="7"/>
                    <a:pt x="19" y="8"/>
                    <a:pt x="17" y="9"/>
                  </a:cubicBezTo>
                  <a:cubicBezTo>
                    <a:pt x="15" y="10"/>
                    <a:pt x="14" y="11"/>
                    <a:pt x="12" y="13"/>
                  </a:cubicBezTo>
                  <a:cubicBezTo>
                    <a:pt x="11" y="14"/>
                    <a:pt x="10" y="16"/>
                    <a:pt x="9" y="19"/>
                  </a:cubicBezTo>
                  <a:cubicBezTo>
                    <a:pt x="9" y="21"/>
                    <a:pt x="8" y="24"/>
                    <a:pt x="8"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9" name="Freeform 63"/>
            <p:cNvSpPr>
              <a:spLocks/>
            </p:cNvSpPr>
            <p:nvPr/>
          </p:nvSpPr>
          <p:spPr bwMode="auto">
            <a:xfrm>
              <a:off x="4117"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0" name="Freeform 64"/>
            <p:cNvSpPr>
              <a:spLocks/>
            </p:cNvSpPr>
            <p:nvPr/>
          </p:nvSpPr>
          <p:spPr bwMode="auto">
            <a:xfrm>
              <a:off x="4162" y="2025"/>
              <a:ext cx="51" cy="83"/>
            </a:xfrm>
            <a:custGeom>
              <a:avLst/>
              <a:gdLst>
                <a:gd name="T0" fmla="*/ 0 w 51"/>
                <a:gd name="T1" fmla="*/ 83 h 83"/>
                <a:gd name="T2" fmla="*/ 0 w 51"/>
                <a:gd name="T3" fmla="*/ 0 h 83"/>
                <a:gd name="T4" fmla="*/ 11 w 51"/>
                <a:gd name="T5" fmla="*/ 0 h 83"/>
                <a:gd name="T6" fmla="*/ 11 w 51"/>
                <a:gd name="T7" fmla="*/ 54 h 83"/>
                <a:gd name="T8" fmla="*/ 37 w 51"/>
                <a:gd name="T9" fmla="*/ 23 h 83"/>
                <a:gd name="T10" fmla="*/ 49 w 51"/>
                <a:gd name="T11" fmla="*/ 23 h 83"/>
                <a:gd name="T12" fmla="*/ 28 w 51"/>
                <a:gd name="T13" fmla="*/ 46 h 83"/>
                <a:gd name="T14" fmla="*/ 51 w 51"/>
                <a:gd name="T15" fmla="*/ 83 h 83"/>
                <a:gd name="T16" fmla="*/ 40 w 51"/>
                <a:gd name="T17" fmla="*/ 83 h 83"/>
                <a:gd name="T18" fmla="*/ 23 w 51"/>
                <a:gd name="T19" fmla="*/ 53 h 83"/>
                <a:gd name="T20" fmla="*/ 11 w 51"/>
                <a:gd name="T21" fmla="*/ 65 h 83"/>
                <a:gd name="T22" fmla="*/ 11 w 51"/>
                <a:gd name="T23" fmla="*/ 83 h 83"/>
                <a:gd name="T24" fmla="*/ 0 w 51"/>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83">
                  <a:moveTo>
                    <a:pt x="0" y="83"/>
                  </a:moveTo>
                  <a:lnTo>
                    <a:pt x="0" y="0"/>
                  </a:lnTo>
                  <a:lnTo>
                    <a:pt x="11" y="0"/>
                  </a:lnTo>
                  <a:lnTo>
                    <a:pt x="11" y="54"/>
                  </a:lnTo>
                  <a:lnTo>
                    <a:pt x="37" y="23"/>
                  </a:lnTo>
                  <a:lnTo>
                    <a:pt x="49" y="23"/>
                  </a:lnTo>
                  <a:lnTo>
                    <a:pt x="28" y="46"/>
                  </a:lnTo>
                  <a:lnTo>
                    <a:pt x="51" y="83"/>
                  </a:lnTo>
                  <a:lnTo>
                    <a:pt x="40" y="83"/>
                  </a:lnTo>
                  <a:lnTo>
                    <a:pt x="23" y="53"/>
                  </a:lnTo>
                  <a:lnTo>
                    <a:pt x="11" y="65"/>
                  </a:lnTo>
                  <a:lnTo>
                    <a:pt x="11"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65"/>
            <p:cNvSpPr>
              <a:spLocks/>
            </p:cNvSpPr>
            <p:nvPr/>
          </p:nvSpPr>
          <p:spPr bwMode="auto">
            <a:xfrm>
              <a:off x="2887" y="2250"/>
              <a:ext cx="1905" cy="272"/>
            </a:xfrm>
            <a:custGeom>
              <a:avLst/>
              <a:gdLst>
                <a:gd name="T0" fmla="*/ 15 w 1613"/>
                <a:gd name="T1" fmla="*/ 34 h 230"/>
                <a:gd name="T2" fmla="*/ 40 w 1613"/>
                <a:gd name="T3" fmla="*/ 31 h 230"/>
                <a:gd name="T4" fmla="*/ 53 w 1613"/>
                <a:gd name="T5" fmla="*/ 31 h 230"/>
                <a:gd name="T6" fmla="*/ 70 w 1613"/>
                <a:gd name="T7" fmla="*/ 34 h 230"/>
                <a:gd name="T8" fmla="*/ 78 w 1613"/>
                <a:gd name="T9" fmla="*/ 33 h 230"/>
                <a:gd name="T10" fmla="*/ 92 w 1613"/>
                <a:gd name="T11" fmla="*/ 33 h 230"/>
                <a:gd name="T12" fmla="*/ 107 w 1613"/>
                <a:gd name="T13" fmla="*/ 44 h 230"/>
                <a:gd name="T14" fmla="*/ 121 w 1613"/>
                <a:gd name="T15" fmla="*/ 47 h 230"/>
                <a:gd name="T16" fmla="*/ 129 w 1613"/>
                <a:gd name="T17" fmla="*/ 44 h 230"/>
                <a:gd name="T18" fmla="*/ 139 w 1613"/>
                <a:gd name="T19" fmla="*/ 39 h 230"/>
                <a:gd name="T20" fmla="*/ 152 w 1613"/>
                <a:gd name="T21" fmla="*/ 36 h 230"/>
                <a:gd name="T22" fmla="*/ 175 w 1613"/>
                <a:gd name="T23" fmla="*/ 36 h 230"/>
                <a:gd name="T24" fmla="*/ 207 w 1613"/>
                <a:gd name="T25" fmla="*/ 67 h 230"/>
                <a:gd name="T26" fmla="*/ 252 w 1613"/>
                <a:gd name="T27" fmla="*/ 122 h 230"/>
                <a:gd name="T28" fmla="*/ 273 w 1613"/>
                <a:gd name="T29" fmla="*/ 115 h 230"/>
                <a:gd name="T30" fmla="*/ 307 w 1613"/>
                <a:gd name="T31" fmla="*/ 217 h 230"/>
                <a:gd name="T32" fmla="*/ 324 w 1613"/>
                <a:gd name="T33" fmla="*/ 200 h 230"/>
                <a:gd name="T34" fmla="*/ 343 w 1613"/>
                <a:gd name="T35" fmla="*/ 73 h 230"/>
                <a:gd name="T36" fmla="*/ 360 w 1613"/>
                <a:gd name="T37" fmla="*/ 142 h 230"/>
                <a:gd name="T38" fmla="*/ 396 w 1613"/>
                <a:gd name="T39" fmla="*/ 104 h 230"/>
                <a:gd name="T40" fmla="*/ 506 w 1613"/>
                <a:gd name="T41" fmla="*/ 199 h 230"/>
                <a:gd name="T42" fmla="*/ 552 w 1613"/>
                <a:gd name="T43" fmla="*/ 97 h 230"/>
                <a:gd name="T44" fmla="*/ 575 w 1613"/>
                <a:gd name="T45" fmla="*/ 185 h 230"/>
                <a:gd name="T46" fmla="*/ 637 w 1613"/>
                <a:gd name="T47" fmla="*/ 156 h 230"/>
                <a:gd name="T48" fmla="*/ 683 w 1613"/>
                <a:gd name="T49" fmla="*/ 103 h 230"/>
                <a:gd name="T50" fmla="*/ 746 w 1613"/>
                <a:gd name="T51" fmla="*/ 132 h 230"/>
                <a:gd name="T52" fmla="*/ 790 w 1613"/>
                <a:gd name="T53" fmla="*/ 155 h 230"/>
                <a:gd name="T54" fmla="*/ 805 w 1613"/>
                <a:gd name="T55" fmla="*/ 159 h 230"/>
                <a:gd name="T56" fmla="*/ 843 w 1613"/>
                <a:gd name="T57" fmla="*/ 169 h 230"/>
                <a:gd name="T58" fmla="*/ 906 w 1613"/>
                <a:gd name="T59" fmla="*/ 110 h 230"/>
                <a:gd name="T60" fmla="*/ 938 w 1613"/>
                <a:gd name="T61" fmla="*/ 195 h 230"/>
                <a:gd name="T62" fmla="*/ 975 w 1613"/>
                <a:gd name="T63" fmla="*/ 110 h 230"/>
                <a:gd name="T64" fmla="*/ 995 w 1613"/>
                <a:gd name="T65" fmla="*/ 110 h 230"/>
                <a:gd name="T66" fmla="*/ 1052 w 1613"/>
                <a:gd name="T67" fmla="*/ 117 h 230"/>
                <a:gd name="T68" fmla="*/ 1108 w 1613"/>
                <a:gd name="T69" fmla="*/ 110 h 230"/>
                <a:gd name="T70" fmla="*/ 1150 w 1613"/>
                <a:gd name="T71" fmla="*/ 129 h 230"/>
                <a:gd name="T72" fmla="*/ 1201 w 1613"/>
                <a:gd name="T73" fmla="*/ 96 h 230"/>
                <a:gd name="T74" fmla="*/ 1217 w 1613"/>
                <a:gd name="T75" fmla="*/ 106 h 230"/>
                <a:gd name="T76" fmla="*/ 1231 w 1613"/>
                <a:gd name="T77" fmla="*/ 146 h 230"/>
                <a:gd name="T78" fmla="*/ 1240 w 1613"/>
                <a:gd name="T79" fmla="*/ 106 h 230"/>
                <a:gd name="T80" fmla="*/ 1254 w 1613"/>
                <a:gd name="T81" fmla="*/ 122 h 230"/>
                <a:gd name="T82" fmla="*/ 1279 w 1613"/>
                <a:gd name="T83" fmla="*/ 114 h 230"/>
                <a:gd name="T84" fmla="*/ 1320 w 1613"/>
                <a:gd name="T85" fmla="*/ 144 h 230"/>
                <a:gd name="T86" fmla="*/ 1350 w 1613"/>
                <a:gd name="T87" fmla="*/ 50 h 230"/>
                <a:gd name="T88" fmla="*/ 1361 w 1613"/>
                <a:gd name="T89" fmla="*/ 50 h 230"/>
                <a:gd name="T90" fmla="*/ 1376 w 1613"/>
                <a:gd name="T91" fmla="*/ 30 h 230"/>
                <a:gd name="T92" fmla="*/ 1392 w 1613"/>
                <a:gd name="T93" fmla="*/ 29 h 230"/>
                <a:gd name="T94" fmla="*/ 1407 w 1613"/>
                <a:gd name="T95" fmla="*/ 34 h 230"/>
                <a:gd name="T96" fmla="*/ 1417 w 1613"/>
                <a:gd name="T97" fmla="*/ 29 h 230"/>
                <a:gd name="T98" fmla="*/ 1436 w 1613"/>
                <a:gd name="T99" fmla="*/ 34 h 230"/>
                <a:gd name="T100" fmla="*/ 1447 w 1613"/>
                <a:gd name="T101" fmla="*/ 39 h 230"/>
                <a:gd name="T102" fmla="*/ 1463 w 1613"/>
                <a:gd name="T103" fmla="*/ 44 h 230"/>
                <a:gd name="T104" fmla="*/ 1487 w 1613"/>
                <a:gd name="T105" fmla="*/ 31 h 230"/>
                <a:gd name="T106" fmla="*/ 1513 w 1613"/>
                <a:gd name="T107" fmla="*/ 27 h 230"/>
                <a:gd name="T108" fmla="*/ 1531 w 1613"/>
                <a:gd name="T109" fmla="*/ 22 h 230"/>
                <a:gd name="T110" fmla="*/ 1553 w 1613"/>
                <a:gd name="T111" fmla="*/ 26 h 230"/>
                <a:gd name="T112" fmla="*/ 1578 w 1613"/>
                <a:gd name="T113" fmla="*/ 23 h 230"/>
                <a:gd name="T114" fmla="*/ 1602 w 1613"/>
                <a:gd name="T115" fmla="*/ 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0" y="0"/>
                  </a:moveTo>
                  <a:cubicBezTo>
                    <a:pt x="1" y="11"/>
                    <a:pt x="2" y="21"/>
                    <a:pt x="4" y="31"/>
                  </a:cubicBezTo>
                  <a:cubicBezTo>
                    <a:pt x="4" y="31"/>
                    <a:pt x="5" y="31"/>
                    <a:pt x="6" y="31"/>
                  </a:cubicBezTo>
                  <a:cubicBezTo>
                    <a:pt x="9" y="31"/>
                    <a:pt x="11" y="30"/>
                    <a:pt x="11" y="29"/>
                  </a:cubicBezTo>
                  <a:cubicBezTo>
                    <a:pt x="11" y="28"/>
                    <a:pt x="12" y="26"/>
                    <a:pt x="13" y="26"/>
                  </a:cubicBezTo>
                  <a:cubicBezTo>
                    <a:pt x="14" y="26"/>
                    <a:pt x="15" y="30"/>
                    <a:pt x="15" y="34"/>
                  </a:cubicBezTo>
                  <a:cubicBezTo>
                    <a:pt x="15" y="35"/>
                    <a:pt x="15" y="35"/>
                    <a:pt x="15" y="35"/>
                  </a:cubicBezTo>
                  <a:cubicBezTo>
                    <a:pt x="15" y="39"/>
                    <a:pt x="18" y="43"/>
                    <a:pt x="22" y="43"/>
                  </a:cubicBezTo>
                  <a:cubicBezTo>
                    <a:pt x="27" y="43"/>
                    <a:pt x="27" y="43"/>
                    <a:pt x="27" y="43"/>
                  </a:cubicBezTo>
                  <a:cubicBezTo>
                    <a:pt x="32" y="43"/>
                    <a:pt x="35" y="41"/>
                    <a:pt x="35" y="39"/>
                  </a:cubicBezTo>
                  <a:cubicBezTo>
                    <a:pt x="35" y="36"/>
                    <a:pt x="36" y="35"/>
                    <a:pt x="38" y="35"/>
                  </a:cubicBezTo>
                  <a:cubicBezTo>
                    <a:pt x="39" y="35"/>
                    <a:pt x="40" y="33"/>
                    <a:pt x="40" y="31"/>
                  </a:cubicBezTo>
                  <a:cubicBezTo>
                    <a:pt x="40" y="29"/>
                    <a:pt x="41" y="28"/>
                    <a:pt x="43" y="28"/>
                  </a:cubicBezTo>
                  <a:cubicBezTo>
                    <a:pt x="45" y="28"/>
                    <a:pt x="46" y="29"/>
                    <a:pt x="46" y="30"/>
                  </a:cubicBezTo>
                  <a:cubicBezTo>
                    <a:pt x="46" y="32"/>
                    <a:pt x="47" y="33"/>
                    <a:pt x="48" y="33"/>
                  </a:cubicBezTo>
                  <a:cubicBezTo>
                    <a:pt x="48" y="33"/>
                    <a:pt x="49" y="32"/>
                    <a:pt x="49" y="31"/>
                  </a:cubicBezTo>
                  <a:cubicBezTo>
                    <a:pt x="49" y="30"/>
                    <a:pt x="50" y="30"/>
                    <a:pt x="51" y="30"/>
                  </a:cubicBezTo>
                  <a:cubicBezTo>
                    <a:pt x="52" y="30"/>
                    <a:pt x="53" y="30"/>
                    <a:pt x="53" y="31"/>
                  </a:cubicBezTo>
                  <a:cubicBezTo>
                    <a:pt x="53" y="31"/>
                    <a:pt x="54" y="32"/>
                    <a:pt x="55" y="32"/>
                  </a:cubicBezTo>
                  <a:cubicBezTo>
                    <a:pt x="57" y="32"/>
                    <a:pt x="58" y="33"/>
                    <a:pt x="58" y="33"/>
                  </a:cubicBezTo>
                  <a:cubicBezTo>
                    <a:pt x="58" y="34"/>
                    <a:pt x="59" y="35"/>
                    <a:pt x="59" y="35"/>
                  </a:cubicBezTo>
                  <a:cubicBezTo>
                    <a:pt x="60" y="35"/>
                    <a:pt x="61" y="35"/>
                    <a:pt x="61" y="36"/>
                  </a:cubicBezTo>
                  <a:cubicBezTo>
                    <a:pt x="61" y="37"/>
                    <a:pt x="63" y="38"/>
                    <a:pt x="65" y="38"/>
                  </a:cubicBezTo>
                  <a:cubicBezTo>
                    <a:pt x="68" y="38"/>
                    <a:pt x="70" y="36"/>
                    <a:pt x="70" y="34"/>
                  </a:cubicBezTo>
                  <a:cubicBezTo>
                    <a:pt x="70" y="32"/>
                    <a:pt x="70" y="31"/>
                    <a:pt x="71" y="31"/>
                  </a:cubicBezTo>
                  <a:cubicBezTo>
                    <a:pt x="72" y="31"/>
                    <a:pt x="72" y="30"/>
                    <a:pt x="72" y="30"/>
                  </a:cubicBezTo>
                  <a:cubicBezTo>
                    <a:pt x="72" y="29"/>
                    <a:pt x="73" y="29"/>
                    <a:pt x="74" y="29"/>
                  </a:cubicBezTo>
                  <a:cubicBezTo>
                    <a:pt x="75" y="29"/>
                    <a:pt x="75" y="29"/>
                    <a:pt x="75" y="30"/>
                  </a:cubicBezTo>
                  <a:cubicBezTo>
                    <a:pt x="75" y="31"/>
                    <a:pt x="76" y="31"/>
                    <a:pt x="77" y="31"/>
                  </a:cubicBezTo>
                  <a:cubicBezTo>
                    <a:pt x="78" y="31"/>
                    <a:pt x="78" y="32"/>
                    <a:pt x="78" y="33"/>
                  </a:cubicBezTo>
                  <a:cubicBezTo>
                    <a:pt x="78" y="34"/>
                    <a:pt x="79" y="34"/>
                    <a:pt x="80" y="34"/>
                  </a:cubicBezTo>
                  <a:cubicBezTo>
                    <a:pt x="81" y="34"/>
                    <a:pt x="81" y="33"/>
                    <a:pt x="81" y="32"/>
                  </a:cubicBezTo>
                  <a:cubicBezTo>
                    <a:pt x="81" y="31"/>
                    <a:pt x="82" y="30"/>
                    <a:pt x="83" y="30"/>
                  </a:cubicBezTo>
                  <a:cubicBezTo>
                    <a:pt x="85" y="30"/>
                    <a:pt x="86" y="30"/>
                    <a:pt x="86" y="32"/>
                  </a:cubicBezTo>
                  <a:cubicBezTo>
                    <a:pt x="86" y="33"/>
                    <a:pt x="87" y="34"/>
                    <a:pt x="89" y="34"/>
                  </a:cubicBezTo>
                  <a:cubicBezTo>
                    <a:pt x="90" y="34"/>
                    <a:pt x="92" y="33"/>
                    <a:pt x="92" y="33"/>
                  </a:cubicBezTo>
                  <a:cubicBezTo>
                    <a:pt x="92" y="32"/>
                    <a:pt x="93" y="32"/>
                    <a:pt x="94" y="32"/>
                  </a:cubicBezTo>
                  <a:cubicBezTo>
                    <a:pt x="95" y="32"/>
                    <a:pt x="97" y="33"/>
                    <a:pt x="97" y="34"/>
                  </a:cubicBezTo>
                  <a:cubicBezTo>
                    <a:pt x="97" y="36"/>
                    <a:pt x="97" y="37"/>
                    <a:pt x="98" y="37"/>
                  </a:cubicBezTo>
                  <a:cubicBezTo>
                    <a:pt x="99" y="37"/>
                    <a:pt x="100" y="38"/>
                    <a:pt x="100" y="40"/>
                  </a:cubicBezTo>
                  <a:cubicBezTo>
                    <a:pt x="100" y="42"/>
                    <a:pt x="101" y="44"/>
                    <a:pt x="103" y="44"/>
                  </a:cubicBezTo>
                  <a:cubicBezTo>
                    <a:pt x="105" y="44"/>
                    <a:pt x="107" y="44"/>
                    <a:pt x="107" y="44"/>
                  </a:cubicBezTo>
                  <a:cubicBezTo>
                    <a:pt x="107" y="44"/>
                    <a:pt x="108" y="45"/>
                    <a:pt x="108" y="45"/>
                  </a:cubicBezTo>
                  <a:cubicBezTo>
                    <a:pt x="109" y="45"/>
                    <a:pt x="110" y="44"/>
                    <a:pt x="110" y="44"/>
                  </a:cubicBezTo>
                  <a:cubicBezTo>
                    <a:pt x="110" y="44"/>
                    <a:pt x="112" y="44"/>
                    <a:pt x="114" y="44"/>
                  </a:cubicBezTo>
                  <a:cubicBezTo>
                    <a:pt x="116" y="44"/>
                    <a:pt x="117" y="44"/>
                    <a:pt x="117" y="45"/>
                  </a:cubicBezTo>
                  <a:cubicBezTo>
                    <a:pt x="117" y="46"/>
                    <a:pt x="118" y="46"/>
                    <a:pt x="119" y="46"/>
                  </a:cubicBezTo>
                  <a:cubicBezTo>
                    <a:pt x="120" y="46"/>
                    <a:pt x="121" y="47"/>
                    <a:pt x="121" y="47"/>
                  </a:cubicBezTo>
                  <a:cubicBezTo>
                    <a:pt x="121" y="48"/>
                    <a:pt x="121" y="48"/>
                    <a:pt x="122" y="48"/>
                  </a:cubicBezTo>
                  <a:cubicBezTo>
                    <a:pt x="122" y="48"/>
                    <a:pt x="123" y="48"/>
                    <a:pt x="123" y="47"/>
                  </a:cubicBezTo>
                  <a:cubicBezTo>
                    <a:pt x="123" y="47"/>
                    <a:pt x="124" y="46"/>
                    <a:pt x="125" y="46"/>
                  </a:cubicBezTo>
                  <a:cubicBezTo>
                    <a:pt x="126" y="46"/>
                    <a:pt x="126" y="46"/>
                    <a:pt x="126" y="45"/>
                  </a:cubicBezTo>
                  <a:cubicBezTo>
                    <a:pt x="126" y="44"/>
                    <a:pt x="127" y="44"/>
                    <a:pt x="128" y="44"/>
                  </a:cubicBezTo>
                  <a:cubicBezTo>
                    <a:pt x="128" y="44"/>
                    <a:pt x="129" y="44"/>
                    <a:pt x="129" y="44"/>
                  </a:cubicBezTo>
                  <a:cubicBezTo>
                    <a:pt x="129" y="45"/>
                    <a:pt x="130" y="45"/>
                    <a:pt x="132" y="45"/>
                  </a:cubicBezTo>
                  <a:cubicBezTo>
                    <a:pt x="134" y="45"/>
                    <a:pt x="135" y="45"/>
                    <a:pt x="135" y="44"/>
                  </a:cubicBezTo>
                  <a:cubicBezTo>
                    <a:pt x="135" y="44"/>
                    <a:pt x="136" y="44"/>
                    <a:pt x="136" y="44"/>
                  </a:cubicBezTo>
                  <a:cubicBezTo>
                    <a:pt x="137" y="44"/>
                    <a:pt x="137" y="43"/>
                    <a:pt x="137" y="42"/>
                  </a:cubicBezTo>
                  <a:cubicBezTo>
                    <a:pt x="137" y="41"/>
                    <a:pt x="138" y="40"/>
                    <a:pt x="138" y="40"/>
                  </a:cubicBezTo>
                  <a:cubicBezTo>
                    <a:pt x="138" y="40"/>
                    <a:pt x="139" y="40"/>
                    <a:pt x="139" y="39"/>
                  </a:cubicBezTo>
                  <a:cubicBezTo>
                    <a:pt x="139" y="39"/>
                    <a:pt x="139" y="39"/>
                    <a:pt x="140" y="39"/>
                  </a:cubicBezTo>
                  <a:cubicBezTo>
                    <a:pt x="141" y="39"/>
                    <a:pt x="142" y="38"/>
                    <a:pt x="142" y="36"/>
                  </a:cubicBezTo>
                  <a:cubicBezTo>
                    <a:pt x="142" y="35"/>
                    <a:pt x="143" y="34"/>
                    <a:pt x="144" y="34"/>
                  </a:cubicBezTo>
                  <a:cubicBezTo>
                    <a:pt x="146" y="34"/>
                    <a:pt x="147" y="35"/>
                    <a:pt x="147" y="35"/>
                  </a:cubicBezTo>
                  <a:cubicBezTo>
                    <a:pt x="147" y="36"/>
                    <a:pt x="148" y="37"/>
                    <a:pt x="150" y="37"/>
                  </a:cubicBezTo>
                  <a:cubicBezTo>
                    <a:pt x="151" y="37"/>
                    <a:pt x="152" y="37"/>
                    <a:pt x="152" y="36"/>
                  </a:cubicBezTo>
                  <a:cubicBezTo>
                    <a:pt x="152" y="36"/>
                    <a:pt x="154" y="36"/>
                    <a:pt x="155" y="36"/>
                  </a:cubicBezTo>
                  <a:cubicBezTo>
                    <a:pt x="157" y="36"/>
                    <a:pt x="158" y="37"/>
                    <a:pt x="158" y="38"/>
                  </a:cubicBezTo>
                  <a:cubicBezTo>
                    <a:pt x="158" y="39"/>
                    <a:pt x="160" y="40"/>
                    <a:pt x="163" y="40"/>
                  </a:cubicBezTo>
                  <a:cubicBezTo>
                    <a:pt x="165" y="40"/>
                    <a:pt x="168" y="39"/>
                    <a:pt x="168" y="38"/>
                  </a:cubicBezTo>
                  <a:cubicBezTo>
                    <a:pt x="168" y="37"/>
                    <a:pt x="169" y="36"/>
                    <a:pt x="171" y="36"/>
                  </a:cubicBezTo>
                  <a:cubicBezTo>
                    <a:pt x="173" y="36"/>
                    <a:pt x="175" y="36"/>
                    <a:pt x="175" y="36"/>
                  </a:cubicBezTo>
                  <a:cubicBezTo>
                    <a:pt x="175" y="37"/>
                    <a:pt x="176" y="37"/>
                    <a:pt x="177" y="37"/>
                  </a:cubicBezTo>
                  <a:cubicBezTo>
                    <a:pt x="178" y="37"/>
                    <a:pt x="179" y="37"/>
                    <a:pt x="179" y="37"/>
                  </a:cubicBezTo>
                  <a:cubicBezTo>
                    <a:pt x="179" y="48"/>
                    <a:pt x="179" y="56"/>
                    <a:pt x="179" y="56"/>
                  </a:cubicBezTo>
                  <a:cubicBezTo>
                    <a:pt x="189" y="57"/>
                    <a:pt x="189" y="57"/>
                    <a:pt x="189" y="57"/>
                  </a:cubicBezTo>
                  <a:cubicBezTo>
                    <a:pt x="189" y="67"/>
                    <a:pt x="189" y="67"/>
                    <a:pt x="189" y="67"/>
                  </a:cubicBezTo>
                  <a:cubicBezTo>
                    <a:pt x="207" y="67"/>
                    <a:pt x="207" y="67"/>
                    <a:pt x="207" y="67"/>
                  </a:cubicBezTo>
                  <a:cubicBezTo>
                    <a:pt x="207" y="56"/>
                    <a:pt x="207" y="56"/>
                    <a:pt x="207" y="56"/>
                  </a:cubicBezTo>
                  <a:cubicBezTo>
                    <a:pt x="219" y="56"/>
                    <a:pt x="219" y="56"/>
                    <a:pt x="219" y="56"/>
                  </a:cubicBezTo>
                  <a:cubicBezTo>
                    <a:pt x="218" y="115"/>
                    <a:pt x="218" y="115"/>
                    <a:pt x="218" y="115"/>
                  </a:cubicBezTo>
                  <a:cubicBezTo>
                    <a:pt x="227" y="115"/>
                    <a:pt x="227" y="115"/>
                    <a:pt x="227" y="115"/>
                  </a:cubicBezTo>
                  <a:cubicBezTo>
                    <a:pt x="227" y="122"/>
                    <a:pt x="227" y="122"/>
                    <a:pt x="227" y="122"/>
                  </a:cubicBezTo>
                  <a:cubicBezTo>
                    <a:pt x="252" y="122"/>
                    <a:pt x="252" y="122"/>
                    <a:pt x="252" y="122"/>
                  </a:cubicBezTo>
                  <a:cubicBezTo>
                    <a:pt x="252" y="114"/>
                    <a:pt x="252" y="114"/>
                    <a:pt x="252" y="114"/>
                  </a:cubicBezTo>
                  <a:cubicBezTo>
                    <a:pt x="260" y="114"/>
                    <a:pt x="260" y="114"/>
                    <a:pt x="260" y="114"/>
                  </a:cubicBezTo>
                  <a:cubicBezTo>
                    <a:pt x="260" y="56"/>
                    <a:pt x="260" y="56"/>
                    <a:pt x="260" y="56"/>
                  </a:cubicBezTo>
                  <a:cubicBezTo>
                    <a:pt x="273" y="56"/>
                    <a:pt x="273" y="56"/>
                    <a:pt x="273" y="56"/>
                  </a:cubicBezTo>
                  <a:cubicBezTo>
                    <a:pt x="273" y="115"/>
                    <a:pt x="273" y="115"/>
                    <a:pt x="273" y="115"/>
                  </a:cubicBezTo>
                  <a:cubicBezTo>
                    <a:pt x="273" y="115"/>
                    <a:pt x="273" y="115"/>
                    <a:pt x="273" y="115"/>
                  </a:cubicBezTo>
                  <a:cubicBezTo>
                    <a:pt x="273" y="115"/>
                    <a:pt x="273" y="115"/>
                    <a:pt x="273" y="115"/>
                  </a:cubicBezTo>
                  <a:cubicBezTo>
                    <a:pt x="282" y="115"/>
                    <a:pt x="290" y="122"/>
                    <a:pt x="291" y="131"/>
                  </a:cubicBezTo>
                  <a:cubicBezTo>
                    <a:pt x="291" y="201"/>
                    <a:pt x="291" y="201"/>
                    <a:pt x="291" y="201"/>
                  </a:cubicBezTo>
                  <a:cubicBezTo>
                    <a:pt x="292" y="201"/>
                    <a:pt x="292" y="201"/>
                    <a:pt x="292" y="201"/>
                  </a:cubicBezTo>
                  <a:cubicBezTo>
                    <a:pt x="301" y="203"/>
                    <a:pt x="306" y="210"/>
                    <a:pt x="307" y="217"/>
                  </a:cubicBezTo>
                  <a:cubicBezTo>
                    <a:pt x="307" y="217"/>
                    <a:pt x="307" y="217"/>
                    <a:pt x="307" y="217"/>
                  </a:cubicBezTo>
                  <a:cubicBezTo>
                    <a:pt x="307" y="217"/>
                    <a:pt x="307" y="217"/>
                    <a:pt x="307" y="217"/>
                  </a:cubicBezTo>
                  <a:cubicBezTo>
                    <a:pt x="307" y="217"/>
                    <a:pt x="307" y="217"/>
                    <a:pt x="307" y="217"/>
                  </a:cubicBezTo>
                  <a:cubicBezTo>
                    <a:pt x="307" y="217"/>
                    <a:pt x="307" y="217"/>
                    <a:pt x="307" y="217"/>
                  </a:cubicBezTo>
                  <a:cubicBezTo>
                    <a:pt x="308" y="210"/>
                    <a:pt x="314" y="203"/>
                    <a:pt x="322" y="201"/>
                  </a:cubicBezTo>
                  <a:cubicBezTo>
                    <a:pt x="324" y="201"/>
                    <a:pt x="324" y="201"/>
                    <a:pt x="324" y="201"/>
                  </a:cubicBezTo>
                  <a:cubicBezTo>
                    <a:pt x="324" y="200"/>
                    <a:pt x="324" y="200"/>
                    <a:pt x="324" y="200"/>
                  </a:cubicBezTo>
                  <a:cubicBezTo>
                    <a:pt x="324" y="132"/>
                    <a:pt x="324" y="132"/>
                    <a:pt x="324" y="132"/>
                  </a:cubicBezTo>
                  <a:cubicBezTo>
                    <a:pt x="324" y="123"/>
                    <a:pt x="332" y="115"/>
                    <a:pt x="341" y="115"/>
                  </a:cubicBezTo>
                  <a:cubicBezTo>
                    <a:pt x="341" y="115"/>
                    <a:pt x="341" y="115"/>
                    <a:pt x="341" y="115"/>
                  </a:cubicBezTo>
                  <a:cubicBezTo>
                    <a:pt x="341" y="115"/>
                    <a:pt x="341" y="115"/>
                    <a:pt x="341" y="115"/>
                  </a:cubicBezTo>
                  <a:cubicBezTo>
                    <a:pt x="341" y="73"/>
                    <a:pt x="341" y="73"/>
                    <a:pt x="341" y="73"/>
                  </a:cubicBezTo>
                  <a:cubicBezTo>
                    <a:pt x="342" y="73"/>
                    <a:pt x="342" y="73"/>
                    <a:pt x="343" y="73"/>
                  </a:cubicBezTo>
                  <a:cubicBezTo>
                    <a:pt x="345" y="73"/>
                    <a:pt x="347" y="72"/>
                    <a:pt x="349" y="70"/>
                  </a:cubicBezTo>
                  <a:cubicBezTo>
                    <a:pt x="349" y="84"/>
                    <a:pt x="349" y="84"/>
                    <a:pt x="349" y="84"/>
                  </a:cubicBezTo>
                  <a:cubicBezTo>
                    <a:pt x="355" y="84"/>
                    <a:pt x="355" y="84"/>
                    <a:pt x="355" y="84"/>
                  </a:cubicBezTo>
                  <a:cubicBezTo>
                    <a:pt x="355" y="136"/>
                    <a:pt x="355" y="136"/>
                    <a:pt x="355" y="136"/>
                  </a:cubicBezTo>
                  <a:cubicBezTo>
                    <a:pt x="360" y="136"/>
                    <a:pt x="360" y="136"/>
                    <a:pt x="360" y="136"/>
                  </a:cubicBezTo>
                  <a:cubicBezTo>
                    <a:pt x="360" y="142"/>
                    <a:pt x="360" y="142"/>
                    <a:pt x="360" y="142"/>
                  </a:cubicBezTo>
                  <a:cubicBezTo>
                    <a:pt x="384" y="142"/>
                    <a:pt x="384" y="142"/>
                    <a:pt x="384" y="142"/>
                  </a:cubicBezTo>
                  <a:cubicBezTo>
                    <a:pt x="384" y="136"/>
                    <a:pt x="384" y="136"/>
                    <a:pt x="384" y="136"/>
                  </a:cubicBezTo>
                  <a:cubicBezTo>
                    <a:pt x="389" y="136"/>
                    <a:pt x="389" y="136"/>
                    <a:pt x="389" y="136"/>
                  </a:cubicBezTo>
                  <a:cubicBezTo>
                    <a:pt x="389" y="84"/>
                    <a:pt x="389" y="84"/>
                    <a:pt x="389" y="84"/>
                  </a:cubicBezTo>
                  <a:cubicBezTo>
                    <a:pt x="396" y="84"/>
                    <a:pt x="396" y="84"/>
                    <a:pt x="396" y="84"/>
                  </a:cubicBezTo>
                  <a:cubicBezTo>
                    <a:pt x="396" y="104"/>
                    <a:pt x="396" y="104"/>
                    <a:pt x="396" y="104"/>
                  </a:cubicBezTo>
                  <a:cubicBezTo>
                    <a:pt x="436" y="104"/>
                    <a:pt x="436" y="104"/>
                    <a:pt x="436" y="104"/>
                  </a:cubicBezTo>
                  <a:cubicBezTo>
                    <a:pt x="436" y="126"/>
                    <a:pt x="436" y="126"/>
                    <a:pt x="436" y="126"/>
                  </a:cubicBezTo>
                  <a:cubicBezTo>
                    <a:pt x="436" y="126"/>
                    <a:pt x="439" y="156"/>
                    <a:pt x="466" y="156"/>
                  </a:cubicBezTo>
                  <a:cubicBezTo>
                    <a:pt x="469" y="156"/>
                    <a:pt x="472" y="156"/>
                    <a:pt x="472" y="156"/>
                  </a:cubicBezTo>
                  <a:cubicBezTo>
                    <a:pt x="472" y="156"/>
                    <a:pt x="472" y="169"/>
                    <a:pt x="472" y="173"/>
                  </a:cubicBezTo>
                  <a:cubicBezTo>
                    <a:pt x="472" y="177"/>
                    <a:pt x="479" y="199"/>
                    <a:pt x="506" y="199"/>
                  </a:cubicBezTo>
                  <a:cubicBezTo>
                    <a:pt x="528" y="199"/>
                    <a:pt x="540" y="178"/>
                    <a:pt x="540" y="173"/>
                  </a:cubicBezTo>
                  <a:cubicBezTo>
                    <a:pt x="540" y="167"/>
                    <a:pt x="540" y="156"/>
                    <a:pt x="540" y="156"/>
                  </a:cubicBezTo>
                  <a:cubicBezTo>
                    <a:pt x="551" y="156"/>
                    <a:pt x="551" y="156"/>
                    <a:pt x="551" y="156"/>
                  </a:cubicBezTo>
                  <a:cubicBezTo>
                    <a:pt x="551" y="84"/>
                    <a:pt x="551" y="84"/>
                    <a:pt x="551" y="84"/>
                  </a:cubicBezTo>
                  <a:cubicBezTo>
                    <a:pt x="552" y="84"/>
                    <a:pt x="552" y="84"/>
                    <a:pt x="552" y="84"/>
                  </a:cubicBezTo>
                  <a:cubicBezTo>
                    <a:pt x="552" y="97"/>
                    <a:pt x="552" y="97"/>
                    <a:pt x="552" y="97"/>
                  </a:cubicBezTo>
                  <a:cubicBezTo>
                    <a:pt x="552" y="101"/>
                    <a:pt x="552" y="108"/>
                    <a:pt x="552" y="113"/>
                  </a:cubicBezTo>
                  <a:cubicBezTo>
                    <a:pt x="552" y="126"/>
                    <a:pt x="552" y="126"/>
                    <a:pt x="552" y="126"/>
                  </a:cubicBezTo>
                  <a:cubicBezTo>
                    <a:pt x="552" y="130"/>
                    <a:pt x="555" y="135"/>
                    <a:pt x="559" y="136"/>
                  </a:cubicBezTo>
                  <a:cubicBezTo>
                    <a:pt x="559" y="136"/>
                    <a:pt x="559" y="136"/>
                    <a:pt x="559" y="136"/>
                  </a:cubicBezTo>
                  <a:cubicBezTo>
                    <a:pt x="559" y="176"/>
                    <a:pt x="559" y="176"/>
                    <a:pt x="559" y="176"/>
                  </a:cubicBezTo>
                  <a:cubicBezTo>
                    <a:pt x="575" y="185"/>
                    <a:pt x="575" y="185"/>
                    <a:pt x="575" y="185"/>
                  </a:cubicBezTo>
                  <a:cubicBezTo>
                    <a:pt x="590" y="176"/>
                    <a:pt x="590" y="176"/>
                    <a:pt x="590" y="176"/>
                  </a:cubicBezTo>
                  <a:cubicBezTo>
                    <a:pt x="590" y="140"/>
                    <a:pt x="590" y="140"/>
                    <a:pt x="590" y="140"/>
                  </a:cubicBezTo>
                  <a:cubicBezTo>
                    <a:pt x="592" y="139"/>
                    <a:pt x="593" y="139"/>
                    <a:pt x="593" y="139"/>
                  </a:cubicBezTo>
                  <a:cubicBezTo>
                    <a:pt x="599" y="137"/>
                    <a:pt x="599" y="137"/>
                    <a:pt x="599" y="137"/>
                  </a:cubicBezTo>
                  <a:cubicBezTo>
                    <a:pt x="599" y="156"/>
                    <a:pt x="599" y="156"/>
                    <a:pt x="599" y="156"/>
                  </a:cubicBezTo>
                  <a:cubicBezTo>
                    <a:pt x="637" y="156"/>
                    <a:pt x="637" y="156"/>
                    <a:pt x="637" y="156"/>
                  </a:cubicBezTo>
                  <a:cubicBezTo>
                    <a:pt x="637" y="136"/>
                    <a:pt x="637" y="136"/>
                    <a:pt x="637" y="136"/>
                  </a:cubicBezTo>
                  <a:cubicBezTo>
                    <a:pt x="672" y="136"/>
                    <a:pt x="672" y="136"/>
                    <a:pt x="672" y="136"/>
                  </a:cubicBezTo>
                  <a:cubicBezTo>
                    <a:pt x="672" y="105"/>
                    <a:pt x="672" y="105"/>
                    <a:pt x="672" y="105"/>
                  </a:cubicBezTo>
                  <a:cubicBezTo>
                    <a:pt x="672" y="105"/>
                    <a:pt x="672" y="105"/>
                    <a:pt x="672" y="105"/>
                  </a:cubicBezTo>
                  <a:cubicBezTo>
                    <a:pt x="672" y="104"/>
                    <a:pt x="674" y="104"/>
                    <a:pt x="677" y="104"/>
                  </a:cubicBezTo>
                  <a:cubicBezTo>
                    <a:pt x="680" y="104"/>
                    <a:pt x="682" y="103"/>
                    <a:pt x="683" y="103"/>
                  </a:cubicBezTo>
                  <a:cubicBezTo>
                    <a:pt x="683" y="209"/>
                    <a:pt x="683" y="209"/>
                    <a:pt x="683" y="209"/>
                  </a:cubicBezTo>
                  <a:cubicBezTo>
                    <a:pt x="692" y="218"/>
                    <a:pt x="692" y="218"/>
                    <a:pt x="692" y="218"/>
                  </a:cubicBezTo>
                  <a:cubicBezTo>
                    <a:pt x="730" y="218"/>
                    <a:pt x="730" y="218"/>
                    <a:pt x="730" y="218"/>
                  </a:cubicBezTo>
                  <a:cubicBezTo>
                    <a:pt x="739" y="209"/>
                    <a:pt x="739" y="209"/>
                    <a:pt x="739" y="209"/>
                  </a:cubicBezTo>
                  <a:cubicBezTo>
                    <a:pt x="739" y="132"/>
                    <a:pt x="739" y="132"/>
                    <a:pt x="739" y="132"/>
                  </a:cubicBezTo>
                  <a:cubicBezTo>
                    <a:pt x="746" y="132"/>
                    <a:pt x="746" y="132"/>
                    <a:pt x="746" y="132"/>
                  </a:cubicBezTo>
                  <a:cubicBezTo>
                    <a:pt x="747" y="132"/>
                    <a:pt x="749" y="132"/>
                    <a:pt x="750" y="132"/>
                  </a:cubicBezTo>
                  <a:cubicBezTo>
                    <a:pt x="750" y="169"/>
                    <a:pt x="750" y="169"/>
                    <a:pt x="750" y="169"/>
                  </a:cubicBezTo>
                  <a:cubicBezTo>
                    <a:pt x="783" y="169"/>
                    <a:pt x="783" y="169"/>
                    <a:pt x="783" y="169"/>
                  </a:cubicBezTo>
                  <a:cubicBezTo>
                    <a:pt x="789" y="163"/>
                    <a:pt x="789" y="163"/>
                    <a:pt x="789" y="163"/>
                  </a:cubicBezTo>
                  <a:cubicBezTo>
                    <a:pt x="789" y="155"/>
                    <a:pt x="789" y="155"/>
                    <a:pt x="789" y="155"/>
                  </a:cubicBezTo>
                  <a:cubicBezTo>
                    <a:pt x="789" y="155"/>
                    <a:pt x="789" y="155"/>
                    <a:pt x="790" y="155"/>
                  </a:cubicBezTo>
                  <a:cubicBezTo>
                    <a:pt x="790" y="155"/>
                    <a:pt x="791" y="155"/>
                    <a:pt x="791" y="154"/>
                  </a:cubicBezTo>
                  <a:cubicBezTo>
                    <a:pt x="791" y="154"/>
                    <a:pt x="792" y="154"/>
                    <a:pt x="794" y="154"/>
                  </a:cubicBezTo>
                  <a:cubicBezTo>
                    <a:pt x="795" y="154"/>
                    <a:pt x="796" y="153"/>
                    <a:pt x="796" y="152"/>
                  </a:cubicBezTo>
                  <a:cubicBezTo>
                    <a:pt x="796" y="152"/>
                    <a:pt x="797" y="152"/>
                    <a:pt x="797" y="151"/>
                  </a:cubicBezTo>
                  <a:cubicBezTo>
                    <a:pt x="797" y="151"/>
                    <a:pt x="797" y="151"/>
                    <a:pt x="797" y="151"/>
                  </a:cubicBezTo>
                  <a:cubicBezTo>
                    <a:pt x="805" y="159"/>
                    <a:pt x="805" y="159"/>
                    <a:pt x="805" y="159"/>
                  </a:cubicBezTo>
                  <a:cubicBezTo>
                    <a:pt x="835" y="160"/>
                    <a:pt x="835" y="160"/>
                    <a:pt x="835" y="160"/>
                  </a:cubicBezTo>
                  <a:cubicBezTo>
                    <a:pt x="835" y="152"/>
                    <a:pt x="835" y="152"/>
                    <a:pt x="835" y="152"/>
                  </a:cubicBezTo>
                  <a:cubicBezTo>
                    <a:pt x="835" y="151"/>
                    <a:pt x="836" y="151"/>
                    <a:pt x="836" y="151"/>
                  </a:cubicBezTo>
                  <a:cubicBezTo>
                    <a:pt x="837" y="151"/>
                    <a:pt x="839" y="148"/>
                    <a:pt x="839" y="144"/>
                  </a:cubicBezTo>
                  <a:cubicBezTo>
                    <a:pt x="843" y="144"/>
                    <a:pt x="843" y="144"/>
                    <a:pt x="843" y="144"/>
                  </a:cubicBezTo>
                  <a:cubicBezTo>
                    <a:pt x="843" y="169"/>
                    <a:pt x="843" y="169"/>
                    <a:pt x="843" y="169"/>
                  </a:cubicBezTo>
                  <a:cubicBezTo>
                    <a:pt x="877" y="168"/>
                    <a:pt x="877" y="168"/>
                    <a:pt x="877" y="168"/>
                  </a:cubicBezTo>
                  <a:cubicBezTo>
                    <a:pt x="877" y="119"/>
                    <a:pt x="877" y="119"/>
                    <a:pt x="877" y="119"/>
                  </a:cubicBezTo>
                  <a:cubicBezTo>
                    <a:pt x="888" y="119"/>
                    <a:pt x="888" y="119"/>
                    <a:pt x="888" y="119"/>
                  </a:cubicBezTo>
                  <a:cubicBezTo>
                    <a:pt x="892" y="119"/>
                    <a:pt x="896" y="119"/>
                    <a:pt x="896" y="119"/>
                  </a:cubicBezTo>
                  <a:cubicBezTo>
                    <a:pt x="896" y="118"/>
                    <a:pt x="898" y="118"/>
                    <a:pt x="901" y="118"/>
                  </a:cubicBezTo>
                  <a:cubicBezTo>
                    <a:pt x="903" y="118"/>
                    <a:pt x="906" y="115"/>
                    <a:pt x="906" y="110"/>
                  </a:cubicBezTo>
                  <a:cubicBezTo>
                    <a:pt x="906" y="93"/>
                    <a:pt x="906" y="93"/>
                    <a:pt x="906" y="93"/>
                  </a:cubicBezTo>
                  <a:cubicBezTo>
                    <a:pt x="913" y="93"/>
                    <a:pt x="913" y="93"/>
                    <a:pt x="913" y="93"/>
                  </a:cubicBezTo>
                  <a:cubicBezTo>
                    <a:pt x="913" y="190"/>
                    <a:pt x="913" y="190"/>
                    <a:pt x="913" y="190"/>
                  </a:cubicBezTo>
                  <a:cubicBezTo>
                    <a:pt x="920" y="190"/>
                    <a:pt x="920" y="190"/>
                    <a:pt x="920" y="190"/>
                  </a:cubicBezTo>
                  <a:cubicBezTo>
                    <a:pt x="920" y="194"/>
                    <a:pt x="920" y="194"/>
                    <a:pt x="920" y="194"/>
                  </a:cubicBezTo>
                  <a:cubicBezTo>
                    <a:pt x="938" y="195"/>
                    <a:pt x="938" y="195"/>
                    <a:pt x="938" y="195"/>
                  </a:cubicBezTo>
                  <a:cubicBezTo>
                    <a:pt x="938" y="190"/>
                    <a:pt x="938" y="190"/>
                    <a:pt x="938" y="190"/>
                  </a:cubicBezTo>
                  <a:cubicBezTo>
                    <a:pt x="945" y="190"/>
                    <a:pt x="945" y="190"/>
                    <a:pt x="945" y="190"/>
                  </a:cubicBezTo>
                  <a:cubicBezTo>
                    <a:pt x="945" y="146"/>
                    <a:pt x="945" y="146"/>
                    <a:pt x="945" y="146"/>
                  </a:cubicBezTo>
                  <a:cubicBezTo>
                    <a:pt x="966" y="146"/>
                    <a:pt x="966" y="146"/>
                    <a:pt x="966" y="146"/>
                  </a:cubicBezTo>
                  <a:cubicBezTo>
                    <a:pt x="966" y="110"/>
                    <a:pt x="966" y="110"/>
                    <a:pt x="966" y="110"/>
                  </a:cubicBezTo>
                  <a:cubicBezTo>
                    <a:pt x="975" y="110"/>
                    <a:pt x="975" y="110"/>
                    <a:pt x="975" y="110"/>
                  </a:cubicBezTo>
                  <a:cubicBezTo>
                    <a:pt x="975" y="106"/>
                    <a:pt x="975" y="106"/>
                    <a:pt x="975" y="106"/>
                  </a:cubicBezTo>
                  <a:cubicBezTo>
                    <a:pt x="976" y="105"/>
                    <a:pt x="977" y="105"/>
                    <a:pt x="978" y="104"/>
                  </a:cubicBezTo>
                  <a:cubicBezTo>
                    <a:pt x="980" y="103"/>
                    <a:pt x="980" y="103"/>
                    <a:pt x="980" y="103"/>
                  </a:cubicBezTo>
                  <a:cubicBezTo>
                    <a:pt x="984" y="102"/>
                    <a:pt x="987" y="97"/>
                    <a:pt x="987" y="93"/>
                  </a:cubicBezTo>
                  <a:cubicBezTo>
                    <a:pt x="995" y="93"/>
                    <a:pt x="995" y="93"/>
                    <a:pt x="995" y="93"/>
                  </a:cubicBezTo>
                  <a:cubicBezTo>
                    <a:pt x="995" y="110"/>
                    <a:pt x="995" y="110"/>
                    <a:pt x="995" y="110"/>
                  </a:cubicBezTo>
                  <a:cubicBezTo>
                    <a:pt x="995" y="110"/>
                    <a:pt x="995" y="111"/>
                    <a:pt x="995" y="111"/>
                  </a:cubicBezTo>
                  <a:cubicBezTo>
                    <a:pt x="995" y="230"/>
                    <a:pt x="995" y="230"/>
                    <a:pt x="995" y="230"/>
                  </a:cubicBezTo>
                  <a:cubicBezTo>
                    <a:pt x="1041" y="230"/>
                    <a:pt x="1041" y="230"/>
                    <a:pt x="1041" y="230"/>
                  </a:cubicBezTo>
                  <a:cubicBezTo>
                    <a:pt x="1041" y="122"/>
                    <a:pt x="1041" y="122"/>
                    <a:pt x="1041" y="122"/>
                  </a:cubicBezTo>
                  <a:cubicBezTo>
                    <a:pt x="1044" y="121"/>
                    <a:pt x="1046" y="120"/>
                    <a:pt x="1047" y="120"/>
                  </a:cubicBezTo>
                  <a:cubicBezTo>
                    <a:pt x="1049" y="118"/>
                    <a:pt x="1051" y="117"/>
                    <a:pt x="1052" y="117"/>
                  </a:cubicBezTo>
                  <a:cubicBezTo>
                    <a:pt x="1054" y="117"/>
                    <a:pt x="1054" y="114"/>
                    <a:pt x="1055" y="110"/>
                  </a:cubicBezTo>
                  <a:cubicBezTo>
                    <a:pt x="1058" y="110"/>
                    <a:pt x="1058" y="110"/>
                    <a:pt x="1058" y="110"/>
                  </a:cubicBezTo>
                  <a:cubicBezTo>
                    <a:pt x="1058" y="162"/>
                    <a:pt x="1058" y="162"/>
                    <a:pt x="1058" y="162"/>
                  </a:cubicBezTo>
                  <a:cubicBezTo>
                    <a:pt x="1103" y="162"/>
                    <a:pt x="1103" y="162"/>
                    <a:pt x="1103" y="162"/>
                  </a:cubicBezTo>
                  <a:cubicBezTo>
                    <a:pt x="1103" y="110"/>
                    <a:pt x="1103" y="110"/>
                    <a:pt x="1103" y="110"/>
                  </a:cubicBezTo>
                  <a:cubicBezTo>
                    <a:pt x="1108" y="110"/>
                    <a:pt x="1108" y="110"/>
                    <a:pt x="1108" y="110"/>
                  </a:cubicBezTo>
                  <a:cubicBezTo>
                    <a:pt x="1108" y="95"/>
                    <a:pt x="1108" y="95"/>
                    <a:pt x="1108" y="95"/>
                  </a:cubicBezTo>
                  <a:cubicBezTo>
                    <a:pt x="1117" y="95"/>
                    <a:pt x="1117" y="95"/>
                    <a:pt x="1117" y="95"/>
                  </a:cubicBezTo>
                  <a:cubicBezTo>
                    <a:pt x="1129" y="107"/>
                    <a:pt x="1129" y="107"/>
                    <a:pt x="1129" y="107"/>
                  </a:cubicBezTo>
                  <a:cubicBezTo>
                    <a:pt x="1139" y="107"/>
                    <a:pt x="1139" y="107"/>
                    <a:pt x="1139" y="107"/>
                  </a:cubicBezTo>
                  <a:cubicBezTo>
                    <a:pt x="1139" y="129"/>
                    <a:pt x="1139" y="129"/>
                    <a:pt x="1139" y="129"/>
                  </a:cubicBezTo>
                  <a:cubicBezTo>
                    <a:pt x="1150" y="129"/>
                    <a:pt x="1150" y="129"/>
                    <a:pt x="1150" y="129"/>
                  </a:cubicBezTo>
                  <a:cubicBezTo>
                    <a:pt x="1150" y="135"/>
                    <a:pt x="1150" y="135"/>
                    <a:pt x="1150" y="135"/>
                  </a:cubicBezTo>
                  <a:cubicBezTo>
                    <a:pt x="1173" y="135"/>
                    <a:pt x="1173" y="135"/>
                    <a:pt x="1173" y="135"/>
                  </a:cubicBezTo>
                  <a:cubicBezTo>
                    <a:pt x="1173" y="129"/>
                    <a:pt x="1173" y="129"/>
                    <a:pt x="1173" y="129"/>
                  </a:cubicBezTo>
                  <a:cubicBezTo>
                    <a:pt x="1184" y="129"/>
                    <a:pt x="1184" y="129"/>
                    <a:pt x="1184" y="129"/>
                  </a:cubicBezTo>
                  <a:cubicBezTo>
                    <a:pt x="1184" y="96"/>
                    <a:pt x="1184" y="96"/>
                    <a:pt x="1184" y="96"/>
                  </a:cubicBezTo>
                  <a:cubicBezTo>
                    <a:pt x="1201" y="96"/>
                    <a:pt x="1201" y="96"/>
                    <a:pt x="1201" y="96"/>
                  </a:cubicBezTo>
                  <a:cubicBezTo>
                    <a:pt x="1209" y="106"/>
                    <a:pt x="1209" y="106"/>
                    <a:pt x="1209" y="106"/>
                  </a:cubicBezTo>
                  <a:cubicBezTo>
                    <a:pt x="1209" y="106"/>
                    <a:pt x="1209" y="106"/>
                    <a:pt x="1209" y="106"/>
                  </a:cubicBezTo>
                  <a:cubicBezTo>
                    <a:pt x="1209" y="121"/>
                    <a:pt x="1209" y="121"/>
                    <a:pt x="1209" y="121"/>
                  </a:cubicBezTo>
                  <a:cubicBezTo>
                    <a:pt x="1215" y="127"/>
                    <a:pt x="1215" y="127"/>
                    <a:pt x="1215" y="127"/>
                  </a:cubicBezTo>
                  <a:cubicBezTo>
                    <a:pt x="1215" y="106"/>
                    <a:pt x="1215" y="106"/>
                    <a:pt x="1215" y="106"/>
                  </a:cubicBezTo>
                  <a:cubicBezTo>
                    <a:pt x="1217" y="106"/>
                    <a:pt x="1217" y="106"/>
                    <a:pt x="1217" y="106"/>
                  </a:cubicBezTo>
                  <a:cubicBezTo>
                    <a:pt x="1217" y="135"/>
                    <a:pt x="1217" y="135"/>
                    <a:pt x="1217" y="135"/>
                  </a:cubicBezTo>
                  <a:cubicBezTo>
                    <a:pt x="1223" y="140"/>
                    <a:pt x="1223" y="140"/>
                    <a:pt x="1223" y="140"/>
                  </a:cubicBezTo>
                  <a:cubicBezTo>
                    <a:pt x="1223" y="106"/>
                    <a:pt x="1223" y="106"/>
                    <a:pt x="1223" y="106"/>
                  </a:cubicBezTo>
                  <a:cubicBezTo>
                    <a:pt x="1225" y="106"/>
                    <a:pt x="1225" y="106"/>
                    <a:pt x="1225" y="106"/>
                  </a:cubicBezTo>
                  <a:cubicBezTo>
                    <a:pt x="1225" y="146"/>
                    <a:pt x="1225" y="146"/>
                    <a:pt x="1225" y="146"/>
                  </a:cubicBezTo>
                  <a:cubicBezTo>
                    <a:pt x="1231" y="146"/>
                    <a:pt x="1231" y="146"/>
                    <a:pt x="1231" y="146"/>
                  </a:cubicBezTo>
                  <a:cubicBezTo>
                    <a:pt x="1231" y="106"/>
                    <a:pt x="1231" y="106"/>
                    <a:pt x="1231" y="106"/>
                  </a:cubicBezTo>
                  <a:cubicBezTo>
                    <a:pt x="1233" y="106"/>
                    <a:pt x="1233" y="106"/>
                    <a:pt x="1233" y="106"/>
                  </a:cubicBezTo>
                  <a:cubicBezTo>
                    <a:pt x="1233" y="146"/>
                    <a:pt x="1233" y="146"/>
                    <a:pt x="1233" y="146"/>
                  </a:cubicBezTo>
                  <a:cubicBezTo>
                    <a:pt x="1239" y="146"/>
                    <a:pt x="1239" y="146"/>
                    <a:pt x="1239" y="146"/>
                  </a:cubicBezTo>
                  <a:cubicBezTo>
                    <a:pt x="1239" y="106"/>
                    <a:pt x="1239" y="106"/>
                    <a:pt x="1239" y="106"/>
                  </a:cubicBezTo>
                  <a:cubicBezTo>
                    <a:pt x="1240" y="106"/>
                    <a:pt x="1240" y="106"/>
                    <a:pt x="1240" y="106"/>
                  </a:cubicBezTo>
                  <a:cubicBezTo>
                    <a:pt x="1240" y="140"/>
                    <a:pt x="1240" y="140"/>
                    <a:pt x="1240" y="140"/>
                  </a:cubicBezTo>
                  <a:cubicBezTo>
                    <a:pt x="1246" y="135"/>
                    <a:pt x="1246" y="135"/>
                    <a:pt x="1246" y="135"/>
                  </a:cubicBezTo>
                  <a:cubicBezTo>
                    <a:pt x="1246" y="106"/>
                    <a:pt x="1246" y="106"/>
                    <a:pt x="1246" y="106"/>
                  </a:cubicBezTo>
                  <a:cubicBezTo>
                    <a:pt x="1248" y="106"/>
                    <a:pt x="1248" y="106"/>
                    <a:pt x="1248" y="106"/>
                  </a:cubicBezTo>
                  <a:cubicBezTo>
                    <a:pt x="1248" y="127"/>
                    <a:pt x="1248" y="127"/>
                    <a:pt x="1248" y="127"/>
                  </a:cubicBezTo>
                  <a:cubicBezTo>
                    <a:pt x="1254" y="122"/>
                    <a:pt x="1254" y="122"/>
                    <a:pt x="1254" y="122"/>
                  </a:cubicBezTo>
                  <a:cubicBezTo>
                    <a:pt x="1254" y="106"/>
                    <a:pt x="1254" y="106"/>
                    <a:pt x="1254" y="106"/>
                  </a:cubicBezTo>
                  <a:cubicBezTo>
                    <a:pt x="1262" y="96"/>
                    <a:pt x="1262" y="96"/>
                    <a:pt x="1262" y="96"/>
                  </a:cubicBezTo>
                  <a:cubicBezTo>
                    <a:pt x="1262" y="68"/>
                    <a:pt x="1262" y="68"/>
                    <a:pt x="1262" y="68"/>
                  </a:cubicBezTo>
                  <a:cubicBezTo>
                    <a:pt x="1271" y="68"/>
                    <a:pt x="1271" y="68"/>
                    <a:pt x="1271" y="68"/>
                  </a:cubicBezTo>
                  <a:cubicBezTo>
                    <a:pt x="1271" y="108"/>
                    <a:pt x="1271" y="108"/>
                    <a:pt x="1271" y="108"/>
                  </a:cubicBezTo>
                  <a:cubicBezTo>
                    <a:pt x="1279" y="114"/>
                    <a:pt x="1279" y="114"/>
                    <a:pt x="1279" y="114"/>
                  </a:cubicBezTo>
                  <a:cubicBezTo>
                    <a:pt x="1286" y="114"/>
                    <a:pt x="1286" y="114"/>
                    <a:pt x="1286" y="114"/>
                  </a:cubicBezTo>
                  <a:cubicBezTo>
                    <a:pt x="1286" y="144"/>
                    <a:pt x="1286" y="144"/>
                    <a:pt x="1286" y="144"/>
                  </a:cubicBezTo>
                  <a:cubicBezTo>
                    <a:pt x="1297" y="144"/>
                    <a:pt x="1297" y="144"/>
                    <a:pt x="1297" y="144"/>
                  </a:cubicBezTo>
                  <a:cubicBezTo>
                    <a:pt x="1297" y="171"/>
                    <a:pt x="1297" y="171"/>
                    <a:pt x="1297" y="171"/>
                  </a:cubicBezTo>
                  <a:cubicBezTo>
                    <a:pt x="1320" y="171"/>
                    <a:pt x="1320" y="171"/>
                    <a:pt x="1320" y="171"/>
                  </a:cubicBezTo>
                  <a:cubicBezTo>
                    <a:pt x="1320" y="144"/>
                    <a:pt x="1320" y="144"/>
                    <a:pt x="1320" y="144"/>
                  </a:cubicBezTo>
                  <a:cubicBezTo>
                    <a:pt x="1333" y="144"/>
                    <a:pt x="1333" y="144"/>
                    <a:pt x="1333" y="144"/>
                  </a:cubicBezTo>
                  <a:cubicBezTo>
                    <a:pt x="1333" y="114"/>
                    <a:pt x="1333" y="114"/>
                    <a:pt x="1333" y="114"/>
                  </a:cubicBezTo>
                  <a:cubicBezTo>
                    <a:pt x="1340" y="114"/>
                    <a:pt x="1340" y="114"/>
                    <a:pt x="1340" y="114"/>
                  </a:cubicBezTo>
                  <a:cubicBezTo>
                    <a:pt x="1347" y="107"/>
                    <a:pt x="1347" y="107"/>
                    <a:pt x="1347" y="107"/>
                  </a:cubicBezTo>
                  <a:cubicBezTo>
                    <a:pt x="1347" y="48"/>
                    <a:pt x="1347" y="48"/>
                    <a:pt x="1347" y="48"/>
                  </a:cubicBezTo>
                  <a:cubicBezTo>
                    <a:pt x="1349" y="48"/>
                    <a:pt x="1350" y="49"/>
                    <a:pt x="1350" y="50"/>
                  </a:cubicBezTo>
                  <a:cubicBezTo>
                    <a:pt x="1350" y="50"/>
                    <a:pt x="1351" y="51"/>
                    <a:pt x="1352" y="51"/>
                  </a:cubicBezTo>
                  <a:cubicBezTo>
                    <a:pt x="1354" y="51"/>
                    <a:pt x="1355" y="51"/>
                    <a:pt x="1355" y="52"/>
                  </a:cubicBezTo>
                  <a:cubicBezTo>
                    <a:pt x="1355" y="53"/>
                    <a:pt x="1356" y="53"/>
                    <a:pt x="1357" y="53"/>
                  </a:cubicBezTo>
                  <a:cubicBezTo>
                    <a:pt x="1358" y="53"/>
                    <a:pt x="1359" y="53"/>
                    <a:pt x="1359" y="52"/>
                  </a:cubicBezTo>
                  <a:cubicBezTo>
                    <a:pt x="1359" y="51"/>
                    <a:pt x="1359" y="51"/>
                    <a:pt x="1360" y="51"/>
                  </a:cubicBezTo>
                  <a:cubicBezTo>
                    <a:pt x="1360" y="51"/>
                    <a:pt x="1361" y="50"/>
                    <a:pt x="1361" y="50"/>
                  </a:cubicBezTo>
                  <a:cubicBezTo>
                    <a:pt x="1361" y="49"/>
                    <a:pt x="1363" y="48"/>
                    <a:pt x="1365" y="48"/>
                  </a:cubicBezTo>
                  <a:cubicBezTo>
                    <a:pt x="1367" y="48"/>
                    <a:pt x="1369" y="45"/>
                    <a:pt x="1369" y="40"/>
                  </a:cubicBezTo>
                  <a:cubicBezTo>
                    <a:pt x="1369" y="36"/>
                    <a:pt x="1369" y="36"/>
                    <a:pt x="1369" y="36"/>
                  </a:cubicBezTo>
                  <a:cubicBezTo>
                    <a:pt x="1369" y="32"/>
                    <a:pt x="1370" y="28"/>
                    <a:pt x="1372" y="28"/>
                  </a:cubicBezTo>
                  <a:cubicBezTo>
                    <a:pt x="1373" y="28"/>
                    <a:pt x="1374" y="29"/>
                    <a:pt x="1374" y="29"/>
                  </a:cubicBezTo>
                  <a:cubicBezTo>
                    <a:pt x="1374" y="30"/>
                    <a:pt x="1375" y="30"/>
                    <a:pt x="1376" y="30"/>
                  </a:cubicBezTo>
                  <a:cubicBezTo>
                    <a:pt x="1376" y="30"/>
                    <a:pt x="1377" y="30"/>
                    <a:pt x="1377" y="29"/>
                  </a:cubicBezTo>
                  <a:cubicBezTo>
                    <a:pt x="1377" y="29"/>
                    <a:pt x="1378" y="28"/>
                    <a:pt x="1379" y="28"/>
                  </a:cubicBezTo>
                  <a:cubicBezTo>
                    <a:pt x="1380" y="28"/>
                    <a:pt x="1381" y="28"/>
                    <a:pt x="1381" y="27"/>
                  </a:cubicBezTo>
                  <a:cubicBezTo>
                    <a:pt x="1381" y="26"/>
                    <a:pt x="1383" y="26"/>
                    <a:pt x="1386" y="26"/>
                  </a:cubicBezTo>
                  <a:cubicBezTo>
                    <a:pt x="1389" y="26"/>
                    <a:pt x="1391" y="27"/>
                    <a:pt x="1391" y="27"/>
                  </a:cubicBezTo>
                  <a:cubicBezTo>
                    <a:pt x="1391" y="28"/>
                    <a:pt x="1392" y="29"/>
                    <a:pt x="1392" y="29"/>
                  </a:cubicBezTo>
                  <a:cubicBezTo>
                    <a:pt x="1393" y="29"/>
                    <a:pt x="1393" y="28"/>
                    <a:pt x="1393" y="27"/>
                  </a:cubicBezTo>
                  <a:cubicBezTo>
                    <a:pt x="1393" y="27"/>
                    <a:pt x="1394" y="26"/>
                    <a:pt x="1396" y="26"/>
                  </a:cubicBezTo>
                  <a:cubicBezTo>
                    <a:pt x="1398" y="26"/>
                    <a:pt x="1399" y="27"/>
                    <a:pt x="1399" y="27"/>
                  </a:cubicBezTo>
                  <a:cubicBezTo>
                    <a:pt x="1399" y="28"/>
                    <a:pt x="1401" y="29"/>
                    <a:pt x="1402" y="29"/>
                  </a:cubicBezTo>
                  <a:cubicBezTo>
                    <a:pt x="1404" y="29"/>
                    <a:pt x="1406" y="30"/>
                    <a:pt x="1406" y="31"/>
                  </a:cubicBezTo>
                  <a:cubicBezTo>
                    <a:pt x="1406" y="33"/>
                    <a:pt x="1406" y="34"/>
                    <a:pt x="1407" y="34"/>
                  </a:cubicBezTo>
                  <a:cubicBezTo>
                    <a:pt x="1408" y="34"/>
                    <a:pt x="1408" y="34"/>
                    <a:pt x="1408" y="35"/>
                  </a:cubicBezTo>
                  <a:cubicBezTo>
                    <a:pt x="1408" y="36"/>
                    <a:pt x="1409" y="36"/>
                    <a:pt x="1409" y="36"/>
                  </a:cubicBezTo>
                  <a:cubicBezTo>
                    <a:pt x="1410" y="36"/>
                    <a:pt x="1410" y="36"/>
                    <a:pt x="1410" y="35"/>
                  </a:cubicBezTo>
                  <a:cubicBezTo>
                    <a:pt x="1410" y="34"/>
                    <a:pt x="1410" y="33"/>
                    <a:pt x="1410" y="31"/>
                  </a:cubicBezTo>
                  <a:cubicBezTo>
                    <a:pt x="1410" y="30"/>
                    <a:pt x="1410" y="29"/>
                    <a:pt x="1410" y="29"/>
                  </a:cubicBezTo>
                  <a:cubicBezTo>
                    <a:pt x="1410" y="29"/>
                    <a:pt x="1413" y="29"/>
                    <a:pt x="1417" y="29"/>
                  </a:cubicBezTo>
                  <a:cubicBezTo>
                    <a:pt x="1420" y="29"/>
                    <a:pt x="1423" y="28"/>
                    <a:pt x="1423" y="27"/>
                  </a:cubicBezTo>
                  <a:cubicBezTo>
                    <a:pt x="1423" y="26"/>
                    <a:pt x="1424" y="25"/>
                    <a:pt x="1425" y="25"/>
                  </a:cubicBezTo>
                  <a:cubicBezTo>
                    <a:pt x="1427" y="25"/>
                    <a:pt x="1428" y="25"/>
                    <a:pt x="1428" y="26"/>
                  </a:cubicBezTo>
                  <a:cubicBezTo>
                    <a:pt x="1428" y="26"/>
                    <a:pt x="1429" y="26"/>
                    <a:pt x="1431" y="26"/>
                  </a:cubicBezTo>
                  <a:cubicBezTo>
                    <a:pt x="1432" y="26"/>
                    <a:pt x="1434" y="28"/>
                    <a:pt x="1434" y="30"/>
                  </a:cubicBezTo>
                  <a:cubicBezTo>
                    <a:pt x="1434" y="32"/>
                    <a:pt x="1435" y="34"/>
                    <a:pt x="1436" y="34"/>
                  </a:cubicBezTo>
                  <a:cubicBezTo>
                    <a:pt x="1436" y="34"/>
                    <a:pt x="1437" y="34"/>
                    <a:pt x="1437" y="35"/>
                  </a:cubicBezTo>
                  <a:cubicBezTo>
                    <a:pt x="1437" y="36"/>
                    <a:pt x="1438" y="37"/>
                    <a:pt x="1438" y="37"/>
                  </a:cubicBezTo>
                  <a:cubicBezTo>
                    <a:pt x="1438" y="37"/>
                    <a:pt x="1439" y="36"/>
                    <a:pt x="1439" y="35"/>
                  </a:cubicBezTo>
                  <a:cubicBezTo>
                    <a:pt x="1439" y="34"/>
                    <a:pt x="1439" y="34"/>
                    <a:pt x="1440" y="34"/>
                  </a:cubicBezTo>
                  <a:cubicBezTo>
                    <a:pt x="1441" y="34"/>
                    <a:pt x="1442" y="35"/>
                    <a:pt x="1442" y="36"/>
                  </a:cubicBezTo>
                  <a:cubicBezTo>
                    <a:pt x="1442" y="38"/>
                    <a:pt x="1444" y="39"/>
                    <a:pt x="1447" y="39"/>
                  </a:cubicBezTo>
                  <a:cubicBezTo>
                    <a:pt x="1451" y="39"/>
                    <a:pt x="1453" y="40"/>
                    <a:pt x="1453" y="41"/>
                  </a:cubicBezTo>
                  <a:cubicBezTo>
                    <a:pt x="1453" y="42"/>
                    <a:pt x="1454" y="43"/>
                    <a:pt x="1454" y="43"/>
                  </a:cubicBezTo>
                  <a:cubicBezTo>
                    <a:pt x="1455" y="43"/>
                    <a:pt x="1455" y="42"/>
                    <a:pt x="1455" y="41"/>
                  </a:cubicBezTo>
                  <a:cubicBezTo>
                    <a:pt x="1455" y="40"/>
                    <a:pt x="1456" y="39"/>
                    <a:pt x="1457" y="39"/>
                  </a:cubicBezTo>
                  <a:cubicBezTo>
                    <a:pt x="1458" y="39"/>
                    <a:pt x="1459" y="40"/>
                    <a:pt x="1459" y="41"/>
                  </a:cubicBezTo>
                  <a:cubicBezTo>
                    <a:pt x="1459" y="43"/>
                    <a:pt x="1461" y="44"/>
                    <a:pt x="1463" y="44"/>
                  </a:cubicBezTo>
                  <a:cubicBezTo>
                    <a:pt x="1464" y="44"/>
                    <a:pt x="1466" y="45"/>
                    <a:pt x="1466" y="46"/>
                  </a:cubicBezTo>
                  <a:cubicBezTo>
                    <a:pt x="1466" y="46"/>
                    <a:pt x="1467" y="47"/>
                    <a:pt x="1468" y="47"/>
                  </a:cubicBezTo>
                  <a:cubicBezTo>
                    <a:pt x="1470" y="47"/>
                    <a:pt x="1471" y="45"/>
                    <a:pt x="1471" y="43"/>
                  </a:cubicBezTo>
                  <a:cubicBezTo>
                    <a:pt x="1471" y="41"/>
                    <a:pt x="1474" y="39"/>
                    <a:pt x="1479" y="39"/>
                  </a:cubicBezTo>
                  <a:cubicBezTo>
                    <a:pt x="1479" y="39"/>
                    <a:pt x="1479" y="39"/>
                    <a:pt x="1479" y="39"/>
                  </a:cubicBezTo>
                  <a:cubicBezTo>
                    <a:pt x="1484" y="39"/>
                    <a:pt x="1487" y="35"/>
                    <a:pt x="1487" y="31"/>
                  </a:cubicBezTo>
                  <a:cubicBezTo>
                    <a:pt x="1487" y="27"/>
                    <a:pt x="1488" y="24"/>
                    <a:pt x="1489" y="24"/>
                  </a:cubicBezTo>
                  <a:cubicBezTo>
                    <a:pt x="1490" y="24"/>
                    <a:pt x="1493" y="24"/>
                    <a:pt x="1497" y="25"/>
                  </a:cubicBezTo>
                  <a:cubicBezTo>
                    <a:pt x="1500" y="25"/>
                    <a:pt x="1503" y="25"/>
                    <a:pt x="1503" y="25"/>
                  </a:cubicBezTo>
                  <a:cubicBezTo>
                    <a:pt x="1503" y="24"/>
                    <a:pt x="1505" y="24"/>
                    <a:pt x="1507" y="24"/>
                  </a:cubicBezTo>
                  <a:cubicBezTo>
                    <a:pt x="1509" y="24"/>
                    <a:pt x="1511" y="25"/>
                    <a:pt x="1511" y="26"/>
                  </a:cubicBezTo>
                  <a:cubicBezTo>
                    <a:pt x="1511" y="27"/>
                    <a:pt x="1512" y="27"/>
                    <a:pt x="1513" y="27"/>
                  </a:cubicBezTo>
                  <a:cubicBezTo>
                    <a:pt x="1515" y="27"/>
                    <a:pt x="1516" y="28"/>
                    <a:pt x="1516" y="29"/>
                  </a:cubicBezTo>
                  <a:cubicBezTo>
                    <a:pt x="1516" y="29"/>
                    <a:pt x="1517" y="30"/>
                    <a:pt x="1518" y="30"/>
                  </a:cubicBezTo>
                  <a:cubicBezTo>
                    <a:pt x="1519" y="30"/>
                    <a:pt x="1520" y="29"/>
                    <a:pt x="1520" y="29"/>
                  </a:cubicBezTo>
                  <a:cubicBezTo>
                    <a:pt x="1520" y="28"/>
                    <a:pt x="1522" y="27"/>
                    <a:pt x="1524" y="27"/>
                  </a:cubicBezTo>
                  <a:cubicBezTo>
                    <a:pt x="1526" y="27"/>
                    <a:pt x="1527" y="26"/>
                    <a:pt x="1527" y="25"/>
                  </a:cubicBezTo>
                  <a:cubicBezTo>
                    <a:pt x="1527" y="23"/>
                    <a:pt x="1529" y="22"/>
                    <a:pt x="1531" y="22"/>
                  </a:cubicBezTo>
                  <a:cubicBezTo>
                    <a:pt x="1533" y="22"/>
                    <a:pt x="1535" y="22"/>
                    <a:pt x="1535" y="23"/>
                  </a:cubicBezTo>
                  <a:cubicBezTo>
                    <a:pt x="1535" y="24"/>
                    <a:pt x="1536" y="24"/>
                    <a:pt x="1537" y="24"/>
                  </a:cubicBezTo>
                  <a:cubicBezTo>
                    <a:pt x="1539" y="24"/>
                    <a:pt x="1540" y="24"/>
                    <a:pt x="1540" y="23"/>
                  </a:cubicBezTo>
                  <a:cubicBezTo>
                    <a:pt x="1540" y="22"/>
                    <a:pt x="1542" y="22"/>
                    <a:pt x="1545" y="22"/>
                  </a:cubicBezTo>
                  <a:cubicBezTo>
                    <a:pt x="1548" y="22"/>
                    <a:pt x="1550" y="23"/>
                    <a:pt x="1550" y="24"/>
                  </a:cubicBezTo>
                  <a:cubicBezTo>
                    <a:pt x="1550" y="25"/>
                    <a:pt x="1552" y="26"/>
                    <a:pt x="1553" y="26"/>
                  </a:cubicBezTo>
                  <a:cubicBezTo>
                    <a:pt x="1555" y="26"/>
                    <a:pt x="1557" y="26"/>
                    <a:pt x="1557" y="26"/>
                  </a:cubicBezTo>
                  <a:cubicBezTo>
                    <a:pt x="1557" y="25"/>
                    <a:pt x="1558" y="25"/>
                    <a:pt x="1559" y="25"/>
                  </a:cubicBezTo>
                  <a:cubicBezTo>
                    <a:pt x="1561" y="25"/>
                    <a:pt x="1562" y="25"/>
                    <a:pt x="1562" y="25"/>
                  </a:cubicBezTo>
                  <a:cubicBezTo>
                    <a:pt x="1562" y="25"/>
                    <a:pt x="1564" y="26"/>
                    <a:pt x="1567" y="26"/>
                  </a:cubicBezTo>
                  <a:cubicBezTo>
                    <a:pt x="1570" y="26"/>
                    <a:pt x="1572" y="25"/>
                    <a:pt x="1572" y="24"/>
                  </a:cubicBezTo>
                  <a:cubicBezTo>
                    <a:pt x="1572" y="24"/>
                    <a:pt x="1575" y="23"/>
                    <a:pt x="1578" y="23"/>
                  </a:cubicBezTo>
                  <a:cubicBezTo>
                    <a:pt x="1582" y="23"/>
                    <a:pt x="1585" y="23"/>
                    <a:pt x="1585" y="24"/>
                  </a:cubicBezTo>
                  <a:cubicBezTo>
                    <a:pt x="1585" y="24"/>
                    <a:pt x="1587" y="24"/>
                    <a:pt x="1589" y="24"/>
                  </a:cubicBezTo>
                  <a:cubicBezTo>
                    <a:pt x="1591" y="25"/>
                    <a:pt x="1593" y="23"/>
                    <a:pt x="1593" y="21"/>
                  </a:cubicBezTo>
                  <a:cubicBezTo>
                    <a:pt x="1593" y="19"/>
                    <a:pt x="1594" y="17"/>
                    <a:pt x="1595" y="17"/>
                  </a:cubicBezTo>
                  <a:cubicBezTo>
                    <a:pt x="1596" y="17"/>
                    <a:pt x="1597" y="18"/>
                    <a:pt x="1597" y="19"/>
                  </a:cubicBezTo>
                  <a:cubicBezTo>
                    <a:pt x="1597" y="19"/>
                    <a:pt x="1599" y="20"/>
                    <a:pt x="1602" y="20"/>
                  </a:cubicBezTo>
                  <a:cubicBezTo>
                    <a:pt x="1604" y="20"/>
                    <a:pt x="1606" y="20"/>
                    <a:pt x="1606" y="19"/>
                  </a:cubicBezTo>
                  <a:cubicBezTo>
                    <a:pt x="1606" y="19"/>
                    <a:pt x="1608" y="18"/>
                    <a:pt x="1609" y="18"/>
                  </a:cubicBezTo>
                  <a:cubicBezTo>
                    <a:pt x="1610" y="18"/>
                    <a:pt x="1611" y="19"/>
                    <a:pt x="1611" y="20"/>
                  </a:cubicBezTo>
                  <a:cubicBezTo>
                    <a:pt x="1612" y="13"/>
                    <a:pt x="1612" y="7"/>
                    <a:pt x="1613" y="0"/>
                  </a:cubicBezTo>
                  <a:lnTo>
                    <a:pt x="0" y="0"/>
                  </a:ln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Freeform 66"/>
            <p:cNvSpPr>
              <a:spLocks noEditPoints="1"/>
            </p:cNvSpPr>
            <p:nvPr/>
          </p:nvSpPr>
          <p:spPr bwMode="auto">
            <a:xfrm>
              <a:off x="3291" y="2205"/>
              <a:ext cx="73" cy="88"/>
            </a:xfrm>
            <a:custGeom>
              <a:avLst/>
              <a:gdLst>
                <a:gd name="T0" fmla="*/ 0 w 62"/>
                <a:gd name="T1" fmla="*/ 37 h 74"/>
                <a:gd name="T2" fmla="*/ 3 w 62"/>
                <a:gd name="T3" fmla="*/ 22 h 74"/>
                <a:gd name="T4" fmla="*/ 9 w 62"/>
                <a:gd name="T5" fmla="*/ 10 h 74"/>
                <a:gd name="T6" fmla="*/ 19 w 62"/>
                <a:gd name="T7" fmla="*/ 3 h 74"/>
                <a:gd name="T8" fmla="*/ 31 w 62"/>
                <a:gd name="T9" fmla="*/ 0 h 74"/>
                <a:gd name="T10" fmla="*/ 43 w 62"/>
                <a:gd name="T11" fmla="*/ 3 h 74"/>
                <a:gd name="T12" fmla="*/ 53 w 62"/>
                <a:gd name="T13" fmla="*/ 10 h 74"/>
                <a:gd name="T14" fmla="*/ 59 w 62"/>
                <a:gd name="T15" fmla="*/ 22 h 74"/>
                <a:gd name="T16" fmla="*/ 62 w 62"/>
                <a:gd name="T17" fmla="*/ 37 h 74"/>
                <a:gd name="T18" fmla="*/ 59 w 62"/>
                <a:gd name="T19" fmla="*/ 53 h 74"/>
                <a:gd name="T20" fmla="*/ 53 w 62"/>
                <a:gd name="T21" fmla="*/ 64 h 74"/>
                <a:gd name="T22" fmla="*/ 43 w 62"/>
                <a:gd name="T23" fmla="*/ 72 h 74"/>
                <a:gd name="T24" fmla="*/ 31 w 62"/>
                <a:gd name="T25" fmla="*/ 74 h 74"/>
                <a:gd name="T26" fmla="*/ 19 w 62"/>
                <a:gd name="T27" fmla="*/ 72 h 74"/>
                <a:gd name="T28" fmla="*/ 9 w 62"/>
                <a:gd name="T29" fmla="*/ 64 h 74"/>
                <a:gd name="T30" fmla="*/ 3 w 62"/>
                <a:gd name="T31" fmla="*/ 53 h 74"/>
                <a:gd name="T32" fmla="*/ 0 w 62"/>
                <a:gd name="T33" fmla="*/ 37 h 74"/>
                <a:gd name="T34" fmla="*/ 9 w 62"/>
                <a:gd name="T35" fmla="*/ 37 h 74"/>
                <a:gd name="T36" fmla="*/ 10 w 62"/>
                <a:gd name="T37" fmla="*/ 50 h 74"/>
                <a:gd name="T38" fmla="*/ 15 w 62"/>
                <a:gd name="T39" fmla="*/ 59 h 74"/>
                <a:gd name="T40" fmla="*/ 22 w 62"/>
                <a:gd name="T41" fmla="*/ 64 h 74"/>
                <a:gd name="T42" fmla="*/ 31 w 62"/>
                <a:gd name="T43" fmla="*/ 66 h 74"/>
                <a:gd name="T44" fmla="*/ 40 w 62"/>
                <a:gd name="T45" fmla="*/ 64 h 74"/>
                <a:gd name="T46" fmla="*/ 47 w 62"/>
                <a:gd name="T47" fmla="*/ 59 h 74"/>
                <a:gd name="T48" fmla="*/ 51 w 62"/>
                <a:gd name="T49" fmla="*/ 50 h 74"/>
                <a:gd name="T50" fmla="*/ 53 w 62"/>
                <a:gd name="T51" fmla="*/ 37 h 74"/>
                <a:gd name="T52" fmla="*/ 51 w 62"/>
                <a:gd name="T53" fmla="*/ 25 h 74"/>
                <a:gd name="T54" fmla="*/ 47 w 62"/>
                <a:gd name="T55" fmla="*/ 16 h 74"/>
                <a:gd name="T56" fmla="*/ 40 w 62"/>
                <a:gd name="T57" fmla="*/ 10 h 74"/>
                <a:gd name="T58" fmla="*/ 31 w 62"/>
                <a:gd name="T59" fmla="*/ 8 h 74"/>
                <a:gd name="T60" fmla="*/ 22 w 62"/>
                <a:gd name="T61" fmla="*/ 10 h 74"/>
                <a:gd name="T62" fmla="*/ 15 w 62"/>
                <a:gd name="T63" fmla="*/ 16 h 74"/>
                <a:gd name="T64" fmla="*/ 10 w 62"/>
                <a:gd name="T65" fmla="*/ 25 h 74"/>
                <a:gd name="T66" fmla="*/ 9 w 62"/>
                <a:gd name="T6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74">
                  <a:moveTo>
                    <a:pt x="0" y="37"/>
                  </a:moveTo>
                  <a:cubicBezTo>
                    <a:pt x="0" y="32"/>
                    <a:pt x="1" y="26"/>
                    <a:pt x="3" y="22"/>
                  </a:cubicBezTo>
                  <a:cubicBezTo>
                    <a:pt x="4" y="17"/>
                    <a:pt x="6" y="13"/>
                    <a:pt x="9" y="10"/>
                  </a:cubicBezTo>
                  <a:cubicBezTo>
                    <a:pt x="12" y="7"/>
                    <a:pt x="15" y="5"/>
                    <a:pt x="19" y="3"/>
                  </a:cubicBezTo>
                  <a:cubicBezTo>
                    <a:pt x="22" y="1"/>
                    <a:pt x="27" y="0"/>
                    <a:pt x="31" y="0"/>
                  </a:cubicBezTo>
                  <a:cubicBezTo>
                    <a:pt x="35" y="0"/>
                    <a:pt x="39" y="1"/>
                    <a:pt x="43" y="3"/>
                  </a:cubicBezTo>
                  <a:cubicBezTo>
                    <a:pt x="47" y="5"/>
                    <a:pt x="50" y="7"/>
                    <a:pt x="53" y="10"/>
                  </a:cubicBezTo>
                  <a:cubicBezTo>
                    <a:pt x="56" y="13"/>
                    <a:pt x="58" y="17"/>
                    <a:pt x="59" y="22"/>
                  </a:cubicBezTo>
                  <a:cubicBezTo>
                    <a:pt x="61" y="26"/>
                    <a:pt x="62" y="32"/>
                    <a:pt x="62" y="37"/>
                  </a:cubicBezTo>
                  <a:cubicBezTo>
                    <a:pt x="62" y="43"/>
                    <a:pt x="61" y="48"/>
                    <a:pt x="59" y="53"/>
                  </a:cubicBezTo>
                  <a:cubicBezTo>
                    <a:pt x="58" y="57"/>
                    <a:pt x="56" y="61"/>
                    <a:pt x="53" y="64"/>
                  </a:cubicBezTo>
                  <a:cubicBezTo>
                    <a:pt x="50" y="67"/>
                    <a:pt x="47" y="70"/>
                    <a:pt x="43" y="72"/>
                  </a:cubicBezTo>
                  <a:cubicBezTo>
                    <a:pt x="39" y="73"/>
                    <a:pt x="35" y="74"/>
                    <a:pt x="31" y="74"/>
                  </a:cubicBezTo>
                  <a:cubicBezTo>
                    <a:pt x="27" y="74"/>
                    <a:pt x="22" y="73"/>
                    <a:pt x="19" y="72"/>
                  </a:cubicBezTo>
                  <a:cubicBezTo>
                    <a:pt x="15" y="70"/>
                    <a:pt x="12" y="67"/>
                    <a:pt x="9" y="64"/>
                  </a:cubicBezTo>
                  <a:cubicBezTo>
                    <a:pt x="6" y="61"/>
                    <a:pt x="4" y="57"/>
                    <a:pt x="3" y="53"/>
                  </a:cubicBezTo>
                  <a:cubicBezTo>
                    <a:pt x="1" y="48"/>
                    <a:pt x="0" y="43"/>
                    <a:pt x="0" y="37"/>
                  </a:cubicBezTo>
                  <a:close/>
                  <a:moveTo>
                    <a:pt x="9" y="37"/>
                  </a:moveTo>
                  <a:cubicBezTo>
                    <a:pt x="9" y="42"/>
                    <a:pt x="9" y="46"/>
                    <a:pt x="10" y="50"/>
                  </a:cubicBezTo>
                  <a:cubicBezTo>
                    <a:pt x="11" y="53"/>
                    <a:pt x="13" y="56"/>
                    <a:pt x="15" y="59"/>
                  </a:cubicBezTo>
                  <a:cubicBezTo>
                    <a:pt x="17" y="61"/>
                    <a:pt x="19" y="63"/>
                    <a:pt x="22" y="64"/>
                  </a:cubicBezTo>
                  <a:cubicBezTo>
                    <a:pt x="25" y="66"/>
                    <a:pt x="28" y="66"/>
                    <a:pt x="31" y="66"/>
                  </a:cubicBezTo>
                  <a:cubicBezTo>
                    <a:pt x="34" y="66"/>
                    <a:pt x="37" y="66"/>
                    <a:pt x="40" y="64"/>
                  </a:cubicBezTo>
                  <a:cubicBezTo>
                    <a:pt x="43" y="63"/>
                    <a:pt x="45" y="61"/>
                    <a:pt x="47" y="59"/>
                  </a:cubicBezTo>
                  <a:cubicBezTo>
                    <a:pt x="49" y="56"/>
                    <a:pt x="50" y="53"/>
                    <a:pt x="51" y="50"/>
                  </a:cubicBezTo>
                  <a:cubicBezTo>
                    <a:pt x="52" y="46"/>
                    <a:pt x="53" y="42"/>
                    <a:pt x="53" y="37"/>
                  </a:cubicBezTo>
                  <a:cubicBezTo>
                    <a:pt x="53" y="33"/>
                    <a:pt x="52" y="29"/>
                    <a:pt x="51" y="25"/>
                  </a:cubicBezTo>
                  <a:cubicBezTo>
                    <a:pt x="50" y="21"/>
                    <a:pt x="49" y="18"/>
                    <a:pt x="47" y="16"/>
                  </a:cubicBezTo>
                  <a:cubicBezTo>
                    <a:pt x="45" y="13"/>
                    <a:pt x="43" y="11"/>
                    <a:pt x="40" y="10"/>
                  </a:cubicBezTo>
                  <a:cubicBezTo>
                    <a:pt x="37" y="9"/>
                    <a:pt x="34" y="8"/>
                    <a:pt x="31" y="8"/>
                  </a:cubicBezTo>
                  <a:cubicBezTo>
                    <a:pt x="28" y="8"/>
                    <a:pt x="25" y="9"/>
                    <a:pt x="22" y="10"/>
                  </a:cubicBezTo>
                  <a:cubicBezTo>
                    <a:pt x="19" y="11"/>
                    <a:pt x="17" y="13"/>
                    <a:pt x="15" y="16"/>
                  </a:cubicBezTo>
                  <a:cubicBezTo>
                    <a:pt x="13" y="18"/>
                    <a:pt x="11" y="21"/>
                    <a:pt x="10" y="25"/>
                  </a:cubicBezTo>
                  <a:cubicBezTo>
                    <a:pt x="9" y="29"/>
                    <a:pt x="9" y="33"/>
                    <a:pt x="9" y="37"/>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 name="Freeform 67"/>
            <p:cNvSpPr>
              <a:spLocks noEditPoints="1"/>
            </p:cNvSpPr>
            <p:nvPr/>
          </p:nvSpPr>
          <p:spPr bwMode="auto">
            <a:xfrm>
              <a:off x="3377" y="2230"/>
              <a:ext cx="54" cy="84"/>
            </a:xfrm>
            <a:custGeom>
              <a:avLst/>
              <a:gdLst>
                <a:gd name="T0" fmla="*/ 0 w 46"/>
                <a:gd name="T1" fmla="*/ 71 h 71"/>
                <a:gd name="T2" fmla="*/ 0 w 46"/>
                <a:gd name="T3" fmla="*/ 1 h 71"/>
                <a:gd name="T4" fmla="*/ 8 w 46"/>
                <a:gd name="T5" fmla="*/ 1 h 71"/>
                <a:gd name="T6" fmla="*/ 8 w 46"/>
                <a:gd name="T7" fmla="*/ 8 h 71"/>
                <a:gd name="T8" fmla="*/ 15 w 46"/>
                <a:gd name="T9" fmla="*/ 2 h 71"/>
                <a:gd name="T10" fmla="*/ 25 w 46"/>
                <a:gd name="T11" fmla="*/ 0 h 71"/>
                <a:gd name="T12" fmla="*/ 33 w 46"/>
                <a:gd name="T13" fmla="*/ 2 h 71"/>
                <a:gd name="T14" fmla="*/ 40 w 46"/>
                <a:gd name="T15" fmla="*/ 6 h 71"/>
                <a:gd name="T16" fmla="*/ 44 w 46"/>
                <a:gd name="T17" fmla="*/ 15 h 71"/>
                <a:gd name="T18" fmla="*/ 46 w 46"/>
                <a:gd name="T19" fmla="*/ 26 h 71"/>
                <a:gd name="T20" fmla="*/ 44 w 46"/>
                <a:gd name="T21" fmla="*/ 38 h 71"/>
                <a:gd name="T22" fmla="*/ 40 w 46"/>
                <a:gd name="T23" fmla="*/ 46 h 71"/>
                <a:gd name="T24" fmla="*/ 33 w 46"/>
                <a:gd name="T25" fmla="*/ 51 h 71"/>
                <a:gd name="T26" fmla="*/ 24 w 46"/>
                <a:gd name="T27" fmla="*/ 52 h 71"/>
                <a:gd name="T28" fmla="*/ 16 w 46"/>
                <a:gd name="T29" fmla="*/ 50 h 71"/>
                <a:gd name="T30" fmla="*/ 8 w 46"/>
                <a:gd name="T31" fmla="*/ 45 h 71"/>
                <a:gd name="T32" fmla="*/ 8 w 46"/>
                <a:gd name="T33" fmla="*/ 71 h 71"/>
                <a:gd name="T34" fmla="*/ 0 w 46"/>
                <a:gd name="T35" fmla="*/ 71 h 71"/>
                <a:gd name="T36" fmla="*/ 8 w 46"/>
                <a:gd name="T37" fmla="*/ 38 h 71"/>
                <a:gd name="T38" fmla="*/ 23 w 46"/>
                <a:gd name="T39" fmla="*/ 46 h 71"/>
                <a:gd name="T40" fmla="*/ 34 w 46"/>
                <a:gd name="T41" fmla="*/ 41 h 71"/>
                <a:gd name="T42" fmla="*/ 38 w 46"/>
                <a:gd name="T43" fmla="*/ 26 h 71"/>
                <a:gd name="T44" fmla="*/ 33 w 46"/>
                <a:gd name="T45" fmla="*/ 12 h 71"/>
                <a:gd name="T46" fmla="*/ 23 w 46"/>
                <a:gd name="T47" fmla="*/ 7 h 71"/>
                <a:gd name="T48" fmla="*/ 15 w 46"/>
                <a:gd name="T49" fmla="*/ 9 h 71"/>
                <a:gd name="T50" fmla="*/ 8 w 46"/>
                <a:gd name="T51" fmla="*/ 15 h 71"/>
                <a:gd name="T52" fmla="*/ 8 w 46"/>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1">
                  <a:moveTo>
                    <a:pt x="0" y="71"/>
                  </a:moveTo>
                  <a:cubicBezTo>
                    <a:pt x="0" y="1"/>
                    <a:pt x="0" y="1"/>
                    <a:pt x="0" y="1"/>
                  </a:cubicBezTo>
                  <a:cubicBezTo>
                    <a:pt x="8" y="1"/>
                    <a:pt x="8" y="1"/>
                    <a:pt x="8" y="1"/>
                  </a:cubicBezTo>
                  <a:cubicBezTo>
                    <a:pt x="8" y="8"/>
                    <a:pt x="8" y="8"/>
                    <a:pt x="8" y="8"/>
                  </a:cubicBezTo>
                  <a:cubicBezTo>
                    <a:pt x="10" y="6"/>
                    <a:pt x="13" y="4"/>
                    <a:pt x="15" y="2"/>
                  </a:cubicBezTo>
                  <a:cubicBezTo>
                    <a:pt x="18" y="1"/>
                    <a:pt x="21" y="0"/>
                    <a:pt x="25" y="0"/>
                  </a:cubicBezTo>
                  <a:cubicBezTo>
                    <a:pt x="28" y="0"/>
                    <a:pt x="31" y="0"/>
                    <a:pt x="33" y="2"/>
                  </a:cubicBezTo>
                  <a:cubicBezTo>
                    <a:pt x="36" y="3"/>
                    <a:pt x="38" y="4"/>
                    <a:pt x="40" y="6"/>
                  </a:cubicBezTo>
                  <a:cubicBezTo>
                    <a:pt x="42" y="9"/>
                    <a:pt x="43" y="11"/>
                    <a:pt x="44" y="15"/>
                  </a:cubicBezTo>
                  <a:cubicBezTo>
                    <a:pt x="45" y="18"/>
                    <a:pt x="46" y="22"/>
                    <a:pt x="46" y="26"/>
                  </a:cubicBezTo>
                  <a:cubicBezTo>
                    <a:pt x="46" y="31"/>
                    <a:pt x="45" y="35"/>
                    <a:pt x="44" y="38"/>
                  </a:cubicBezTo>
                  <a:cubicBezTo>
                    <a:pt x="43" y="41"/>
                    <a:pt x="42" y="44"/>
                    <a:pt x="40" y="46"/>
                  </a:cubicBezTo>
                  <a:cubicBezTo>
                    <a:pt x="38" y="48"/>
                    <a:pt x="35" y="50"/>
                    <a:pt x="33" y="51"/>
                  </a:cubicBezTo>
                  <a:cubicBezTo>
                    <a:pt x="30" y="52"/>
                    <a:pt x="27" y="52"/>
                    <a:pt x="24" y="52"/>
                  </a:cubicBezTo>
                  <a:cubicBezTo>
                    <a:pt x="21" y="52"/>
                    <a:pt x="18" y="52"/>
                    <a:pt x="16" y="50"/>
                  </a:cubicBezTo>
                  <a:cubicBezTo>
                    <a:pt x="13" y="49"/>
                    <a:pt x="11" y="47"/>
                    <a:pt x="8" y="45"/>
                  </a:cubicBezTo>
                  <a:cubicBezTo>
                    <a:pt x="8" y="71"/>
                    <a:pt x="8" y="71"/>
                    <a:pt x="8" y="71"/>
                  </a:cubicBezTo>
                  <a:lnTo>
                    <a:pt x="0" y="71"/>
                  </a:lnTo>
                  <a:close/>
                  <a:moveTo>
                    <a:pt x="8" y="38"/>
                  </a:moveTo>
                  <a:cubicBezTo>
                    <a:pt x="13" y="43"/>
                    <a:pt x="18" y="46"/>
                    <a:pt x="23" y="46"/>
                  </a:cubicBezTo>
                  <a:cubicBezTo>
                    <a:pt x="28" y="46"/>
                    <a:pt x="31" y="44"/>
                    <a:pt x="34" y="41"/>
                  </a:cubicBezTo>
                  <a:cubicBezTo>
                    <a:pt x="36" y="38"/>
                    <a:pt x="38" y="33"/>
                    <a:pt x="38" y="26"/>
                  </a:cubicBezTo>
                  <a:cubicBezTo>
                    <a:pt x="38" y="20"/>
                    <a:pt x="36" y="15"/>
                    <a:pt x="33" y="12"/>
                  </a:cubicBezTo>
                  <a:cubicBezTo>
                    <a:pt x="31" y="9"/>
                    <a:pt x="27" y="7"/>
                    <a:pt x="23" y="7"/>
                  </a:cubicBezTo>
                  <a:cubicBezTo>
                    <a:pt x="20" y="7"/>
                    <a:pt x="18" y="8"/>
                    <a:pt x="15" y="9"/>
                  </a:cubicBezTo>
                  <a:cubicBezTo>
                    <a:pt x="13" y="11"/>
                    <a:pt x="11"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Freeform 68"/>
            <p:cNvSpPr>
              <a:spLocks noEditPoints="1"/>
            </p:cNvSpPr>
            <p:nvPr/>
          </p:nvSpPr>
          <p:spPr bwMode="auto">
            <a:xfrm>
              <a:off x="3442" y="2230"/>
              <a:ext cx="52" cy="63"/>
            </a:xfrm>
            <a:custGeom>
              <a:avLst/>
              <a:gdLst>
                <a:gd name="T0" fmla="*/ 0 w 44"/>
                <a:gd name="T1" fmla="*/ 26 h 53"/>
                <a:gd name="T2" fmla="*/ 2 w 44"/>
                <a:gd name="T3" fmla="*/ 14 h 53"/>
                <a:gd name="T4" fmla="*/ 7 w 44"/>
                <a:gd name="T5" fmla="*/ 6 h 53"/>
                <a:gd name="T6" fmla="*/ 15 w 44"/>
                <a:gd name="T7" fmla="*/ 1 h 53"/>
                <a:gd name="T8" fmla="*/ 23 w 44"/>
                <a:gd name="T9" fmla="*/ 0 h 53"/>
                <a:gd name="T10" fmla="*/ 31 w 44"/>
                <a:gd name="T11" fmla="*/ 2 h 53"/>
                <a:gd name="T12" fmla="*/ 38 w 44"/>
                <a:gd name="T13" fmla="*/ 6 h 53"/>
                <a:gd name="T14" fmla="*/ 42 w 44"/>
                <a:gd name="T15" fmla="*/ 15 h 53"/>
                <a:gd name="T16" fmla="*/ 44 w 44"/>
                <a:gd name="T17" fmla="*/ 27 h 53"/>
                <a:gd name="T18" fmla="*/ 44 w 44"/>
                <a:gd name="T19" fmla="*/ 28 h 53"/>
                <a:gd name="T20" fmla="*/ 8 w 44"/>
                <a:gd name="T21" fmla="*/ 28 h 53"/>
                <a:gd name="T22" fmla="*/ 9 w 44"/>
                <a:gd name="T23" fmla="*/ 36 h 53"/>
                <a:gd name="T24" fmla="*/ 13 w 44"/>
                <a:gd name="T25" fmla="*/ 42 h 53"/>
                <a:gd name="T26" fmla="*/ 17 w 44"/>
                <a:gd name="T27" fmla="*/ 45 h 53"/>
                <a:gd name="T28" fmla="*/ 23 w 44"/>
                <a:gd name="T29" fmla="*/ 46 h 53"/>
                <a:gd name="T30" fmla="*/ 32 w 44"/>
                <a:gd name="T31" fmla="*/ 44 h 53"/>
                <a:gd name="T32" fmla="*/ 39 w 44"/>
                <a:gd name="T33" fmla="*/ 38 h 53"/>
                <a:gd name="T34" fmla="*/ 43 w 44"/>
                <a:gd name="T35" fmla="*/ 42 h 53"/>
                <a:gd name="T36" fmla="*/ 35 w 44"/>
                <a:gd name="T37" fmla="*/ 50 h 53"/>
                <a:gd name="T38" fmla="*/ 23 w 44"/>
                <a:gd name="T39" fmla="*/ 53 h 53"/>
                <a:gd name="T40" fmla="*/ 14 w 44"/>
                <a:gd name="T41" fmla="*/ 51 h 53"/>
                <a:gd name="T42" fmla="*/ 7 w 44"/>
                <a:gd name="T43" fmla="*/ 46 h 53"/>
                <a:gd name="T44" fmla="*/ 2 w 44"/>
                <a:gd name="T45" fmla="*/ 38 h 53"/>
                <a:gd name="T46" fmla="*/ 0 w 44"/>
                <a:gd name="T47" fmla="*/ 26 h 53"/>
                <a:gd name="T48" fmla="*/ 8 w 44"/>
                <a:gd name="T49" fmla="*/ 22 h 53"/>
                <a:gd name="T50" fmla="*/ 36 w 44"/>
                <a:gd name="T51" fmla="*/ 22 h 53"/>
                <a:gd name="T52" fmla="*/ 32 w 44"/>
                <a:gd name="T53" fmla="*/ 11 h 53"/>
                <a:gd name="T54" fmla="*/ 23 w 44"/>
                <a:gd name="T55" fmla="*/ 7 h 53"/>
                <a:gd name="T56" fmla="*/ 18 w 44"/>
                <a:gd name="T57" fmla="*/ 8 h 53"/>
                <a:gd name="T58" fmla="*/ 13 w 44"/>
                <a:gd name="T59" fmla="*/ 11 h 53"/>
                <a:gd name="T60" fmla="*/ 10 w 44"/>
                <a:gd name="T61" fmla="*/ 15 h 53"/>
                <a:gd name="T62" fmla="*/ 8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3" y="11"/>
                    <a:pt x="5" y="8"/>
                    <a:pt x="7" y="6"/>
                  </a:cubicBezTo>
                  <a:cubicBezTo>
                    <a:pt x="10" y="4"/>
                    <a:pt x="12" y="3"/>
                    <a:pt x="15" y="1"/>
                  </a:cubicBezTo>
                  <a:cubicBezTo>
                    <a:pt x="17" y="0"/>
                    <a:pt x="20" y="0"/>
                    <a:pt x="23" y="0"/>
                  </a:cubicBezTo>
                  <a:cubicBezTo>
                    <a:pt x="26" y="0"/>
                    <a:pt x="29" y="0"/>
                    <a:pt x="31" y="2"/>
                  </a:cubicBezTo>
                  <a:cubicBezTo>
                    <a:pt x="34" y="3"/>
                    <a:pt x="36" y="4"/>
                    <a:pt x="38" y="6"/>
                  </a:cubicBezTo>
                  <a:cubicBezTo>
                    <a:pt x="40" y="9"/>
                    <a:pt x="41" y="11"/>
                    <a:pt x="42" y="15"/>
                  </a:cubicBezTo>
                  <a:cubicBezTo>
                    <a:pt x="43" y="18"/>
                    <a:pt x="44" y="22"/>
                    <a:pt x="44" y="27"/>
                  </a:cubicBezTo>
                  <a:cubicBezTo>
                    <a:pt x="44" y="28"/>
                    <a:pt x="44" y="28"/>
                    <a:pt x="44" y="28"/>
                  </a:cubicBezTo>
                  <a:cubicBezTo>
                    <a:pt x="8" y="28"/>
                    <a:pt x="8" y="28"/>
                    <a:pt x="8" y="28"/>
                  </a:cubicBezTo>
                  <a:cubicBezTo>
                    <a:pt x="8" y="31"/>
                    <a:pt x="9" y="34"/>
                    <a:pt x="9" y="36"/>
                  </a:cubicBezTo>
                  <a:cubicBezTo>
                    <a:pt x="10" y="38"/>
                    <a:pt x="11" y="40"/>
                    <a:pt x="13" y="42"/>
                  </a:cubicBezTo>
                  <a:cubicBezTo>
                    <a:pt x="14" y="43"/>
                    <a:pt x="16" y="44"/>
                    <a:pt x="17" y="45"/>
                  </a:cubicBezTo>
                  <a:cubicBezTo>
                    <a:pt x="19" y="46"/>
                    <a:pt x="21" y="46"/>
                    <a:pt x="23" y="46"/>
                  </a:cubicBezTo>
                  <a:cubicBezTo>
                    <a:pt x="27" y="46"/>
                    <a:pt x="30" y="45"/>
                    <a:pt x="32" y="44"/>
                  </a:cubicBezTo>
                  <a:cubicBezTo>
                    <a:pt x="35" y="43"/>
                    <a:pt x="37" y="40"/>
                    <a:pt x="39" y="38"/>
                  </a:cubicBezTo>
                  <a:cubicBezTo>
                    <a:pt x="43" y="42"/>
                    <a:pt x="43" y="42"/>
                    <a:pt x="43" y="42"/>
                  </a:cubicBezTo>
                  <a:cubicBezTo>
                    <a:pt x="41" y="45"/>
                    <a:pt x="38" y="48"/>
                    <a:pt x="35" y="50"/>
                  </a:cubicBezTo>
                  <a:cubicBezTo>
                    <a:pt x="32" y="52"/>
                    <a:pt x="28" y="53"/>
                    <a:pt x="23" y="53"/>
                  </a:cubicBezTo>
                  <a:cubicBezTo>
                    <a:pt x="20" y="53"/>
                    <a:pt x="17" y="52"/>
                    <a:pt x="14" y="51"/>
                  </a:cubicBezTo>
                  <a:cubicBezTo>
                    <a:pt x="11" y="50"/>
                    <a:pt x="9" y="48"/>
                    <a:pt x="7" y="46"/>
                  </a:cubicBezTo>
                  <a:cubicBezTo>
                    <a:pt x="5" y="44"/>
                    <a:pt x="3" y="41"/>
                    <a:pt x="2" y="38"/>
                  </a:cubicBezTo>
                  <a:cubicBezTo>
                    <a:pt x="0" y="35"/>
                    <a:pt x="0" y="31"/>
                    <a:pt x="0" y="26"/>
                  </a:cubicBezTo>
                  <a:close/>
                  <a:moveTo>
                    <a:pt x="8" y="22"/>
                  </a:moveTo>
                  <a:cubicBezTo>
                    <a:pt x="36" y="22"/>
                    <a:pt x="36" y="22"/>
                    <a:pt x="36" y="22"/>
                  </a:cubicBezTo>
                  <a:cubicBezTo>
                    <a:pt x="36" y="17"/>
                    <a:pt x="34" y="14"/>
                    <a:pt x="32" y="11"/>
                  </a:cubicBezTo>
                  <a:cubicBezTo>
                    <a:pt x="30" y="8"/>
                    <a:pt x="27" y="7"/>
                    <a:pt x="23" y="7"/>
                  </a:cubicBezTo>
                  <a:cubicBezTo>
                    <a:pt x="21" y="7"/>
                    <a:pt x="19" y="7"/>
                    <a:pt x="18" y="8"/>
                  </a:cubicBezTo>
                  <a:cubicBezTo>
                    <a:pt x="16" y="9"/>
                    <a:pt x="15" y="9"/>
                    <a:pt x="13" y="11"/>
                  </a:cubicBezTo>
                  <a:cubicBezTo>
                    <a:pt x="12" y="12"/>
                    <a:pt x="11" y="13"/>
                    <a:pt x="10" y="15"/>
                  </a:cubicBezTo>
                  <a:cubicBezTo>
                    <a:pt x="9" y="17"/>
                    <a:pt x="9" y="19"/>
                    <a:pt x="8"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Freeform 69"/>
            <p:cNvSpPr>
              <a:spLocks/>
            </p:cNvSpPr>
            <p:nvPr/>
          </p:nvSpPr>
          <p:spPr bwMode="auto">
            <a:xfrm>
              <a:off x="3508" y="2230"/>
              <a:ext cx="50" cy="62"/>
            </a:xfrm>
            <a:custGeom>
              <a:avLst/>
              <a:gdLst>
                <a:gd name="T0" fmla="*/ 0 w 42"/>
                <a:gd name="T1" fmla="*/ 52 h 52"/>
                <a:gd name="T2" fmla="*/ 0 w 42"/>
                <a:gd name="T3" fmla="*/ 1 h 52"/>
                <a:gd name="T4" fmla="*/ 8 w 42"/>
                <a:gd name="T5" fmla="*/ 1 h 52"/>
                <a:gd name="T6" fmla="*/ 8 w 42"/>
                <a:gd name="T7" fmla="*/ 9 h 52"/>
                <a:gd name="T8" fmla="*/ 12 w 42"/>
                <a:gd name="T9" fmla="*/ 5 h 52"/>
                <a:gd name="T10" fmla="*/ 16 w 42"/>
                <a:gd name="T11" fmla="*/ 3 h 52"/>
                <a:gd name="T12" fmla="*/ 21 w 42"/>
                <a:gd name="T13" fmla="*/ 1 h 52"/>
                <a:gd name="T14" fmla="*/ 27 w 42"/>
                <a:gd name="T15" fmla="*/ 0 h 52"/>
                <a:gd name="T16" fmla="*/ 38 w 42"/>
                <a:gd name="T17" fmla="*/ 4 h 52"/>
                <a:gd name="T18" fmla="*/ 42 w 42"/>
                <a:gd name="T19" fmla="*/ 15 h 52"/>
                <a:gd name="T20" fmla="*/ 42 w 42"/>
                <a:gd name="T21" fmla="*/ 52 h 52"/>
                <a:gd name="T22" fmla="*/ 34 w 42"/>
                <a:gd name="T23" fmla="*/ 52 h 52"/>
                <a:gd name="T24" fmla="*/ 34 w 42"/>
                <a:gd name="T25" fmla="*/ 17 h 52"/>
                <a:gd name="T26" fmla="*/ 32 w 42"/>
                <a:gd name="T27" fmla="*/ 9 h 52"/>
                <a:gd name="T28" fmla="*/ 24 w 42"/>
                <a:gd name="T29" fmla="*/ 7 h 52"/>
                <a:gd name="T30" fmla="*/ 16 w 42"/>
                <a:gd name="T31" fmla="*/ 9 h 52"/>
                <a:gd name="T32" fmla="*/ 8 w 42"/>
                <a:gd name="T33" fmla="*/ 15 h 52"/>
                <a:gd name="T34" fmla="*/ 8 w 42"/>
                <a:gd name="T35" fmla="*/ 52 h 52"/>
                <a:gd name="T36" fmla="*/ 0 w 42"/>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2">
                  <a:moveTo>
                    <a:pt x="0" y="52"/>
                  </a:moveTo>
                  <a:cubicBezTo>
                    <a:pt x="0" y="1"/>
                    <a:pt x="0" y="1"/>
                    <a:pt x="0" y="1"/>
                  </a:cubicBezTo>
                  <a:cubicBezTo>
                    <a:pt x="8" y="1"/>
                    <a:pt x="8" y="1"/>
                    <a:pt x="8" y="1"/>
                  </a:cubicBezTo>
                  <a:cubicBezTo>
                    <a:pt x="8" y="9"/>
                    <a:pt x="8" y="9"/>
                    <a:pt x="8" y="9"/>
                  </a:cubicBezTo>
                  <a:cubicBezTo>
                    <a:pt x="9" y="8"/>
                    <a:pt x="10" y="6"/>
                    <a:pt x="12" y="5"/>
                  </a:cubicBezTo>
                  <a:cubicBezTo>
                    <a:pt x="13" y="4"/>
                    <a:pt x="14" y="3"/>
                    <a:pt x="16" y="3"/>
                  </a:cubicBezTo>
                  <a:cubicBezTo>
                    <a:pt x="18" y="2"/>
                    <a:pt x="19" y="1"/>
                    <a:pt x="21" y="1"/>
                  </a:cubicBezTo>
                  <a:cubicBezTo>
                    <a:pt x="23" y="0"/>
                    <a:pt x="25" y="0"/>
                    <a:pt x="27" y="0"/>
                  </a:cubicBezTo>
                  <a:cubicBezTo>
                    <a:pt x="32" y="0"/>
                    <a:pt x="36" y="1"/>
                    <a:pt x="38" y="4"/>
                  </a:cubicBezTo>
                  <a:cubicBezTo>
                    <a:pt x="41" y="7"/>
                    <a:pt x="42" y="10"/>
                    <a:pt x="42" y="15"/>
                  </a:cubicBezTo>
                  <a:cubicBezTo>
                    <a:pt x="42" y="52"/>
                    <a:pt x="42" y="52"/>
                    <a:pt x="42" y="52"/>
                  </a:cubicBezTo>
                  <a:cubicBezTo>
                    <a:pt x="34" y="52"/>
                    <a:pt x="34" y="52"/>
                    <a:pt x="34" y="52"/>
                  </a:cubicBezTo>
                  <a:cubicBezTo>
                    <a:pt x="34" y="17"/>
                    <a:pt x="34" y="17"/>
                    <a:pt x="34" y="17"/>
                  </a:cubicBezTo>
                  <a:cubicBezTo>
                    <a:pt x="34" y="14"/>
                    <a:pt x="33" y="11"/>
                    <a:pt x="32" y="9"/>
                  </a:cubicBezTo>
                  <a:cubicBezTo>
                    <a:pt x="30" y="8"/>
                    <a:pt x="28" y="7"/>
                    <a:pt x="24" y="7"/>
                  </a:cubicBezTo>
                  <a:cubicBezTo>
                    <a:pt x="21" y="7"/>
                    <a:pt x="19"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Rectangle 70"/>
            <p:cNvSpPr>
              <a:spLocks noChangeArrowheads="1"/>
            </p:cNvSpPr>
            <p:nvPr/>
          </p:nvSpPr>
          <p:spPr bwMode="auto">
            <a:xfrm>
              <a:off x="3575"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Freeform 71"/>
            <p:cNvSpPr>
              <a:spLocks/>
            </p:cNvSpPr>
            <p:nvPr/>
          </p:nvSpPr>
          <p:spPr bwMode="auto">
            <a:xfrm>
              <a:off x="3626" y="2205"/>
              <a:ext cx="61" cy="88"/>
            </a:xfrm>
            <a:custGeom>
              <a:avLst/>
              <a:gdLst>
                <a:gd name="T0" fmla="*/ 0 w 52"/>
                <a:gd name="T1" fmla="*/ 56 h 74"/>
                <a:gd name="T2" fmla="*/ 7 w 52"/>
                <a:gd name="T3" fmla="*/ 52 h 74"/>
                <a:gd name="T4" fmla="*/ 15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6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6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5"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6" y="40"/>
                  </a:cubicBezTo>
                  <a:cubicBezTo>
                    <a:pt x="22" y="39"/>
                    <a:pt x="19" y="38"/>
                    <a:pt x="16" y="37"/>
                  </a:cubicBezTo>
                  <a:cubicBezTo>
                    <a:pt x="13" y="35"/>
                    <a:pt x="10" y="34"/>
                    <a:pt x="8" y="33"/>
                  </a:cubicBezTo>
                  <a:cubicBezTo>
                    <a:pt x="6" y="31"/>
                    <a:pt x="5" y="29"/>
                    <a:pt x="4" y="27"/>
                  </a:cubicBezTo>
                  <a:cubicBezTo>
                    <a:pt x="3" y="25"/>
                    <a:pt x="2" y="22"/>
                    <a:pt x="2" y="19"/>
                  </a:cubicBezTo>
                  <a:cubicBezTo>
                    <a:pt x="2" y="16"/>
                    <a:pt x="3" y="14"/>
                    <a:pt x="4" y="12"/>
                  </a:cubicBezTo>
                  <a:cubicBezTo>
                    <a:pt x="5" y="9"/>
                    <a:pt x="6" y="7"/>
                    <a:pt x="8" y="6"/>
                  </a:cubicBezTo>
                  <a:cubicBezTo>
                    <a:pt x="10" y="4"/>
                    <a:pt x="13" y="3"/>
                    <a:pt x="16"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3" y="9"/>
                    <a:pt x="29" y="8"/>
                    <a:pt x="25" y="8"/>
                  </a:cubicBezTo>
                  <a:cubicBezTo>
                    <a:pt x="20" y="8"/>
                    <a:pt x="17" y="9"/>
                    <a:pt x="14" y="11"/>
                  </a:cubicBezTo>
                  <a:cubicBezTo>
                    <a:pt x="12" y="13"/>
                    <a:pt x="10" y="15"/>
                    <a:pt x="10" y="19"/>
                  </a:cubicBezTo>
                  <a:cubicBezTo>
                    <a:pt x="10" y="20"/>
                    <a:pt x="11" y="22"/>
                    <a:pt x="11" y="23"/>
                  </a:cubicBezTo>
                  <a:cubicBezTo>
                    <a:pt x="12" y="25"/>
                    <a:pt x="13" y="26"/>
                    <a:pt x="14" y="27"/>
                  </a:cubicBezTo>
                  <a:cubicBezTo>
                    <a:pt x="16" y="28"/>
                    <a:pt x="18" y="29"/>
                    <a:pt x="20" y="30"/>
                  </a:cubicBezTo>
                  <a:cubicBezTo>
                    <a:pt x="23" y="31"/>
                    <a:pt x="26"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3"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Freeform 72"/>
            <p:cNvSpPr>
              <a:spLocks/>
            </p:cNvSpPr>
            <p:nvPr/>
          </p:nvSpPr>
          <p:spPr bwMode="auto">
            <a:xfrm>
              <a:off x="3703"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9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7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1" y="6"/>
                    <a:pt x="13" y="4"/>
                    <a:pt x="16" y="2"/>
                  </a:cubicBezTo>
                  <a:cubicBezTo>
                    <a:pt x="19" y="1"/>
                    <a:pt x="23" y="0"/>
                    <a:pt x="26" y="0"/>
                  </a:cubicBezTo>
                  <a:cubicBezTo>
                    <a:pt x="31" y="0"/>
                    <a:pt x="34" y="1"/>
                    <a:pt x="36" y="2"/>
                  </a:cubicBezTo>
                  <a:cubicBezTo>
                    <a:pt x="38" y="4"/>
                    <a:pt x="39" y="6"/>
                    <a:pt x="40" y="9"/>
                  </a:cubicBezTo>
                  <a:cubicBezTo>
                    <a:pt x="43" y="6"/>
                    <a:pt x="45" y="4"/>
                    <a:pt x="49"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7"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Freeform 73"/>
            <p:cNvSpPr>
              <a:spLocks noEditPoints="1"/>
            </p:cNvSpPr>
            <p:nvPr/>
          </p:nvSpPr>
          <p:spPr bwMode="auto">
            <a:xfrm>
              <a:off x="3803" y="2230"/>
              <a:ext cx="51" cy="62"/>
            </a:xfrm>
            <a:custGeom>
              <a:avLst/>
              <a:gdLst>
                <a:gd name="T0" fmla="*/ 0 w 43"/>
                <a:gd name="T1" fmla="*/ 40 h 52"/>
                <a:gd name="T2" fmla="*/ 2 w 43"/>
                <a:gd name="T3" fmla="*/ 33 h 52"/>
                <a:gd name="T4" fmla="*/ 7 w 43"/>
                <a:gd name="T5" fmla="*/ 27 h 52"/>
                <a:gd name="T6" fmla="*/ 18 w 43"/>
                <a:gd name="T7" fmla="*/ 22 h 52"/>
                <a:gd name="T8" fmla="*/ 34 w 43"/>
                <a:gd name="T9" fmla="*/ 19 h 52"/>
                <a:gd name="T10" fmla="*/ 34 w 43"/>
                <a:gd name="T11" fmla="*/ 16 h 52"/>
                <a:gd name="T12" fmla="*/ 24 w 43"/>
                <a:gd name="T13" fmla="*/ 7 h 52"/>
                <a:gd name="T14" fmla="*/ 14 w 43"/>
                <a:gd name="T15" fmla="*/ 9 h 52"/>
                <a:gd name="T16" fmla="*/ 6 w 43"/>
                <a:gd name="T17" fmla="*/ 15 h 52"/>
                <a:gd name="T18" fmla="*/ 1 w 43"/>
                <a:gd name="T19" fmla="*/ 10 h 52"/>
                <a:gd name="T20" fmla="*/ 12 w 43"/>
                <a:gd name="T21" fmla="*/ 3 h 52"/>
                <a:gd name="T22" fmla="*/ 25 w 43"/>
                <a:gd name="T23" fmla="*/ 0 h 52"/>
                <a:gd name="T24" fmla="*/ 33 w 43"/>
                <a:gd name="T25" fmla="*/ 1 h 52"/>
                <a:gd name="T26" fmla="*/ 38 w 43"/>
                <a:gd name="T27" fmla="*/ 4 h 52"/>
                <a:gd name="T28" fmla="*/ 41 w 43"/>
                <a:gd name="T29" fmla="*/ 10 h 52"/>
                <a:gd name="T30" fmla="*/ 42 w 43"/>
                <a:gd name="T31" fmla="*/ 17 h 52"/>
                <a:gd name="T32" fmla="*/ 42 w 43"/>
                <a:gd name="T33" fmla="*/ 39 h 52"/>
                <a:gd name="T34" fmla="*/ 42 w 43"/>
                <a:gd name="T35" fmla="*/ 47 h 52"/>
                <a:gd name="T36" fmla="*/ 43 w 43"/>
                <a:gd name="T37" fmla="*/ 52 h 52"/>
                <a:gd name="T38" fmla="*/ 35 w 43"/>
                <a:gd name="T39" fmla="*/ 52 h 52"/>
                <a:gd name="T40" fmla="*/ 34 w 43"/>
                <a:gd name="T41" fmla="*/ 48 h 52"/>
                <a:gd name="T42" fmla="*/ 34 w 43"/>
                <a:gd name="T43" fmla="*/ 44 h 52"/>
                <a:gd name="T44" fmla="*/ 14 w 43"/>
                <a:gd name="T45" fmla="*/ 52 h 52"/>
                <a:gd name="T46" fmla="*/ 4 w 43"/>
                <a:gd name="T47" fmla="*/ 49 h 52"/>
                <a:gd name="T48" fmla="*/ 0 w 43"/>
                <a:gd name="T49" fmla="*/ 40 h 52"/>
                <a:gd name="T50" fmla="*/ 8 w 43"/>
                <a:gd name="T51" fmla="*/ 38 h 52"/>
                <a:gd name="T52" fmla="*/ 10 w 43"/>
                <a:gd name="T53" fmla="*/ 44 h 52"/>
                <a:gd name="T54" fmla="*/ 17 w 43"/>
                <a:gd name="T55" fmla="*/ 46 h 52"/>
                <a:gd name="T56" fmla="*/ 26 w 43"/>
                <a:gd name="T57" fmla="*/ 44 h 52"/>
                <a:gd name="T58" fmla="*/ 34 w 43"/>
                <a:gd name="T59" fmla="*/ 38 h 52"/>
                <a:gd name="T60" fmla="*/ 34 w 43"/>
                <a:gd name="T61" fmla="*/ 24 h 52"/>
                <a:gd name="T62" fmla="*/ 22 w 43"/>
                <a:gd name="T63" fmla="*/ 27 h 52"/>
                <a:gd name="T64" fmla="*/ 14 w 43"/>
                <a:gd name="T65" fmla="*/ 30 h 52"/>
                <a:gd name="T66" fmla="*/ 9 w 43"/>
                <a:gd name="T67" fmla="*/ 34 h 52"/>
                <a:gd name="T68" fmla="*/ 8 w 43"/>
                <a:gd name="T6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2">
                  <a:moveTo>
                    <a:pt x="0" y="40"/>
                  </a:moveTo>
                  <a:cubicBezTo>
                    <a:pt x="0" y="37"/>
                    <a:pt x="0" y="35"/>
                    <a:pt x="2" y="33"/>
                  </a:cubicBezTo>
                  <a:cubicBezTo>
                    <a:pt x="3" y="30"/>
                    <a:pt x="5" y="28"/>
                    <a:pt x="7" y="27"/>
                  </a:cubicBezTo>
                  <a:cubicBezTo>
                    <a:pt x="10" y="25"/>
                    <a:pt x="14" y="23"/>
                    <a:pt x="18" y="22"/>
                  </a:cubicBezTo>
                  <a:cubicBezTo>
                    <a:pt x="22" y="21"/>
                    <a:pt x="27" y="19"/>
                    <a:pt x="34" y="19"/>
                  </a:cubicBezTo>
                  <a:cubicBezTo>
                    <a:pt x="34" y="16"/>
                    <a:pt x="34" y="16"/>
                    <a:pt x="34" y="16"/>
                  </a:cubicBezTo>
                  <a:cubicBezTo>
                    <a:pt x="34" y="10"/>
                    <a:pt x="31" y="7"/>
                    <a:pt x="24" y="7"/>
                  </a:cubicBezTo>
                  <a:cubicBezTo>
                    <a:pt x="20" y="7"/>
                    <a:pt x="17" y="8"/>
                    <a:pt x="14" y="9"/>
                  </a:cubicBezTo>
                  <a:cubicBezTo>
                    <a:pt x="11" y="11"/>
                    <a:pt x="8" y="12"/>
                    <a:pt x="6" y="15"/>
                  </a:cubicBezTo>
                  <a:cubicBezTo>
                    <a:pt x="1" y="10"/>
                    <a:pt x="1" y="10"/>
                    <a:pt x="1" y="10"/>
                  </a:cubicBezTo>
                  <a:cubicBezTo>
                    <a:pt x="4" y="7"/>
                    <a:pt x="8" y="5"/>
                    <a:pt x="12" y="3"/>
                  </a:cubicBezTo>
                  <a:cubicBezTo>
                    <a:pt x="16" y="1"/>
                    <a:pt x="20" y="0"/>
                    <a:pt x="25" y="0"/>
                  </a:cubicBezTo>
                  <a:cubicBezTo>
                    <a:pt x="28" y="0"/>
                    <a:pt x="31" y="0"/>
                    <a:pt x="33" y="1"/>
                  </a:cubicBezTo>
                  <a:cubicBezTo>
                    <a:pt x="35" y="2"/>
                    <a:pt x="37" y="3"/>
                    <a:pt x="38" y="4"/>
                  </a:cubicBezTo>
                  <a:cubicBezTo>
                    <a:pt x="39" y="6"/>
                    <a:pt x="40" y="8"/>
                    <a:pt x="41" y="10"/>
                  </a:cubicBezTo>
                  <a:cubicBezTo>
                    <a:pt x="42" y="12"/>
                    <a:pt x="42" y="14"/>
                    <a:pt x="42" y="17"/>
                  </a:cubicBezTo>
                  <a:cubicBezTo>
                    <a:pt x="42" y="39"/>
                    <a:pt x="42" y="39"/>
                    <a:pt x="42" y="39"/>
                  </a:cubicBezTo>
                  <a:cubicBezTo>
                    <a:pt x="42" y="42"/>
                    <a:pt x="42" y="45"/>
                    <a:pt x="42" y="47"/>
                  </a:cubicBezTo>
                  <a:cubicBezTo>
                    <a:pt x="43" y="49"/>
                    <a:pt x="43" y="50"/>
                    <a:pt x="43" y="52"/>
                  </a:cubicBezTo>
                  <a:cubicBezTo>
                    <a:pt x="35" y="52"/>
                    <a:pt x="35" y="52"/>
                    <a:pt x="35" y="52"/>
                  </a:cubicBezTo>
                  <a:cubicBezTo>
                    <a:pt x="35" y="51"/>
                    <a:pt x="34" y="49"/>
                    <a:pt x="34" y="48"/>
                  </a:cubicBezTo>
                  <a:cubicBezTo>
                    <a:pt x="34" y="47"/>
                    <a:pt x="34" y="46"/>
                    <a:pt x="34" y="44"/>
                  </a:cubicBezTo>
                  <a:cubicBezTo>
                    <a:pt x="28" y="50"/>
                    <a:pt x="22" y="52"/>
                    <a:pt x="14" y="52"/>
                  </a:cubicBezTo>
                  <a:cubicBezTo>
                    <a:pt x="10" y="52"/>
                    <a:pt x="6" y="51"/>
                    <a:pt x="4" y="49"/>
                  </a:cubicBezTo>
                  <a:cubicBezTo>
                    <a:pt x="1" y="47"/>
                    <a:pt x="0" y="44"/>
                    <a:pt x="0" y="40"/>
                  </a:cubicBezTo>
                  <a:close/>
                  <a:moveTo>
                    <a:pt x="8" y="38"/>
                  </a:moveTo>
                  <a:cubicBezTo>
                    <a:pt x="8" y="41"/>
                    <a:pt x="9" y="43"/>
                    <a:pt x="10" y="44"/>
                  </a:cubicBezTo>
                  <a:cubicBezTo>
                    <a:pt x="12" y="45"/>
                    <a:pt x="14" y="46"/>
                    <a:pt x="17" y="46"/>
                  </a:cubicBezTo>
                  <a:cubicBezTo>
                    <a:pt x="20" y="46"/>
                    <a:pt x="23" y="45"/>
                    <a:pt x="26" y="44"/>
                  </a:cubicBezTo>
                  <a:cubicBezTo>
                    <a:pt x="29" y="42"/>
                    <a:pt x="31" y="41"/>
                    <a:pt x="34" y="38"/>
                  </a:cubicBezTo>
                  <a:cubicBezTo>
                    <a:pt x="34" y="24"/>
                    <a:pt x="34" y="24"/>
                    <a:pt x="34" y="24"/>
                  </a:cubicBezTo>
                  <a:cubicBezTo>
                    <a:pt x="29" y="25"/>
                    <a:pt x="25" y="26"/>
                    <a:pt x="22" y="27"/>
                  </a:cubicBezTo>
                  <a:cubicBezTo>
                    <a:pt x="18" y="28"/>
                    <a:pt x="16" y="29"/>
                    <a:pt x="14" y="30"/>
                  </a:cubicBezTo>
                  <a:cubicBezTo>
                    <a:pt x="12" y="31"/>
                    <a:pt x="10" y="33"/>
                    <a:pt x="9" y="34"/>
                  </a:cubicBezTo>
                  <a:cubicBezTo>
                    <a:pt x="8" y="35"/>
                    <a:pt x="8" y="37"/>
                    <a:pt x="8" y="38"/>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0" name="Freeform 74"/>
            <p:cNvSpPr>
              <a:spLocks/>
            </p:cNvSpPr>
            <p:nvPr/>
          </p:nvSpPr>
          <p:spPr bwMode="auto">
            <a:xfrm>
              <a:off x="3869" y="2230"/>
              <a:ext cx="35" cy="62"/>
            </a:xfrm>
            <a:custGeom>
              <a:avLst/>
              <a:gdLst>
                <a:gd name="T0" fmla="*/ 0 w 29"/>
                <a:gd name="T1" fmla="*/ 52 h 52"/>
                <a:gd name="T2" fmla="*/ 0 w 29"/>
                <a:gd name="T3" fmla="*/ 1 h 52"/>
                <a:gd name="T4" fmla="*/ 8 w 29"/>
                <a:gd name="T5" fmla="*/ 1 h 52"/>
                <a:gd name="T6" fmla="*/ 8 w 29"/>
                <a:gd name="T7" fmla="*/ 10 h 52"/>
                <a:gd name="T8" fmla="*/ 8 w 29"/>
                <a:gd name="T9" fmla="*/ 10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0"/>
                    <a:pt x="8" y="10"/>
                    <a:pt x="8" y="10"/>
                  </a:cubicBezTo>
                  <a:cubicBezTo>
                    <a:pt x="8" y="10"/>
                    <a:pt x="8" y="10"/>
                    <a:pt x="8" y="10"/>
                  </a:cubicBezTo>
                  <a:cubicBezTo>
                    <a:pt x="10" y="7"/>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2"/>
                    <a:pt x="10" y="15"/>
                    <a:pt x="8" y="19"/>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1" name="Freeform 75"/>
            <p:cNvSpPr>
              <a:spLocks/>
            </p:cNvSpPr>
            <p:nvPr/>
          </p:nvSpPr>
          <p:spPr bwMode="auto">
            <a:xfrm>
              <a:off x="3908" y="2210"/>
              <a:ext cx="36" cy="82"/>
            </a:xfrm>
            <a:custGeom>
              <a:avLst/>
              <a:gdLst>
                <a:gd name="T0" fmla="*/ 0 w 30"/>
                <a:gd name="T1" fmla="*/ 25 h 69"/>
                <a:gd name="T2" fmla="*/ 0 w 30"/>
                <a:gd name="T3" fmla="*/ 18 h 69"/>
                <a:gd name="T4" fmla="*/ 9 w 30"/>
                <a:gd name="T5" fmla="*/ 18 h 69"/>
                <a:gd name="T6" fmla="*/ 9 w 30"/>
                <a:gd name="T7" fmla="*/ 0 h 69"/>
                <a:gd name="T8" fmla="*/ 17 w 30"/>
                <a:gd name="T9" fmla="*/ 0 h 69"/>
                <a:gd name="T10" fmla="*/ 17 w 30"/>
                <a:gd name="T11" fmla="*/ 18 h 69"/>
                <a:gd name="T12" fmla="*/ 30 w 30"/>
                <a:gd name="T13" fmla="*/ 18 h 69"/>
                <a:gd name="T14" fmla="*/ 30 w 30"/>
                <a:gd name="T15" fmla="*/ 25 h 69"/>
                <a:gd name="T16" fmla="*/ 17 w 30"/>
                <a:gd name="T17" fmla="*/ 25 h 69"/>
                <a:gd name="T18" fmla="*/ 17 w 30"/>
                <a:gd name="T19" fmla="*/ 55 h 69"/>
                <a:gd name="T20" fmla="*/ 19 w 30"/>
                <a:gd name="T21" fmla="*/ 61 h 69"/>
                <a:gd name="T22" fmla="*/ 25 w 30"/>
                <a:gd name="T23" fmla="*/ 63 h 69"/>
                <a:gd name="T24" fmla="*/ 28 w 30"/>
                <a:gd name="T25" fmla="*/ 62 h 69"/>
                <a:gd name="T26" fmla="*/ 30 w 30"/>
                <a:gd name="T27" fmla="*/ 62 h 69"/>
                <a:gd name="T28" fmla="*/ 30 w 30"/>
                <a:gd name="T29" fmla="*/ 69 h 69"/>
                <a:gd name="T30" fmla="*/ 27 w 30"/>
                <a:gd name="T31" fmla="*/ 69 h 69"/>
                <a:gd name="T32" fmla="*/ 23 w 30"/>
                <a:gd name="T33" fmla="*/ 69 h 69"/>
                <a:gd name="T34" fmla="*/ 12 w 30"/>
                <a:gd name="T35" fmla="*/ 66 h 69"/>
                <a:gd name="T36" fmla="*/ 9 w 30"/>
                <a:gd name="T37" fmla="*/ 56 h 69"/>
                <a:gd name="T38" fmla="*/ 9 w 30"/>
                <a:gd name="T39" fmla="*/ 25 h 69"/>
                <a:gd name="T40" fmla="*/ 0 w 30"/>
                <a:gd name="T41"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69">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7"/>
                    <a:pt x="18" y="59"/>
                    <a:pt x="19" y="61"/>
                  </a:cubicBezTo>
                  <a:cubicBezTo>
                    <a:pt x="20" y="62"/>
                    <a:pt x="22" y="63"/>
                    <a:pt x="25" y="63"/>
                  </a:cubicBezTo>
                  <a:cubicBezTo>
                    <a:pt x="26" y="63"/>
                    <a:pt x="27" y="63"/>
                    <a:pt x="28" y="62"/>
                  </a:cubicBezTo>
                  <a:cubicBezTo>
                    <a:pt x="29" y="62"/>
                    <a:pt x="30" y="62"/>
                    <a:pt x="30" y="62"/>
                  </a:cubicBezTo>
                  <a:cubicBezTo>
                    <a:pt x="30" y="69"/>
                    <a:pt x="30" y="69"/>
                    <a:pt x="30" y="69"/>
                  </a:cubicBezTo>
                  <a:cubicBezTo>
                    <a:pt x="30" y="69"/>
                    <a:pt x="29" y="69"/>
                    <a:pt x="27" y="69"/>
                  </a:cubicBezTo>
                  <a:cubicBezTo>
                    <a:pt x="26" y="69"/>
                    <a:pt x="24" y="69"/>
                    <a:pt x="23" y="69"/>
                  </a:cubicBezTo>
                  <a:cubicBezTo>
                    <a:pt x="18" y="69"/>
                    <a:pt x="14" y="68"/>
                    <a:pt x="12" y="66"/>
                  </a:cubicBezTo>
                  <a:cubicBezTo>
                    <a:pt x="10" y="64"/>
                    <a:pt x="9" y="61"/>
                    <a:pt x="9" y="56"/>
                  </a:cubicBezTo>
                  <a:cubicBezTo>
                    <a:pt x="9" y="25"/>
                    <a:pt x="9" y="25"/>
                    <a:pt x="9" y="25"/>
                  </a:cubicBezTo>
                  <a:lnTo>
                    <a:pt x="0" y="25"/>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2" name="Rectangle 76"/>
            <p:cNvSpPr>
              <a:spLocks noChangeArrowheads="1"/>
            </p:cNvSpPr>
            <p:nvPr/>
          </p:nvSpPr>
          <p:spPr bwMode="auto">
            <a:xfrm>
              <a:off x="3959"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77"/>
            <p:cNvSpPr>
              <a:spLocks/>
            </p:cNvSpPr>
            <p:nvPr/>
          </p:nvSpPr>
          <p:spPr bwMode="auto">
            <a:xfrm>
              <a:off x="4010" y="2205"/>
              <a:ext cx="61" cy="88"/>
            </a:xfrm>
            <a:custGeom>
              <a:avLst/>
              <a:gdLst>
                <a:gd name="T0" fmla="*/ 0 w 52"/>
                <a:gd name="T1" fmla="*/ 56 h 74"/>
                <a:gd name="T2" fmla="*/ 7 w 52"/>
                <a:gd name="T3" fmla="*/ 52 h 74"/>
                <a:gd name="T4" fmla="*/ 14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5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5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4"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5" y="40"/>
                  </a:cubicBezTo>
                  <a:cubicBezTo>
                    <a:pt x="22" y="39"/>
                    <a:pt x="18" y="38"/>
                    <a:pt x="16" y="37"/>
                  </a:cubicBezTo>
                  <a:cubicBezTo>
                    <a:pt x="13" y="35"/>
                    <a:pt x="10" y="34"/>
                    <a:pt x="8" y="33"/>
                  </a:cubicBezTo>
                  <a:cubicBezTo>
                    <a:pt x="6" y="31"/>
                    <a:pt x="5" y="29"/>
                    <a:pt x="4" y="27"/>
                  </a:cubicBezTo>
                  <a:cubicBezTo>
                    <a:pt x="2" y="25"/>
                    <a:pt x="2" y="22"/>
                    <a:pt x="2" y="19"/>
                  </a:cubicBezTo>
                  <a:cubicBezTo>
                    <a:pt x="2" y="16"/>
                    <a:pt x="2" y="14"/>
                    <a:pt x="4" y="12"/>
                  </a:cubicBezTo>
                  <a:cubicBezTo>
                    <a:pt x="5" y="9"/>
                    <a:pt x="6" y="7"/>
                    <a:pt x="8" y="6"/>
                  </a:cubicBezTo>
                  <a:cubicBezTo>
                    <a:pt x="10" y="4"/>
                    <a:pt x="13" y="3"/>
                    <a:pt x="15"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2" y="9"/>
                    <a:pt x="29" y="8"/>
                    <a:pt x="25" y="8"/>
                  </a:cubicBezTo>
                  <a:cubicBezTo>
                    <a:pt x="20" y="8"/>
                    <a:pt x="17" y="9"/>
                    <a:pt x="14" y="11"/>
                  </a:cubicBezTo>
                  <a:cubicBezTo>
                    <a:pt x="11" y="13"/>
                    <a:pt x="10" y="15"/>
                    <a:pt x="10" y="19"/>
                  </a:cubicBezTo>
                  <a:cubicBezTo>
                    <a:pt x="10" y="20"/>
                    <a:pt x="11" y="22"/>
                    <a:pt x="11" y="23"/>
                  </a:cubicBezTo>
                  <a:cubicBezTo>
                    <a:pt x="12" y="25"/>
                    <a:pt x="13" y="26"/>
                    <a:pt x="14" y="27"/>
                  </a:cubicBezTo>
                  <a:cubicBezTo>
                    <a:pt x="16" y="28"/>
                    <a:pt x="18" y="29"/>
                    <a:pt x="20" y="30"/>
                  </a:cubicBezTo>
                  <a:cubicBezTo>
                    <a:pt x="23" y="31"/>
                    <a:pt x="25"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2"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Freeform 78"/>
            <p:cNvSpPr>
              <a:spLocks noEditPoints="1"/>
            </p:cNvSpPr>
            <p:nvPr/>
          </p:nvSpPr>
          <p:spPr bwMode="auto">
            <a:xfrm>
              <a:off x="4087" y="2209"/>
              <a:ext cx="10" cy="83"/>
            </a:xfrm>
            <a:custGeom>
              <a:avLst/>
              <a:gdLst>
                <a:gd name="T0" fmla="*/ 0 w 10"/>
                <a:gd name="T1" fmla="*/ 9 h 83"/>
                <a:gd name="T2" fmla="*/ 0 w 10"/>
                <a:gd name="T3" fmla="*/ 0 h 83"/>
                <a:gd name="T4" fmla="*/ 10 w 10"/>
                <a:gd name="T5" fmla="*/ 0 h 83"/>
                <a:gd name="T6" fmla="*/ 10 w 10"/>
                <a:gd name="T7" fmla="*/ 9 h 83"/>
                <a:gd name="T8" fmla="*/ 0 w 10"/>
                <a:gd name="T9" fmla="*/ 9 h 83"/>
                <a:gd name="T10" fmla="*/ 0 w 10"/>
                <a:gd name="T11" fmla="*/ 83 h 83"/>
                <a:gd name="T12" fmla="*/ 0 w 10"/>
                <a:gd name="T13" fmla="*/ 22 h 83"/>
                <a:gd name="T14" fmla="*/ 10 w 10"/>
                <a:gd name="T15" fmla="*/ 22 h 83"/>
                <a:gd name="T16" fmla="*/ 10 w 10"/>
                <a:gd name="T17" fmla="*/ 83 h 83"/>
                <a:gd name="T18" fmla="*/ 0 w 10"/>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3">
                  <a:moveTo>
                    <a:pt x="0" y="9"/>
                  </a:moveTo>
                  <a:lnTo>
                    <a:pt x="0" y="0"/>
                  </a:lnTo>
                  <a:lnTo>
                    <a:pt x="10" y="0"/>
                  </a:lnTo>
                  <a:lnTo>
                    <a:pt x="10" y="9"/>
                  </a:lnTo>
                  <a:lnTo>
                    <a:pt x="0" y="9"/>
                  </a:lnTo>
                  <a:close/>
                  <a:moveTo>
                    <a:pt x="0" y="83"/>
                  </a:moveTo>
                  <a:lnTo>
                    <a:pt x="0" y="22"/>
                  </a:lnTo>
                  <a:lnTo>
                    <a:pt x="10" y="22"/>
                  </a:lnTo>
                  <a:lnTo>
                    <a:pt x="10" y="83"/>
                  </a:lnTo>
                  <a:lnTo>
                    <a:pt x="0" y="83"/>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Freeform 79"/>
            <p:cNvSpPr>
              <a:spLocks/>
            </p:cNvSpPr>
            <p:nvPr/>
          </p:nvSpPr>
          <p:spPr bwMode="auto">
            <a:xfrm>
              <a:off x="4115"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8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6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0" y="6"/>
                    <a:pt x="13" y="4"/>
                    <a:pt x="16" y="2"/>
                  </a:cubicBezTo>
                  <a:cubicBezTo>
                    <a:pt x="19" y="1"/>
                    <a:pt x="22" y="0"/>
                    <a:pt x="26" y="0"/>
                  </a:cubicBezTo>
                  <a:cubicBezTo>
                    <a:pt x="31" y="0"/>
                    <a:pt x="34" y="1"/>
                    <a:pt x="36" y="2"/>
                  </a:cubicBezTo>
                  <a:cubicBezTo>
                    <a:pt x="38" y="4"/>
                    <a:pt x="39" y="6"/>
                    <a:pt x="40" y="9"/>
                  </a:cubicBezTo>
                  <a:cubicBezTo>
                    <a:pt x="43" y="6"/>
                    <a:pt x="45" y="4"/>
                    <a:pt x="48"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6"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Freeform 80"/>
            <p:cNvSpPr>
              <a:spLocks noEditPoints="1"/>
            </p:cNvSpPr>
            <p:nvPr/>
          </p:nvSpPr>
          <p:spPr bwMode="auto">
            <a:xfrm>
              <a:off x="4219" y="2230"/>
              <a:ext cx="53" cy="84"/>
            </a:xfrm>
            <a:custGeom>
              <a:avLst/>
              <a:gdLst>
                <a:gd name="T0" fmla="*/ 0 w 45"/>
                <a:gd name="T1" fmla="*/ 71 h 71"/>
                <a:gd name="T2" fmla="*/ 0 w 45"/>
                <a:gd name="T3" fmla="*/ 1 h 71"/>
                <a:gd name="T4" fmla="*/ 8 w 45"/>
                <a:gd name="T5" fmla="*/ 1 h 71"/>
                <a:gd name="T6" fmla="*/ 8 w 45"/>
                <a:gd name="T7" fmla="*/ 8 h 71"/>
                <a:gd name="T8" fmla="*/ 15 w 45"/>
                <a:gd name="T9" fmla="*/ 2 h 71"/>
                <a:gd name="T10" fmla="*/ 25 w 45"/>
                <a:gd name="T11" fmla="*/ 0 h 71"/>
                <a:gd name="T12" fmla="*/ 33 w 45"/>
                <a:gd name="T13" fmla="*/ 2 h 71"/>
                <a:gd name="T14" fmla="*/ 39 w 45"/>
                <a:gd name="T15" fmla="*/ 6 h 71"/>
                <a:gd name="T16" fmla="*/ 44 w 45"/>
                <a:gd name="T17" fmla="*/ 15 h 71"/>
                <a:gd name="T18" fmla="*/ 45 w 45"/>
                <a:gd name="T19" fmla="*/ 26 h 71"/>
                <a:gd name="T20" fmla="*/ 44 w 45"/>
                <a:gd name="T21" fmla="*/ 38 h 71"/>
                <a:gd name="T22" fmla="*/ 39 w 45"/>
                <a:gd name="T23" fmla="*/ 46 h 71"/>
                <a:gd name="T24" fmla="*/ 32 w 45"/>
                <a:gd name="T25" fmla="*/ 51 h 71"/>
                <a:gd name="T26" fmla="*/ 24 w 45"/>
                <a:gd name="T27" fmla="*/ 52 h 71"/>
                <a:gd name="T28" fmla="*/ 15 w 45"/>
                <a:gd name="T29" fmla="*/ 50 h 71"/>
                <a:gd name="T30" fmla="*/ 8 w 45"/>
                <a:gd name="T31" fmla="*/ 45 h 71"/>
                <a:gd name="T32" fmla="*/ 8 w 45"/>
                <a:gd name="T33" fmla="*/ 71 h 71"/>
                <a:gd name="T34" fmla="*/ 0 w 45"/>
                <a:gd name="T35" fmla="*/ 71 h 71"/>
                <a:gd name="T36" fmla="*/ 8 w 45"/>
                <a:gd name="T37" fmla="*/ 38 h 71"/>
                <a:gd name="T38" fmla="*/ 23 w 45"/>
                <a:gd name="T39" fmla="*/ 46 h 71"/>
                <a:gd name="T40" fmla="*/ 33 w 45"/>
                <a:gd name="T41" fmla="*/ 41 h 71"/>
                <a:gd name="T42" fmla="*/ 37 w 45"/>
                <a:gd name="T43" fmla="*/ 26 h 71"/>
                <a:gd name="T44" fmla="*/ 33 w 45"/>
                <a:gd name="T45" fmla="*/ 12 h 71"/>
                <a:gd name="T46" fmla="*/ 23 w 45"/>
                <a:gd name="T47" fmla="*/ 7 h 71"/>
                <a:gd name="T48" fmla="*/ 15 w 45"/>
                <a:gd name="T49" fmla="*/ 9 h 71"/>
                <a:gd name="T50" fmla="*/ 8 w 45"/>
                <a:gd name="T51" fmla="*/ 15 h 71"/>
                <a:gd name="T52" fmla="*/ 8 w 45"/>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71">
                  <a:moveTo>
                    <a:pt x="0" y="71"/>
                  </a:moveTo>
                  <a:cubicBezTo>
                    <a:pt x="0" y="1"/>
                    <a:pt x="0" y="1"/>
                    <a:pt x="0" y="1"/>
                  </a:cubicBezTo>
                  <a:cubicBezTo>
                    <a:pt x="8" y="1"/>
                    <a:pt x="8" y="1"/>
                    <a:pt x="8" y="1"/>
                  </a:cubicBezTo>
                  <a:cubicBezTo>
                    <a:pt x="8" y="8"/>
                    <a:pt x="8" y="8"/>
                    <a:pt x="8" y="8"/>
                  </a:cubicBezTo>
                  <a:cubicBezTo>
                    <a:pt x="10" y="6"/>
                    <a:pt x="12" y="4"/>
                    <a:pt x="15" y="2"/>
                  </a:cubicBezTo>
                  <a:cubicBezTo>
                    <a:pt x="18" y="1"/>
                    <a:pt x="21" y="0"/>
                    <a:pt x="25" y="0"/>
                  </a:cubicBezTo>
                  <a:cubicBezTo>
                    <a:pt x="28" y="0"/>
                    <a:pt x="30" y="0"/>
                    <a:pt x="33" y="2"/>
                  </a:cubicBezTo>
                  <a:cubicBezTo>
                    <a:pt x="35" y="3"/>
                    <a:pt x="38" y="4"/>
                    <a:pt x="39" y="6"/>
                  </a:cubicBezTo>
                  <a:cubicBezTo>
                    <a:pt x="41" y="9"/>
                    <a:pt x="43" y="11"/>
                    <a:pt x="44" y="15"/>
                  </a:cubicBezTo>
                  <a:cubicBezTo>
                    <a:pt x="45" y="18"/>
                    <a:pt x="45" y="22"/>
                    <a:pt x="45" y="26"/>
                  </a:cubicBezTo>
                  <a:cubicBezTo>
                    <a:pt x="45" y="31"/>
                    <a:pt x="45" y="35"/>
                    <a:pt x="44" y="38"/>
                  </a:cubicBezTo>
                  <a:cubicBezTo>
                    <a:pt x="43" y="41"/>
                    <a:pt x="41" y="44"/>
                    <a:pt x="39" y="46"/>
                  </a:cubicBezTo>
                  <a:cubicBezTo>
                    <a:pt x="37" y="48"/>
                    <a:pt x="35" y="50"/>
                    <a:pt x="32" y="51"/>
                  </a:cubicBezTo>
                  <a:cubicBezTo>
                    <a:pt x="30" y="52"/>
                    <a:pt x="27" y="52"/>
                    <a:pt x="24" y="52"/>
                  </a:cubicBezTo>
                  <a:cubicBezTo>
                    <a:pt x="21" y="52"/>
                    <a:pt x="18" y="52"/>
                    <a:pt x="15" y="50"/>
                  </a:cubicBezTo>
                  <a:cubicBezTo>
                    <a:pt x="13" y="49"/>
                    <a:pt x="10" y="47"/>
                    <a:pt x="8" y="45"/>
                  </a:cubicBezTo>
                  <a:cubicBezTo>
                    <a:pt x="8" y="71"/>
                    <a:pt x="8" y="71"/>
                    <a:pt x="8" y="71"/>
                  </a:cubicBezTo>
                  <a:lnTo>
                    <a:pt x="0" y="71"/>
                  </a:lnTo>
                  <a:close/>
                  <a:moveTo>
                    <a:pt x="8" y="38"/>
                  </a:moveTo>
                  <a:cubicBezTo>
                    <a:pt x="13" y="43"/>
                    <a:pt x="17" y="46"/>
                    <a:pt x="23" y="46"/>
                  </a:cubicBezTo>
                  <a:cubicBezTo>
                    <a:pt x="27" y="46"/>
                    <a:pt x="31" y="44"/>
                    <a:pt x="33" y="41"/>
                  </a:cubicBezTo>
                  <a:cubicBezTo>
                    <a:pt x="36" y="38"/>
                    <a:pt x="37" y="33"/>
                    <a:pt x="37" y="26"/>
                  </a:cubicBezTo>
                  <a:cubicBezTo>
                    <a:pt x="37" y="20"/>
                    <a:pt x="36" y="15"/>
                    <a:pt x="33" y="12"/>
                  </a:cubicBezTo>
                  <a:cubicBezTo>
                    <a:pt x="30" y="9"/>
                    <a:pt x="27" y="7"/>
                    <a:pt x="23" y="7"/>
                  </a:cubicBezTo>
                  <a:cubicBezTo>
                    <a:pt x="20" y="7"/>
                    <a:pt x="17" y="8"/>
                    <a:pt x="15" y="9"/>
                  </a:cubicBezTo>
                  <a:cubicBezTo>
                    <a:pt x="12" y="11"/>
                    <a:pt x="10"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Rectangle 81"/>
            <p:cNvSpPr>
              <a:spLocks noChangeArrowheads="1"/>
            </p:cNvSpPr>
            <p:nvPr/>
          </p:nvSpPr>
          <p:spPr bwMode="auto">
            <a:xfrm>
              <a:off x="4287" y="2208"/>
              <a:ext cx="10" cy="84"/>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8" name="Freeform 82"/>
            <p:cNvSpPr>
              <a:spLocks noEditPoints="1"/>
            </p:cNvSpPr>
            <p:nvPr/>
          </p:nvSpPr>
          <p:spPr bwMode="auto">
            <a:xfrm>
              <a:off x="4311" y="2230"/>
              <a:ext cx="52" cy="63"/>
            </a:xfrm>
            <a:custGeom>
              <a:avLst/>
              <a:gdLst>
                <a:gd name="T0" fmla="*/ 0 w 44"/>
                <a:gd name="T1" fmla="*/ 26 h 53"/>
                <a:gd name="T2" fmla="*/ 2 w 44"/>
                <a:gd name="T3" fmla="*/ 14 h 53"/>
                <a:gd name="T4" fmla="*/ 8 w 44"/>
                <a:gd name="T5" fmla="*/ 6 h 53"/>
                <a:gd name="T6" fmla="*/ 15 w 44"/>
                <a:gd name="T7" fmla="*/ 1 h 53"/>
                <a:gd name="T8" fmla="*/ 23 w 44"/>
                <a:gd name="T9" fmla="*/ 0 h 53"/>
                <a:gd name="T10" fmla="*/ 32 w 44"/>
                <a:gd name="T11" fmla="*/ 2 h 53"/>
                <a:gd name="T12" fmla="*/ 38 w 44"/>
                <a:gd name="T13" fmla="*/ 6 h 53"/>
                <a:gd name="T14" fmla="*/ 43 w 44"/>
                <a:gd name="T15" fmla="*/ 15 h 53"/>
                <a:gd name="T16" fmla="*/ 44 w 44"/>
                <a:gd name="T17" fmla="*/ 27 h 53"/>
                <a:gd name="T18" fmla="*/ 44 w 44"/>
                <a:gd name="T19" fmla="*/ 28 h 53"/>
                <a:gd name="T20" fmla="*/ 9 w 44"/>
                <a:gd name="T21" fmla="*/ 28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5 w 44"/>
                <a:gd name="T37" fmla="*/ 50 h 53"/>
                <a:gd name="T38" fmla="*/ 23 w 44"/>
                <a:gd name="T39" fmla="*/ 53 h 53"/>
                <a:gd name="T40" fmla="*/ 15 w 44"/>
                <a:gd name="T41" fmla="*/ 51 h 53"/>
                <a:gd name="T42" fmla="*/ 7 w 44"/>
                <a:gd name="T43" fmla="*/ 46 h 53"/>
                <a:gd name="T44" fmla="*/ 2 w 44"/>
                <a:gd name="T45" fmla="*/ 38 h 53"/>
                <a:gd name="T46" fmla="*/ 0 w 44"/>
                <a:gd name="T47" fmla="*/ 26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5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4" y="11"/>
                    <a:pt x="6" y="8"/>
                    <a:pt x="8" y="6"/>
                  </a:cubicBezTo>
                  <a:cubicBezTo>
                    <a:pt x="10" y="4"/>
                    <a:pt x="13" y="3"/>
                    <a:pt x="15" y="1"/>
                  </a:cubicBezTo>
                  <a:cubicBezTo>
                    <a:pt x="18" y="0"/>
                    <a:pt x="21" y="0"/>
                    <a:pt x="23" y="0"/>
                  </a:cubicBezTo>
                  <a:cubicBezTo>
                    <a:pt x="26" y="0"/>
                    <a:pt x="29" y="0"/>
                    <a:pt x="32" y="2"/>
                  </a:cubicBezTo>
                  <a:cubicBezTo>
                    <a:pt x="34" y="3"/>
                    <a:pt x="37" y="4"/>
                    <a:pt x="38" y="6"/>
                  </a:cubicBezTo>
                  <a:cubicBezTo>
                    <a:pt x="40" y="9"/>
                    <a:pt x="42" y="11"/>
                    <a:pt x="43" y="15"/>
                  </a:cubicBezTo>
                  <a:cubicBezTo>
                    <a:pt x="44" y="18"/>
                    <a:pt x="44" y="22"/>
                    <a:pt x="44" y="27"/>
                  </a:cubicBezTo>
                  <a:cubicBezTo>
                    <a:pt x="44" y="28"/>
                    <a:pt x="44" y="28"/>
                    <a:pt x="44" y="28"/>
                  </a:cubicBezTo>
                  <a:cubicBezTo>
                    <a:pt x="9" y="28"/>
                    <a:pt x="9" y="28"/>
                    <a:pt x="9" y="28"/>
                  </a:cubicBezTo>
                  <a:cubicBezTo>
                    <a:pt x="9" y="31"/>
                    <a:pt x="9" y="34"/>
                    <a:pt x="10" y="36"/>
                  </a:cubicBezTo>
                  <a:cubicBezTo>
                    <a:pt x="11" y="38"/>
                    <a:pt x="12" y="40"/>
                    <a:pt x="13" y="42"/>
                  </a:cubicBezTo>
                  <a:cubicBezTo>
                    <a:pt x="15" y="43"/>
                    <a:pt x="16" y="44"/>
                    <a:pt x="18" y="45"/>
                  </a:cubicBezTo>
                  <a:cubicBezTo>
                    <a:pt x="20" y="46"/>
                    <a:pt x="22" y="46"/>
                    <a:pt x="24" y="46"/>
                  </a:cubicBezTo>
                  <a:cubicBezTo>
                    <a:pt x="28" y="46"/>
                    <a:pt x="31" y="45"/>
                    <a:pt x="33" y="44"/>
                  </a:cubicBezTo>
                  <a:cubicBezTo>
                    <a:pt x="35" y="43"/>
                    <a:pt x="37" y="40"/>
                    <a:pt x="39" y="38"/>
                  </a:cubicBezTo>
                  <a:cubicBezTo>
                    <a:pt x="44" y="42"/>
                    <a:pt x="44" y="42"/>
                    <a:pt x="44" y="42"/>
                  </a:cubicBezTo>
                  <a:cubicBezTo>
                    <a:pt x="42" y="45"/>
                    <a:pt x="39" y="48"/>
                    <a:pt x="35" y="50"/>
                  </a:cubicBezTo>
                  <a:cubicBezTo>
                    <a:pt x="32" y="52"/>
                    <a:pt x="28" y="53"/>
                    <a:pt x="23" y="53"/>
                  </a:cubicBezTo>
                  <a:cubicBezTo>
                    <a:pt x="20" y="53"/>
                    <a:pt x="17" y="52"/>
                    <a:pt x="15" y="51"/>
                  </a:cubicBezTo>
                  <a:cubicBezTo>
                    <a:pt x="12" y="50"/>
                    <a:pt x="10" y="48"/>
                    <a:pt x="7" y="46"/>
                  </a:cubicBezTo>
                  <a:cubicBezTo>
                    <a:pt x="5" y="44"/>
                    <a:pt x="4" y="41"/>
                    <a:pt x="2" y="38"/>
                  </a:cubicBezTo>
                  <a:cubicBezTo>
                    <a:pt x="1" y="35"/>
                    <a:pt x="0" y="31"/>
                    <a:pt x="0" y="26"/>
                  </a:cubicBezTo>
                  <a:close/>
                  <a:moveTo>
                    <a:pt x="9" y="22"/>
                  </a:moveTo>
                  <a:cubicBezTo>
                    <a:pt x="37" y="22"/>
                    <a:pt x="37" y="22"/>
                    <a:pt x="37" y="22"/>
                  </a:cubicBezTo>
                  <a:cubicBezTo>
                    <a:pt x="36" y="17"/>
                    <a:pt x="35" y="14"/>
                    <a:pt x="33" y="11"/>
                  </a:cubicBezTo>
                  <a:cubicBezTo>
                    <a:pt x="31" y="8"/>
                    <a:pt x="27" y="7"/>
                    <a:pt x="23" y="7"/>
                  </a:cubicBezTo>
                  <a:cubicBezTo>
                    <a:pt x="22" y="7"/>
                    <a:pt x="20" y="7"/>
                    <a:pt x="18" y="8"/>
                  </a:cubicBezTo>
                  <a:cubicBezTo>
                    <a:pt x="17" y="9"/>
                    <a:pt x="15" y="9"/>
                    <a:pt x="14" y="11"/>
                  </a:cubicBezTo>
                  <a:cubicBezTo>
                    <a:pt x="13" y="12"/>
                    <a:pt x="12" y="13"/>
                    <a:pt x="11" y="15"/>
                  </a:cubicBezTo>
                  <a:cubicBezTo>
                    <a:pt x="10" y="17"/>
                    <a:pt x="9" y="19"/>
                    <a:pt x="9"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9" name="Rectangle 83"/>
            <p:cNvSpPr>
              <a:spLocks noChangeArrowheads="1"/>
            </p:cNvSpPr>
            <p:nvPr/>
          </p:nvSpPr>
          <p:spPr bwMode="auto">
            <a:xfrm>
              <a:off x="4376"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0" name="Group 129"/>
          <p:cNvGrpSpPr/>
          <p:nvPr/>
        </p:nvGrpSpPr>
        <p:grpSpPr>
          <a:xfrm>
            <a:off x="7223469" y="167979"/>
            <a:ext cx="1414722" cy="275496"/>
            <a:chOff x="7223468" y="202707"/>
            <a:chExt cx="1414722" cy="275496"/>
          </a:xfrm>
        </p:grpSpPr>
        <p:sp>
          <p:nvSpPr>
            <p:cNvPr id="131"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2" name="Action Button: Home 16">
              <a:hlinkClick r:id="rId1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3"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4" name="Action Button: Beginning 18">
              <a:hlinkClick r:id="rId1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35" name="Slide Number Placeholder 2">
            <a:extLst>
              <a:ext uri="{FF2B5EF4-FFF2-40B4-BE49-F238E27FC236}">
                <a16:creationId xmlns:a16="http://schemas.microsoft.com/office/drawing/2014/main" id="{0580E71F-F9FC-4BDA-AB51-0B9EA79021B8}"/>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2500880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F1C5-5654-4CFF-867E-4AE740AD04CB}"/>
              </a:ext>
            </a:extLst>
          </p:cNvPr>
          <p:cNvSpPr>
            <a:spLocks noGrp="1"/>
          </p:cNvSpPr>
          <p:nvPr>
            <p:ph type="title"/>
          </p:nvPr>
        </p:nvSpPr>
        <p:spPr/>
        <p:txBody>
          <a:bodyPr/>
          <a:lstStyle/>
          <a:p>
            <a:r>
              <a:rPr lang="en-US" dirty="0" err="1"/>
              <a:t>Hoá</a:t>
            </a:r>
            <a:r>
              <a:rPr lang="en-US" dirty="0"/>
              <a:t> đ</a:t>
            </a:r>
            <a:r>
              <a:rPr lang="vi-VN" dirty="0"/>
              <a:t>ơ</a:t>
            </a:r>
            <a:r>
              <a:rPr lang="en-US" dirty="0"/>
              <a:t>n </a:t>
            </a:r>
            <a:r>
              <a:rPr lang="zh-CN" altLang="en-US" dirty="0"/>
              <a:t>－</a:t>
            </a:r>
            <a:r>
              <a:rPr lang="en-US" altLang="zh-CN" dirty="0" err="1"/>
              <a:t>Chỉnh</a:t>
            </a:r>
            <a:r>
              <a:rPr lang="en-US" altLang="zh-CN" dirty="0"/>
              <a:t> </a:t>
            </a:r>
            <a:r>
              <a:rPr lang="en-US" altLang="zh-CN" dirty="0" err="1"/>
              <a:t>sửa</a:t>
            </a:r>
            <a:r>
              <a:rPr lang="en-US" altLang="zh-CN" dirty="0"/>
              <a:t> </a:t>
            </a:r>
            <a:r>
              <a:rPr lang="en-US" altLang="zh-CN" dirty="0" err="1"/>
              <a:t>và</a:t>
            </a:r>
            <a:r>
              <a:rPr lang="en-US" altLang="zh-CN" dirty="0"/>
              <a:t> </a:t>
            </a:r>
            <a:r>
              <a:rPr lang="en-US" altLang="zh-CN" dirty="0" err="1"/>
              <a:t>gửi</a:t>
            </a:r>
            <a:r>
              <a:rPr lang="en-US" altLang="zh-CN" dirty="0"/>
              <a:t> </a:t>
            </a:r>
            <a:r>
              <a:rPr lang="en-US" altLang="zh-CN" dirty="0" err="1"/>
              <a:t>lại</a:t>
            </a:r>
            <a:r>
              <a:rPr lang="en-US" altLang="zh-CN" dirty="0"/>
              <a:t>(3</a:t>
            </a:r>
            <a:r>
              <a:rPr lang="zh-CN" altLang="en-US" dirty="0"/>
              <a:t>）</a:t>
            </a:r>
            <a:endParaRPr lang="en-US" dirty="0"/>
          </a:p>
        </p:txBody>
      </p:sp>
      <p:sp>
        <p:nvSpPr>
          <p:cNvPr id="4" name="Slide Number Placeholder 3">
            <a:extLst>
              <a:ext uri="{FF2B5EF4-FFF2-40B4-BE49-F238E27FC236}">
                <a16:creationId xmlns:a16="http://schemas.microsoft.com/office/drawing/2014/main" id="{572653C4-DC70-4B29-A55A-25B51727B77C}"/>
              </a:ext>
            </a:extLst>
          </p:cNvPr>
          <p:cNvSpPr>
            <a:spLocks noGrp="1"/>
          </p:cNvSpPr>
          <p:nvPr>
            <p:ph type="sldNum" sz="quarter" idx="4"/>
          </p:nvPr>
        </p:nvSpPr>
        <p:spPr/>
        <p:txBody>
          <a:bodyPr/>
          <a:lstStyle/>
          <a:p>
            <a:fld id="{3DF1AFCE-D540-41EE-B441-3ED6DEB25CDC}" type="slidenum">
              <a:rPr lang="en-US" smtClean="0">
                <a:solidFill>
                  <a:prstClr val="white"/>
                </a:solidFill>
              </a:rPr>
              <a:pPr/>
              <a:t>40</a:t>
            </a:fld>
            <a:endParaRPr lang="en-US" dirty="0">
              <a:solidFill>
                <a:prstClr val="white"/>
              </a:solidFill>
            </a:endParaRPr>
          </a:p>
        </p:txBody>
      </p:sp>
      <p:pic>
        <p:nvPicPr>
          <p:cNvPr id="5" name="Picture 4">
            <a:extLst>
              <a:ext uri="{FF2B5EF4-FFF2-40B4-BE49-F238E27FC236}">
                <a16:creationId xmlns:a16="http://schemas.microsoft.com/office/drawing/2014/main" id="{16318F4C-B557-4518-A27D-7618E24CAA87}"/>
              </a:ext>
            </a:extLst>
          </p:cNvPr>
          <p:cNvPicPr>
            <a:picLocks noChangeAspect="1"/>
          </p:cNvPicPr>
          <p:nvPr/>
        </p:nvPicPr>
        <p:blipFill>
          <a:blip r:embed="rId2"/>
          <a:stretch>
            <a:fillRect/>
          </a:stretch>
        </p:blipFill>
        <p:spPr>
          <a:xfrm>
            <a:off x="2700323" y="1351352"/>
            <a:ext cx="6119677" cy="1910322"/>
          </a:xfrm>
          <a:prstGeom prst="rect">
            <a:avLst/>
          </a:prstGeom>
          <a:ln>
            <a:solidFill>
              <a:schemeClr val="tx1"/>
            </a:solidFill>
          </a:ln>
          <a:effectLst>
            <a:outerShdw blurRad="50800" dist="50800" dir="5400000" algn="ctr" rotWithShape="0">
              <a:schemeClr val="bg1"/>
            </a:outerShdw>
          </a:effectLst>
        </p:spPr>
      </p:pic>
      <p:sp>
        <p:nvSpPr>
          <p:cNvPr id="6" name="Callout: Line with Border and Accent Bar 5">
            <a:extLst>
              <a:ext uri="{FF2B5EF4-FFF2-40B4-BE49-F238E27FC236}">
                <a16:creationId xmlns:a16="http://schemas.microsoft.com/office/drawing/2014/main" id="{7F84DADC-1558-4768-B80C-96B59331FCAA}"/>
              </a:ext>
            </a:extLst>
          </p:cNvPr>
          <p:cNvSpPr/>
          <p:nvPr/>
        </p:nvSpPr>
        <p:spPr bwMode="gray">
          <a:xfrm>
            <a:off x="239714" y="2016440"/>
            <a:ext cx="2258389" cy="580145"/>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600" dirty="0">
                <a:solidFill>
                  <a:srgbClr val="000000"/>
                </a:solidFill>
                <a:latin typeface="Helvetica" panose="020B0604020202020204" pitchFamily="34" charset="0"/>
                <a:cs typeface="Helvetica" panose="020B0604020202020204" pitchFamily="34" charset="0"/>
              </a:rPr>
              <a:t>1.</a:t>
            </a:r>
            <a:r>
              <a:rPr lang="en-US" altLang="zh-CN" sz="1400" b="1" dirty="0">
                <a:solidFill>
                  <a:srgbClr val="000000"/>
                </a:solidFill>
                <a:latin typeface="+mj-lt"/>
                <a:cs typeface="Helvetica" panose="020B0604020202020204" pitchFamily="34" charset="0"/>
              </a:rPr>
              <a:t>Kiểm </a:t>
            </a:r>
            <a:r>
              <a:rPr lang="en-US" altLang="zh-CN" sz="1400" b="1" dirty="0" err="1">
                <a:solidFill>
                  <a:srgbClr val="000000"/>
                </a:solidFill>
                <a:latin typeface="+mj-lt"/>
                <a:cs typeface="Helvetica" panose="020B0604020202020204" pitchFamily="34" charset="0"/>
              </a:rPr>
              <a:t>tra</a:t>
            </a:r>
            <a:r>
              <a:rPr lang="en-US" altLang="zh-CN" sz="1400" dirty="0">
                <a:solidFill>
                  <a:srgbClr val="000000"/>
                </a:solidFill>
                <a:latin typeface="+mj-lt"/>
                <a:cs typeface="Helvetica" panose="020B0604020202020204" pitchFamily="34" charset="0"/>
              </a:rPr>
              <a:t> material quantity</a:t>
            </a:r>
            <a:r>
              <a:rPr lang="zh-CN" altLang="en-US" sz="1400" dirty="0">
                <a:solidFill>
                  <a:srgbClr val="000000"/>
                </a:solidFill>
                <a:latin typeface="+mj-lt"/>
                <a:cs typeface="Helvetica" panose="020B0604020202020204" pitchFamily="34" charset="0"/>
              </a:rPr>
              <a:t>，</a:t>
            </a:r>
            <a:r>
              <a:rPr lang="en-US" altLang="zh-CN" sz="1400" dirty="0">
                <a:solidFill>
                  <a:srgbClr val="000000"/>
                </a:solidFill>
                <a:latin typeface="+mj-lt"/>
                <a:cs typeface="Helvetica" panose="020B0604020202020204" pitchFamily="34" charset="0"/>
              </a:rPr>
              <a:t>click on</a:t>
            </a:r>
            <a:r>
              <a:rPr lang="zh-CN" altLang="en-US" sz="1400" dirty="0">
                <a:solidFill>
                  <a:srgbClr val="000000"/>
                </a:solidFill>
                <a:latin typeface="+mj-lt"/>
                <a:cs typeface="Helvetica" panose="020B0604020202020204" pitchFamily="34" charset="0"/>
              </a:rPr>
              <a:t>“</a:t>
            </a:r>
            <a:r>
              <a:rPr lang="en-US" altLang="zh-CN" sz="1400" dirty="0">
                <a:solidFill>
                  <a:srgbClr val="000000"/>
                </a:solidFill>
                <a:latin typeface="+mj-lt"/>
                <a:cs typeface="Helvetica" panose="020B0604020202020204" pitchFamily="34" charset="0"/>
              </a:rPr>
              <a:t>next</a:t>
            </a:r>
            <a:r>
              <a:rPr lang="zh-CN" altLang="en-US" sz="1400" dirty="0">
                <a:solidFill>
                  <a:srgbClr val="000000"/>
                </a:solidFill>
                <a:latin typeface="+mj-lt"/>
                <a:cs typeface="Helvetica" panose="020B0604020202020204" pitchFamily="34" charset="0"/>
              </a:rPr>
              <a:t>”</a:t>
            </a:r>
            <a:endParaRPr lang="en-US" altLang="zh-CN" sz="1400" dirty="0">
              <a:solidFill>
                <a:srgbClr val="FF0000"/>
              </a:solidFill>
              <a:latin typeface="+mj-lt"/>
              <a:cs typeface="Helvetica" panose="020B0604020202020204" pitchFamily="34" charset="0"/>
            </a:endParaRPr>
          </a:p>
        </p:txBody>
      </p:sp>
      <p:sp>
        <p:nvSpPr>
          <p:cNvPr id="7" name="Rectangle 6">
            <a:extLst>
              <a:ext uri="{FF2B5EF4-FFF2-40B4-BE49-F238E27FC236}">
                <a16:creationId xmlns:a16="http://schemas.microsoft.com/office/drawing/2014/main" id="{185A0CF0-0D7A-44BB-B253-568EE0CC7A0E}"/>
              </a:ext>
            </a:extLst>
          </p:cNvPr>
          <p:cNvSpPr/>
          <p:nvPr/>
        </p:nvSpPr>
        <p:spPr bwMode="gray">
          <a:xfrm>
            <a:off x="7635711" y="1611491"/>
            <a:ext cx="1268575" cy="404949"/>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 name="Callout: Line with Border and Accent Bar 7">
            <a:extLst>
              <a:ext uri="{FF2B5EF4-FFF2-40B4-BE49-F238E27FC236}">
                <a16:creationId xmlns:a16="http://schemas.microsoft.com/office/drawing/2014/main" id="{E20F3646-9965-4C19-80FF-ED1B124D581F}"/>
              </a:ext>
            </a:extLst>
          </p:cNvPr>
          <p:cNvSpPr/>
          <p:nvPr/>
        </p:nvSpPr>
        <p:spPr bwMode="gray">
          <a:xfrm>
            <a:off x="239714" y="4128777"/>
            <a:ext cx="2258389" cy="580145"/>
          </a:xfrm>
          <a:prstGeom prst="accentBorderCallout1">
            <a:avLst>
              <a:gd name="adj1" fmla="val 52311"/>
              <a:gd name="adj2" fmla="val 106665"/>
              <a:gd name="adj3" fmla="val 52091"/>
              <a:gd name="adj4" fmla="val 114489"/>
            </a:avLst>
          </a:prstGeom>
          <a:solidFill>
            <a:schemeClr val="bg1"/>
          </a:solidFill>
          <a:ln w="6350" algn="ctr">
            <a:solidFill>
              <a:schemeClr val="accent1"/>
            </a:solid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dirty="0">
                <a:solidFill>
                  <a:srgbClr val="000000"/>
                </a:solidFill>
                <a:latin typeface="Helvetica" panose="020B0604020202020204" pitchFamily="34" charset="0"/>
                <a:cs typeface="Helvetica" panose="020B0604020202020204" pitchFamily="34" charset="0"/>
              </a:rPr>
              <a:t>2.</a:t>
            </a:r>
            <a:r>
              <a:rPr lang="en-US" altLang="zh-CN" sz="1400" b="1" dirty="0">
                <a:solidFill>
                  <a:srgbClr val="000000"/>
                </a:solidFill>
                <a:latin typeface="Helvetica" panose="020B0604020202020204" pitchFamily="34" charset="0"/>
                <a:cs typeface="Helvetica" panose="020B0604020202020204" pitchFamily="34" charset="0"/>
              </a:rPr>
              <a:t>Check</a:t>
            </a:r>
            <a:r>
              <a:rPr lang="en-US" altLang="zh-CN" sz="1400" dirty="0">
                <a:solidFill>
                  <a:srgbClr val="000000"/>
                </a:solidFill>
                <a:latin typeface="Helvetica" panose="020B0604020202020204" pitchFamily="34" charset="0"/>
                <a:cs typeface="Helvetica" panose="020B0604020202020204" pitchFamily="34" charset="0"/>
              </a:rPr>
              <a:t> and submit</a:t>
            </a:r>
            <a:endParaRPr lang="en-US" altLang="zh-CN" sz="1400" dirty="0">
              <a:solidFill>
                <a:srgbClr val="FF0000"/>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251793FE-CD93-49C3-915C-473DA57B2A3B}"/>
              </a:ext>
            </a:extLst>
          </p:cNvPr>
          <p:cNvPicPr>
            <a:picLocks noChangeAspect="1"/>
          </p:cNvPicPr>
          <p:nvPr/>
        </p:nvPicPr>
        <p:blipFill>
          <a:blip r:embed="rId3"/>
          <a:stretch>
            <a:fillRect/>
          </a:stretch>
        </p:blipFill>
        <p:spPr>
          <a:xfrm>
            <a:off x="2700322" y="3816335"/>
            <a:ext cx="6119677" cy="1321295"/>
          </a:xfrm>
          <a:prstGeom prst="rect">
            <a:avLst/>
          </a:prstGeom>
          <a:ln>
            <a:solidFill>
              <a:schemeClr val="tx1"/>
            </a:solidFill>
          </a:ln>
          <a:effectLst>
            <a:outerShdw blurRad="50800" dist="50800" dir="5400000" algn="ctr" rotWithShape="0">
              <a:schemeClr val="bg1"/>
            </a:outerShdw>
          </a:effectLst>
        </p:spPr>
      </p:pic>
      <p:sp>
        <p:nvSpPr>
          <p:cNvPr id="9" name="Rectangle 8">
            <a:extLst>
              <a:ext uri="{FF2B5EF4-FFF2-40B4-BE49-F238E27FC236}">
                <a16:creationId xmlns:a16="http://schemas.microsoft.com/office/drawing/2014/main" id="{7052363C-FCE5-49FB-A0A6-159B4EE43E8F}"/>
              </a:ext>
            </a:extLst>
          </p:cNvPr>
          <p:cNvSpPr/>
          <p:nvPr/>
        </p:nvSpPr>
        <p:spPr bwMode="gray">
          <a:xfrm>
            <a:off x="7635711" y="3705649"/>
            <a:ext cx="688158" cy="423128"/>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514044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p:cNvGraphicFramePr/>
          <p:nvPr/>
        </p:nvGraphicFramePr>
        <p:xfrm>
          <a:off x="1946393" y="2513690"/>
          <a:ext cx="4756065" cy="96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Quản</a:t>
            </a:r>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lý</a:t>
            </a:r>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đặt</a:t>
            </a:r>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hàng</a:t>
            </a:r>
            <a:endParaRPr lang="en-US" dirty="0">
              <a:solidFill>
                <a:srgbClr val="007681"/>
              </a:solidFill>
              <a:latin typeface="Helvetica" panose="020B0604020202020204" pitchFamily="34" charset="0"/>
              <a:cs typeface="Helvetica" panose="020B0604020202020204" pitchFamily="34" charset="0"/>
            </a:endParaRPr>
          </a:p>
        </p:txBody>
      </p:sp>
      <p:sp>
        <p:nvSpPr>
          <p:cNvPr id="11" name="Action Button: Help 10">
            <a:hlinkClick r:id="rId8"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Helvetica" panose="020B0604020202020204" pitchFamily="34" charset="0"/>
              <a:ea typeface="Arial Unicode MS" pitchFamily="34" charset="-128"/>
              <a:cs typeface="Helvetica" panose="020B0604020202020204" pitchFamily="34" charset="0"/>
            </a:endParaRPr>
          </a:p>
        </p:txBody>
      </p:sp>
      <p:grpSp>
        <p:nvGrpSpPr>
          <p:cNvPr id="10" name="Group 9"/>
          <p:cNvGrpSpPr/>
          <p:nvPr/>
        </p:nvGrpSpPr>
        <p:grpSpPr>
          <a:xfrm>
            <a:off x="7223469" y="167979"/>
            <a:ext cx="1414722" cy="275496"/>
            <a:chOff x="7223468" y="202707"/>
            <a:chExt cx="1414722" cy="275496"/>
          </a:xfrm>
        </p:grpSpPr>
        <p:sp>
          <p:nvSpPr>
            <p:cNvPr id="1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6">
              <a:hlinkClick r:id="rId9"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8">
              <a:hlinkClick r:id="rId10"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Slide Number Placeholder 2">
            <a:extLst>
              <a:ext uri="{FF2B5EF4-FFF2-40B4-BE49-F238E27FC236}">
                <a16:creationId xmlns:a16="http://schemas.microsoft.com/office/drawing/2014/main" id="{B8A1861D-8155-4A01-A9DB-30AEFC9E74C3}"/>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41</a:t>
            </a:fld>
            <a:endParaRPr lang="en-US" dirty="0">
              <a:solidFill>
                <a:prstClr val="white"/>
              </a:solidFill>
            </a:endParaRPr>
          </a:p>
        </p:txBody>
      </p:sp>
    </p:spTree>
    <p:extLst>
      <p:ext uri="{BB962C8B-B14F-4D97-AF65-F5344CB8AC3E}">
        <p14:creationId xmlns:p14="http://schemas.microsoft.com/office/powerpoint/2010/main" val="3597221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442299"/>
            <a:ext cx="8496000" cy="756000"/>
          </a:xfrm>
        </p:spPr>
        <p:txBody>
          <a:bodyPr/>
          <a:lstStyle/>
          <a:p>
            <a:r>
              <a:rPr lang="en-US" altLang="zh-CN" dirty="0"/>
              <a:t>View Orders</a:t>
            </a:r>
            <a:endParaRPr lang="en-US" dirty="0"/>
          </a:p>
        </p:txBody>
      </p:sp>
      <p:sp>
        <p:nvSpPr>
          <p:cNvPr id="20" name="Action Button: Help 19">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6" name="Group 15"/>
          <p:cNvGrpSpPr/>
          <p:nvPr/>
        </p:nvGrpSpPr>
        <p:grpSpPr>
          <a:xfrm>
            <a:off x="7223469" y="167979"/>
            <a:ext cx="1414722" cy="275496"/>
            <a:chOff x="7223468" y="202707"/>
            <a:chExt cx="1414722" cy="275496"/>
          </a:xfrm>
        </p:grpSpPr>
        <p:sp>
          <p:nvSpPr>
            <p:cNvPr id="18"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Slide Number Placeholder 2">
            <a:extLst>
              <a:ext uri="{FF2B5EF4-FFF2-40B4-BE49-F238E27FC236}">
                <a16:creationId xmlns:a16="http://schemas.microsoft.com/office/drawing/2014/main" id="{20F24092-5B46-41AD-A7D6-1F99A1EDE63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42</a:t>
            </a:fld>
            <a:endParaRPr lang="en-US" dirty="0">
              <a:solidFill>
                <a:prstClr val="white"/>
              </a:solidFill>
            </a:endParaRPr>
          </a:p>
        </p:txBody>
      </p:sp>
      <p:sp>
        <p:nvSpPr>
          <p:cNvPr id="15" name="Callout: Line with Border and Accent Bar 14">
            <a:extLst>
              <a:ext uri="{FF2B5EF4-FFF2-40B4-BE49-F238E27FC236}">
                <a16:creationId xmlns:a16="http://schemas.microsoft.com/office/drawing/2014/main" id="{5EBBA9B1-1D8B-4C59-B2EF-B73736E923B3}"/>
              </a:ext>
            </a:extLst>
          </p:cNvPr>
          <p:cNvSpPr/>
          <p:nvPr/>
        </p:nvSpPr>
        <p:spPr bwMode="gray">
          <a:xfrm>
            <a:off x="474691" y="1258349"/>
            <a:ext cx="7745765" cy="1375869"/>
          </a:xfrm>
          <a:prstGeom prst="accentBorderCallout1">
            <a:avLst>
              <a:gd name="adj1" fmla="val 52311"/>
              <a:gd name="adj2" fmla="val 106665"/>
              <a:gd name="adj3" fmla="val 52329"/>
              <a:gd name="adj4" fmla="val 116175"/>
            </a:avLst>
          </a:prstGeom>
          <a:solidFill>
            <a:schemeClr val="bg1"/>
          </a:solidFill>
          <a:ln w="6350" algn="ctr">
            <a:noFill/>
            <a:miter lim="800000"/>
            <a:headEnd/>
            <a:tailEnd/>
          </a:ln>
        </p:spPr>
        <p:txBody>
          <a:bodyPr lIns="90000" tIns="72000" rIns="90000" bIns="72000" rtlCol="0" anchor="ctr"/>
          <a:lstStyle/>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1.Truy </a:t>
            </a:r>
            <a:r>
              <a:rPr lang="en-US" altLang="zh-CN" sz="1400" dirty="0" err="1">
                <a:latin typeface="Helvetica" panose="020B0604020202020204" pitchFamily="34" charset="0"/>
                <a:cs typeface="Helvetica" panose="020B0604020202020204" pitchFamily="34" charset="0"/>
              </a:rPr>
              <a:t>cập</a:t>
            </a:r>
            <a:r>
              <a:rPr lang="en-US" altLang="zh-CN" sz="1400" dirty="0">
                <a:latin typeface="Helvetica" panose="020B0604020202020204" pitchFamily="34" charset="0"/>
                <a:cs typeface="Helvetica" panose="020B0604020202020204" pitchFamily="34" charset="0"/>
              </a:rPr>
              <a:t>: </a:t>
            </a:r>
            <a:r>
              <a:rPr lang="en-US" altLang="zh-CN" sz="1400" b="1" dirty="0">
                <a:latin typeface="Helvetica" panose="020B0604020202020204" pitchFamily="34" charset="0"/>
                <a:cs typeface="Helvetica" panose="020B0604020202020204" pitchFamily="34" charset="0"/>
              </a:rPr>
              <a:t>supplier.ariba.com,</a:t>
            </a:r>
            <a:r>
              <a:rPr lang="zh-CN" altLang="en-US" sz="1400" b="1"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đăng</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nhập</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tài</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khoản</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của</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bạn</a:t>
            </a:r>
            <a:r>
              <a:rPr lang="en-US" altLang="zh-CN" sz="1400" dirty="0">
                <a:latin typeface="Helvetica" panose="020B0604020202020204" pitchFamily="34" charset="0"/>
                <a:cs typeface="Helvetica" panose="020B0604020202020204" pitchFamily="34" charset="0"/>
              </a:rPr>
              <a:t>, below screen shows, </a:t>
            </a:r>
            <a:r>
              <a:rPr lang="en-US" altLang="zh-CN" sz="1400" dirty="0" err="1">
                <a:latin typeface="Helvetica" panose="020B0604020202020204" pitchFamily="34" charset="0"/>
                <a:cs typeface="Helvetica" panose="020B0604020202020204" pitchFamily="34" charset="0"/>
              </a:rPr>
              <a:t>bạn</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có</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thể</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xem</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lại</a:t>
            </a:r>
            <a:r>
              <a:rPr lang="en-US" altLang="zh-CN" sz="1400" dirty="0">
                <a:latin typeface="Helvetica" panose="020B0604020202020204" pitchFamily="34" charset="0"/>
                <a:cs typeface="Helvetica" panose="020B0604020202020204" pitchFamily="34" charset="0"/>
              </a:rPr>
              <a:t> 200 </a:t>
            </a:r>
            <a:r>
              <a:rPr lang="en-US" altLang="zh-CN" sz="1400" dirty="0" err="1">
                <a:latin typeface="Helvetica" panose="020B0604020202020204" pitchFamily="34" charset="0"/>
                <a:cs typeface="Helvetica" panose="020B0604020202020204" pitchFamily="34" charset="0"/>
              </a:rPr>
              <a:t>đặt</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hàng</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gần</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đây</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nhất</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những</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đặt</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hàng</a:t>
            </a:r>
            <a:r>
              <a:rPr lang="en-US" altLang="zh-CN" sz="1400" dirty="0">
                <a:latin typeface="Helvetica" panose="020B0604020202020204" pitchFamily="34" charset="0"/>
                <a:cs typeface="Helvetica" panose="020B0604020202020204" pitchFamily="34" charset="0"/>
              </a:rPr>
              <a:t> tr</a:t>
            </a:r>
            <a:r>
              <a:rPr lang="vi-VN" altLang="zh-CN" sz="1400" dirty="0">
                <a:latin typeface="Helvetica" panose="020B0604020202020204" pitchFamily="34" charset="0"/>
                <a:cs typeface="Helvetica" panose="020B0604020202020204" pitchFamily="34" charset="0"/>
              </a:rPr>
              <a:t>ư</a:t>
            </a:r>
            <a:r>
              <a:rPr lang="en-US" altLang="zh-CN" sz="1400" dirty="0" err="1">
                <a:latin typeface="Helvetica" panose="020B0604020202020204" pitchFamily="34" charset="0"/>
                <a:cs typeface="Helvetica" panose="020B0604020202020204" pitchFamily="34" charset="0"/>
              </a:rPr>
              <a:t>ớc</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đó</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không</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thể</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xem</a:t>
            </a:r>
            <a:r>
              <a:rPr lang="en-US" altLang="zh-CN" sz="1400" dirty="0">
                <a:latin typeface="Helvetica" panose="020B0604020202020204" pitchFamily="34" charset="0"/>
                <a:cs typeface="Helvetica" panose="020B0604020202020204" pitchFamily="34" charset="0"/>
              </a:rPr>
              <a:t> đ</a:t>
            </a:r>
            <a:r>
              <a:rPr lang="vi-VN" altLang="zh-CN" sz="1400" dirty="0">
                <a:latin typeface="Helvetica" panose="020B0604020202020204" pitchFamily="34" charset="0"/>
                <a:cs typeface="Helvetica" panose="020B0604020202020204" pitchFamily="34" charset="0"/>
              </a:rPr>
              <a:t>ư</a:t>
            </a:r>
            <a:r>
              <a:rPr lang="en-US" altLang="zh-CN" sz="1400" dirty="0" err="1">
                <a:latin typeface="Helvetica" panose="020B0604020202020204" pitchFamily="34" charset="0"/>
                <a:cs typeface="Helvetica" panose="020B0604020202020204" pitchFamily="34" charset="0"/>
              </a:rPr>
              <a:t>ợc</a:t>
            </a:r>
            <a:r>
              <a:rPr lang="en-US" altLang="zh-CN" sz="1400" dirty="0">
                <a:latin typeface="Helvetica" panose="020B0604020202020204" pitchFamily="34" charset="0"/>
                <a:cs typeface="Helvetica" panose="020B0604020202020204" pitchFamily="34" charset="0"/>
              </a:rPr>
              <a:t> </a:t>
            </a:r>
          </a:p>
          <a:p>
            <a:pPr lvl="0">
              <a:lnSpc>
                <a:spcPts val="1700"/>
              </a:lnSpc>
              <a:spcAft>
                <a:spcPts val="600"/>
              </a:spcAft>
              <a:buClr>
                <a:srgbClr val="D47619"/>
              </a:buClr>
              <a:buSzPct val="120000"/>
              <a:defRPr/>
            </a:pPr>
            <a:r>
              <a:rPr lang="en-US" altLang="zh-CN" sz="1400" dirty="0">
                <a:latin typeface="Helvetica" panose="020B0604020202020204" pitchFamily="34" charset="0"/>
                <a:cs typeface="Helvetica" panose="020B0604020202020204" pitchFamily="34" charset="0"/>
              </a:rPr>
              <a:t>2. </a:t>
            </a:r>
            <a:r>
              <a:rPr lang="en-US" altLang="zh-CN" sz="1400" dirty="0" err="1">
                <a:latin typeface="Helvetica" panose="020B0604020202020204" pitchFamily="34" charset="0"/>
                <a:cs typeface="Helvetica" panose="020B0604020202020204" pitchFamily="34" charset="0"/>
              </a:rPr>
              <a:t>Gửi</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lại</a:t>
            </a:r>
            <a:r>
              <a:rPr lang="en-US" altLang="zh-CN" sz="1400" dirty="0">
                <a:latin typeface="Helvetica" panose="020B0604020202020204" pitchFamily="34" charset="0"/>
                <a:cs typeface="Helvetica" panose="020B0604020202020204" pitchFamily="34" charset="0"/>
              </a:rPr>
              <a:t> PO </a:t>
            </a:r>
            <a:r>
              <a:rPr lang="en-US" altLang="zh-CN" sz="1400" dirty="0" err="1">
                <a:latin typeface="Helvetica" panose="020B0604020202020204" pitchFamily="34" charset="0"/>
                <a:cs typeface="Helvetica" panose="020B0604020202020204" pitchFamily="34" charset="0"/>
              </a:rPr>
              <a:t>bằng</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cách</a:t>
            </a:r>
            <a:r>
              <a:rPr lang="en-US" altLang="zh-CN" sz="1400" dirty="0">
                <a:latin typeface="Helvetica" panose="020B0604020202020204" pitchFamily="34" charset="0"/>
                <a:cs typeface="Helvetica" panose="020B0604020202020204" pitchFamily="34" charset="0"/>
              </a:rPr>
              <a:t> </a:t>
            </a:r>
            <a:r>
              <a:rPr lang="en-US" altLang="zh-CN" sz="1400" dirty="0" err="1">
                <a:latin typeface="Helvetica" panose="020B0604020202020204" pitchFamily="34" charset="0"/>
                <a:cs typeface="Helvetica" panose="020B0604020202020204" pitchFamily="34" charset="0"/>
              </a:rPr>
              <a:t>nhấn</a:t>
            </a:r>
            <a:r>
              <a:rPr lang="en-US" altLang="zh-CN" sz="1400" dirty="0">
                <a:latin typeface="Helvetica" panose="020B0604020202020204" pitchFamily="34" charset="0"/>
                <a:cs typeface="Helvetica" panose="020B0604020202020204" pitchFamily="34" charset="0"/>
              </a:rPr>
              <a:t> Resend through in the Action column</a:t>
            </a:r>
            <a:r>
              <a:rPr lang="zh-CN" altLang="en-US" sz="1400" dirty="0">
                <a:latin typeface="Helvetica" panose="020B0604020202020204" pitchFamily="34" charset="0"/>
                <a:cs typeface="Helvetica" panose="020B0604020202020204" pitchFamily="34" charset="0"/>
              </a:rPr>
              <a:t>；</a:t>
            </a:r>
            <a:endParaRPr lang="en-US" altLang="zh-CN" sz="1400" dirty="0">
              <a:latin typeface="Helvetica" panose="020B0604020202020204" pitchFamily="34" charset="0"/>
              <a:cs typeface="Helvetica" panose="020B0604020202020204" pitchFamily="34" charset="0"/>
            </a:endParaRPr>
          </a:p>
          <a:p>
            <a:pPr lvl="0">
              <a:lnSpc>
                <a:spcPts val="1700"/>
              </a:lnSpc>
              <a:spcAft>
                <a:spcPts val="600"/>
              </a:spcAft>
              <a:buClr>
                <a:srgbClr val="D47619"/>
              </a:buClr>
              <a:buSzPct val="120000"/>
              <a:defRPr/>
            </a:pPr>
            <a:r>
              <a:rPr lang="en-US" altLang="zh-CN" sz="1400" b="1" dirty="0">
                <a:latin typeface="Helvetica" panose="020B0604020202020204" pitchFamily="34" charset="0"/>
                <a:cs typeface="Helvetica" panose="020B0604020202020204" pitchFamily="34" charset="0"/>
              </a:rPr>
              <a:t>3.L</a:t>
            </a:r>
            <a:r>
              <a:rPr lang="vi-VN" altLang="zh-CN" sz="1400" b="1" dirty="0">
                <a:latin typeface="Helvetica" panose="020B0604020202020204" pitchFamily="34" charset="0"/>
                <a:cs typeface="Helvetica" panose="020B0604020202020204" pitchFamily="34" charset="0"/>
              </a:rPr>
              <a:t>ư</a:t>
            </a:r>
            <a:r>
              <a:rPr lang="en-US" altLang="zh-CN" sz="1400" b="1" dirty="0">
                <a:latin typeface="Helvetica" panose="020B0604020202020204" pitchFamily="34" charset="0"/>
                <a:cs typeface="Helvetica" panose="020B0604020202020204" pitchFamily="34" charset="0"/>
              </a:rPr>
              <a:t>u ý: </a:t>
            </a:r>
            <a:r>
              <a:rPr lang="en-US" altLang="zh-CN" sz="1400" b="1" dirty="0" err="1">
                <a:latin typeface="Helvetica" panose="020B0604020202020204" pitchFamily="34" charset="0"/>
                <a:cs typeface="Helvetica" panose="020B0604020202020204" pitchFamily="34" charset="0"/>
              </a:rPr>
              <a:t>từ</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cổng</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thông</a:t>
            </a:r>
            <a:r>
              <a:rPr lang="en-US" altLang="zh-CN" sz="1400" b="1" dirty="0">
                <a:latin typeface="Helvetica" panose="020B0604020202020204" pitchFamily="34" charset="0"/>
                <a:cs typeface="Helvetica" panose="020B0604020202020204" pitchFamily="34" charset="0"/>
              </a:rPr>
              <a:t> tin, </a:t>
            </a:r>
            <a:r>
              <a:rPr lang="en-US" altLang="zh-CN" sz="1400" b="1" dirty="0" err="1">
                <a:latin typeface="Helvetica" panose="020B0604020202020204" pitchFamily="34" charset="0"/>
                <a:cs typeface="Helvetica" panose="020B0604020202020204" pitchFamily="34" charset="0"/>
              </a:rPr>
              <a:t>bạn</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chỉ</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có</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thể</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xem</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và</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gửi</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lại</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đặt</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hàng</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bạn</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không</a:t>
            </a:r>
            <a:r>
              <a:rPr lang="en-US" altLang="zh-CN" sz="1400" b="1" dirty="0">
                <a:latin typeface="Helvetica" panose="020B0604020202020204" pitchFamily="34" charset="0"/>
                <a:cs typeface="Helvetica" panose="020B0604020202020204" pitchFamily="34" charset="0"/>
              </a:rPr>
              <a:t> đ</a:t>
            </a:r>
            <a:r>
              <a:rPr lang="vi-VN" altLang="zh-CN" sz="1400" b="1" dirty="0">
                <a:latin typeface="Helvetica" panose="020B0604020202020204" pitchFamily="34" charset="0"/>
                <a:cs typeface="Helvetica" panose="020B0604020202020204" pitchFamily="34" charset="0"/>
              </a:rPr>
              <a:t>ư</a:t>
            </a:r>
            <a:r>
              <a:rPr lang="en-US" altLang="zh-CN" sz="1400" b="1" dirty="0" err="1">
                <a:latin typeface="Helvetica" panose="020B0604020202020204" pitchFamily="34" charset="0"/>
                <a:cs typeface="Helvetica" panose="020B0604020202020204" pitchFamily="34" charset="0"/>
              </a:rPr>
              <a:t>ợc</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xác</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nhận</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đặt</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hàng</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vì</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việc</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này</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bạn</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phải</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thực</a:t>
            </a:r>
            <a:r>
              <a:rPr lang="en-US" altLang="zh-CN" sz="1400" b="1" dirty="0">
                <a:latin typeface="Helvetica" panose="020B0604020202020204" pitchFamily="34" charset="0"/>
                <a:cs typeface="Helvetica" panose="020B0604020202020204" pitchFamily="34" charset="0"/>
              </a:rPr>
              <a:t> </a:t>
            </a:r>
            <a:r>
              <a:rPr lang="en-US" altLang="zh-CN" sz="1400" b="1" dirty="0" err="1">
                <a:latin typeface="Helvetica" panose="020B0604020202020204" pitchFamily="34" charset="0"/>
                <a:cs typeface="Helvetica" panose="020B0604020202020204" pitchFamily="34" charset="0"/>
              </a:rPr>
              <a:t>hiện</a:t>
            </a:r>
            <a:r>
              <a:rPr lang="en-US" altLang="zh-CN" sz="1400" b="1" dirty="0">
                <a:latin typeface="Helvetica" panose="020B0604020202020204" pitchFamily="34" charset="0"/>
                <a:cs typeface="Helvetica" panose="020B0604020202020204" pitchFamily="34" charset="0"/>
              </a:rPr>
              <a:t> qua interactive email.</a:t>
            </a:r>
          </a:p>
        </p:txBody>
      </p:sp>
      <p:pic>
        <p:nvPicPr>
          <p:cNvPr id="27" name="Picture 26">
            <a:extLst>
              <a:ext uri="{FF2B5EF4-FFF2-40B4-BE49-F238E27FC236}">
                <a16:creationId xmlns:a16="http://schemas.microsoft.com/office/drawing/2014/main" id="{3FCBC0D1-0B98-4473-ADA5-DAE73C8340C2}"/>
              </a:ext>
            </a:extLst>
          </p:cNvPr>
          <p:cNvPicPr>
            <a:picLocks noChangeAspect="1"/>
          </p:cNvPicPr>
          <p:nvPr/>
        </p:nvPicPr>
        <p:blipFill>
          <a:blip r:embed="rId6"/>
          <a:stretch>
            <a:fillRect/>
          </a:stretch>
        </p:blipFill>
        <p:spPr>
          <a:xfrm>
            <a:off x="979398" y="2612498"/>
            <a:ext cx="6124011" cy="3577990"/>
          </a:xfrm>
          <a:prstGeom prst="rect">
            <a:avLst/>
          </a:prstGeom>
          <a:ln>
            <a:solidFill>
              <a:srgbClr val="7F7F7F"/>
            </a:solidFill>
          </a:ln>
        </p:spPr>
      </p:pic>
      <p:sp>
        <p:nvSpPr>
          <p:cNvPr id="25" name="Oval 24">
            <a:extLst>
              <a:ext uri="{FF2B5EF4-FFF2-40B4-BE49-F238E27FC236}">
                <a16:creationId xmlns:a16="http://schemas.microsoft.com/office/drawing/2014/main" id="{F8CDCEC2-11C6-44E2-9550-CFB6B3EED69C}"/>
              </a:ext>
            </a:extLst>
          </p:cNvPr>
          <p:cNvSpPr/>
          <p:nvPr/>
        </p:nvSpPr>
        <p:spPr bwMode="gray">
          <a:xfrm>
            <a:off x="6691809" y="5566816"/>
            <a:ext cx="449581" cy="400457"/>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28" name="Oval 27">
            <a:extLst>
              <a:ext uri="{FF2B5EF4-FFF2-40B4-BE49-F238E27FC236}">
                <a16:creationId xmlns:a16="http://schemas.microsoft.com/office/drawing/2014/main" id="{A90FDA6B-9998-4436-AC86-DF0EA73DF99E}"/>
              </a:ext>
            </a:extLst>
          </p:cNvPr>
          <p:cNvSpPr/>
          <p:nvPr/>
        </p:nvSpPr>
        <p:spPr bwMode="gray">
          <a:xfrm>
            <a:off x="1106340" y="5466317"/>
            <a:ext cx="449581" cy="400457"/>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chemeClr val="bg1"/>
                </a:solidFill>
                <a:latin typeface="Arial"/>
                <a:ea typeface="Arial Unicode MS" pitchFamily="34" charset="-128"/>
                <a:cs typeface="Arial Unicode MS" pitchFamily="34" charset="-128"/>
              </a:rPr>
              <a:t>1</a:t>
            </a:r>
            <a:endPar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96702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0040"/>
            <a:ext cx="8496000" cy="756000"/>
          </a:xfrm>
        </p:spPr>
        <p:txBody>
          <a:bodyPr/>
          <a:lstStyle/>
          <a:p>
            <a:r>
              <a:rPr lang="en-US" dirty="0" err="1"/>
              <a:t>Xem</a:t>
            </a:r>
            <a:r>
              <a:rPr lang="en-US" dirty="0"/>
              <a:t> chi </a:t>
            </a:r>
            <a:r>
              <a:rPr lang="en-US" dirty="0" err="1"/>
              <a:t>tiết</a:t>
            </a:r>
            <a:r>
              <a:rPr lang="en-US" dirty="0"/>
              <a:t> PO</a:t>
            </a:r>
          </a:p>
        </p:txBody>
      </p:sp>
      <p:grpSp>
        <p:nvGrpSpPr>
          <p:cNvPr id="6" name="Group 5"/>
          <p:cNvGrpSpPr/>
          <p:nvPr/>
        </p:nvGrpSpPr>
        <p:grpSpPr>
          <a:xfrm>
            <a:off x="3922824" y="2691518"/>
            <a:ext cx="4789375" cy="1682199"/>
            <a:chOff x="3886312" y="2691518"/>
            <a:chExt cx="4789375" cy="1682199"/>
          </a:xfrm>
        </p:grpSpPr>
        <p:pic>
          <p:nvPicPr>
            <p:cNvPr id="7" name="Picture 6"/>
            <p:cNvPicPr>
              <a:picLocks noChangeAspect="1"/>
            </p:cNvPicPr>
            <p:nvPr/>
          </p:nvPicPr>
          <p:blipFill rotWithShape="1">
            <a:blip r:embed="rId3"/>
            <a:srcRect r="29897"/>
            <a:stretch/>
          </p:blipFill>
          <p:spPr>
            <a:xfrm>
              <a:off x="3886312" y="2691518"/>
              <a:ext cx="4789375" cy="1682199"/>
            </a:xfrm>
            <a:prstGeom prst="rect">
              <a:avLst/>
            </a:prstGeom>
            <a:ln>
              <a:solidFill>
                <a:schemeClr val="tx1"/>
              </a:solidFill>
            </a:ln>
          </p:spPr>
        </p:pic>
        <p:sp>
          <p:nvSpPr>
            <p:cNvPr id="14" name="Oval 13"/>
            <p:cNvSpPr/>
            <p:nvPr/>
          </p:nvSpPr>
          <p:spPr bwMode="gray">
            <a:xfrm>
              <a:off x="3970428" y="3911803"/>
              <a:ext cx="186690" cy="184119"/>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grpSp>
      <p:sp>
        <p:nvSpPr>
          <p:cNvPr id="11" name="TextBox 10"/>
          <p:cNvSpPr txBox="1"/>
          <p:nvPr/>
        </p:nvSpPr>
        <p:spPr>
          <a:xfrm>
            <a:off x="324000" y="1511999"/>
            <a:ext cx="3185009" cy="4164901"/>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lang="en-US" sz="1400" b="1" dirty="0" err="1">
                <a:solidFill>
                  <a:srgbClr val="000000"/>
                </a:solidFill>
                <a:latin typeface="Arial"/>
              </a:rPr>
              <a:t>Xem</a:t>
            </a:r>
            <a:r>
              <a:rPr lang="en-US" sz="1400" b="1" dirty="0">
                <a:solidFill>
                  <a:srgbClr val="000000"/>
                </a:solidFill>
                <a:latin typeface="Arial"/>
              </a:rPr>
              <a:t> chi </a:t>
            </a:r>
            <a:r>
              <a:rPr lang="en-US" sz="1400" b="1" dirty="0" err="1">
                <a:solidFill>
                  <a:srgbClr val="000000"/>
                </a:solidFill>
                <a:latin typeface="Arial"/>
              </a:rPr>
              <a:t>tiết</a:t>
            </a:r>
            <a:r>
              <a:rPr lang="en-US" sz="1400" b="1" dirty="0">
                <a:solidFill>
                  <a:srgbClr val="000000"/>
                </a:solidFill>
                <a:latin typeface="Arial"/>
              </a:rPr>
              <a:t> </a:t>
            </a:r>
            <a:r>
              <a:rPr lang="en-US" sz="1400" b="1" dirty="0" err="1">
                <a:solidFill>
                  <a:srgbClr val="000000"/>
                </a:solidFill>
                <a:latin typeface="Arial"/>
              </a:rPr>
              <a:t>đặt</a:t>
            </a:r>
            <a:r>
              <a:rPr lang="en-US" sz="1400" b="1" dirty="0">
                <a:solidFill>
                  <a:srgbClr val="000000"/>
                </a:solidFill>
                <a:latin typeface="Arial"/>
              </a:rPr>
              <a:t> </a:t>
            </a:r>
            <a:r>
              <a:rPr lang="en-US" sz="1400" b="1" dirty="0" err="1">
                <a:solidFill>
                  <a:srgbClr val="000000"/>
                </a:solidFill>
                <a:latin typeface="Arial"/>
              </a:rPr>
              <a:t>hàng</a:t>
            </a:r>
            <a:r>
              <a:rPr kumimoji="0" lang="en-US" sz="1400" b="0" i="0" u="none" strike="noStrike" kern="1200" cap="none" spc="0" normalizeH="0" baseline="0" noProof="0" dirty="0">
                <a:ln>
                  <a:noFill/>
                </a:ln>
                <a:solidFill>
                  <a:srgbClr val="000000"/>
                </a:solidFill>
                <a:effectLst/>
                <a:uLnTx/>
                <a:uFillTx/>
                <a:latin typeface="Arial"/>
                <a:ea typeface="+mn-ea"/>
                <a:cs typeface="+mn-cs"/>
              </a:rPr>
              <a:t>.</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lang="en-US" sz="1400" dirty="0" err="1">
                <a:solidFill>
                  <a:srgbClr val="000000"/>
                </a:solidFill>
                <a:latin typeface="Arial"/>
              </a:rPr>
              <a:t>Đầu</a:t>
            </a:r>
            <a:r>
              <a:rPr lang="en-US" sz="1400" dirty="0">
                <a:solidFill>
                  <a:srgbClr val="000000"/>
                </a:solidFill>
                <a:latin typeface="Arial"/>
              </a:rPr>
              <a:t> </a:t>
            </a:r>
            <a:r>
              <a:rPr lang="en-US" sz="1400" dirty="0" err="1">
                <a:solidFill>
                  <a:srgbClr val="000000"/>
                </a:solidFill>
                <a:latin typeface="Arial"/>
              </a:rPr>
              <a:t>mục</a:t>
            </a:r>
            <a:r>
              <a:rPr lang="en-US" sz="1400" dirty="0">
                <a:solidFill>
                  <a:srgbClr val="000000"/>
                </a:solidFill>
                <a:latin typeface="Arial"/>
              </a:rPr>
              <a:t> </a:t>
            </a:r>
            <a:r>
              <a:rPr lang="en-US" sz="1400" dirty="0" err="1">
                <a:solidFill>
                  <a:srgbClr val="000000"/>
                </a:solidFill>
                <a:latin typeface="Arial"/>
              </a:rPr>
              <a:t>đặt</a:t>
            </a:r>
            <a:r>
              <a:rPr lang="en-US" sz="1400" dirty="0">
                <a:solidFill>
                  <a:srgbClr val="000000"/>
                </a:solidFill>
                <a:latin typeface="Arial"/>
              </a:rPr>
              <a:t> </a:t>
            </a:r>
            <a:r>
              <a:rPr lang="en-US" sz="1400" dirty="0" err="1">
                <a:solidFill>
                  <a:srgbClr val="000000"/>
                </a:solidFill>
                <a:latin typeface="Arial"/>
              </a:rPr>
              <a:t>hàng</a:t>
            </a:r>
            <a:r>
              <a:rPr lang="en-US" sz="1400" dirty="0">
                <a:solidFill>
                  <a:srgbClr val="000000"/>
                </a:solidFill>
                <a:latin typeface="Arial"/>
              </a:rPr>
              <a:t> bao </a:t>
            </a:r>
            <a:r>
              <a:rPr lang="en-US" sz="1400" dirty="0" err="1">
                <a:solidFill>
                  <a:srgbClr val="000000"/>
                </a:solidFill>
                <a:latin typeface="Arial"/>
              </a:rPr>
              <a:t>gồm</a:t>
            </a:r>
            <a:r>
              <a:rPr lang="en-US" sz="1400" dirty="0">
                <a:solidFill>
                  <a:srgbClr val="000000"/>
                </a:solidFill>
                <a:latin typeface="Arial"/>
              </a:rPr>
              <a:t> </a:t>
            </a:r>
            <a:r>
              <a:rPr lang="en-US" sz="1400" dirty="0" err="1">
                <a:solidFill>
                  <a:srgbClr val="000000"/>
                </a:solidFill>
                <a:latin typeface="Arial"/>
              </a:rPr>
              <a:t>ngày</a:t>
            </a:r>
            <a:r>
              <a:rPr lang="en-US" sz="1400" dirty="0">
                <a:solidFill>
                  <a:srgbClr val="000000"/>
                </a:solidFill>
                <a:latin typeface="Arial"/>
              </a:rPr>
              <a:t> </a:t>
            </a:r>
            <a:r>
              <a:rPr lang="en-US" sz="1400" dirty="0" err="1">
                <a:solidFill>
                  <a:srgbClr val="000000"/>
                </a:solidFill>
                <a:latin typeface="Arial"/>
              </a:rPr>
              <a:t>đặt</a:t>
            </a:r>
            <a:r>
              <a:rPr lang="en-US" sz="1400" dirty="0">
                <a:solidFill>
                  <a:srgbClr val="000000"/>
                </a:solidFill>
                <a:latin typeface="Arial"/>
              </a:rPr>
              <a:t> </a:t>
            </a:r>
            <a:r>
              <a:rPr lang="en-US" sz="1400" dirty="0" err="1">
                <a:solidFill>
                  <a:srgbClr val="000000"/>
                </a:solidFill>
                <a:latin typeface="Arial"/>
              </a:rPr>
              <a:t>hàng</a:t>
            </a:r>
            <a:r>
              <a:rPr lang="en-US" sz="1400" dirty="0">
                <a:solidFill>
                  <a:srgbClr val="000000"/>
                </a:solidFill>
                <a:latin typeface="Arial"/>
              </a:rPr>
              <a:t> </a:t>
            </a:r>
            <a:r>
              <a:rPr lang="en-US" sz="1400" dirty="0" err="1">
                <a:solidFill>
                  <a:srgbClr val="000000"/>
                </a:solidFill>
                <a:latin typeface="Arial"/>
              </a:rPr>
              <a:t>và</a:t>
            </a:r>
            <a:r>
              <a:rPr lang="en-US" sz="1400" dirty="0">
                <a:solidFill>
                  <a:srgbClr val="000000"/>
                </a:solidFill>
                <a:latin typeface="Arial"/>
              </a:rPr>
              <a:t> </a:t>
            </a:r>
            <a:r>
              <a:rPr lang="en-US" sz="1400" dirty="0" err="1">
                <a:solidFill>
                  <a:srgbClr val="000000"/>
                </a:solidFill>
                <a:latin typeface="Arial"/>
              </a:rPr>
              <a:t>thông</a:t>
            </a:r>
            <a:r>
              <a:rPr kumimoji="0" lang="en-US" sz="1400" b="0" i="0" u="none" strike="noStrike" kern="1200" cap="none" spc="0" normalizeH="0" baseline="0" noProof="0" dirty="0">
                <a:ln>
                  <a:noFill/>
                </a:ln>
                <a:solidFill>
                  <a:srgbClr val="000000"/>
                </a:solidFill>
                <a:effectLst/>
                <a:uLnTx/>
                <a:uFillTx/>
                <a:latin typeface="Arial"/>
                <a:ea typeface="+mn-ea"/>
                <a:cs typeface="+mn-cs"/>
              </a:rPr>
              <a:t> tin </a:t>
            </a:r>
            <a:r>
              <a:rPr kumimoji="0" lang="en-US" sz="1400" b="0" i="0" u="none" strike="noStrike" kern="1200" cap="none" spc="0" normalizeH="0" baseline="0" noProof="0" dirty="0" err="1">
                <a:ln>
                  <a:noFill/>
                </a:ln>
                <a:solidFill>
                  <a:srgbClr val="000000"/>
                </a:solidFill>
                <a:effectLst/>
                <a:uLnTx/>
                <a:uFillTx/>
                <a:latin typeface="Arial"/>
                <a:ea typeface="+mn-ea"/>
                <a:cs typeface="+mn-cs"/>
              </a:rPr>
              <a:t>mua</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hàng</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và</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nhà</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cung</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cấp</a:t>
            </a:r>
            <a:r>
              <a:rPr kumimoji="0" lang="en-US" sz="1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1" fontAlgn="auto" latinLnBrk="0" hangingPunct="1">
              <a:lnSpc>
                <a:spcPts val="1700"/>
              </a:lnSpc>
              <a:spcBef>
                <a:spcPts val="0"/>
              </a:spcBef>
              <a:spcAft>
                <a:spcPts val="600"/>
              </a:spcAft>
              <a:buClr>
                <a:srgbClr val="D47619"/>
              </a:buClr>
              <a:buSzPct val="120000"/>
              <a:tabLst/>
              <a:defRPr/>
            </a:pPr>
            <a:r>
              <a:rPr lang="en-US" sz="1400" b="1" dirty="0">
                <a:solidFill>
                  <a:srgbClr val="000000"/>
                </a:solidFill>
                <a:latin typeface="Arial"/>
              </a:rPr>
              <a:t>L</a:t>
            </a:r>
            <a:r>
              <a:rPr lang="vi-VN" sz="1400" b="1" dirty="0">
                <a:solidFill>
                  <a:srgbClr val="000000"/>
                </a:solidFill>
                <a:latin typeface="Arial"/>
              </a:rPr>
              <a:t>ư</a:t>
            </a:r>
            <a:r>
              <a:rPr lang="en-US" sz="1400" b="1" dirty="0">
                <a:solidFill>
                  <a:srgbClr val="000000"/>
                </a:solidFill>
                <a:latin typeface="Arial"/>
              </a:rPr>
              <a:t>u ý</a:t>
            </a:r>
            <a:r>
              <a:rPr kumimoji="0" lang="en-US" sz="1400" b="1" i="0" u="none" strike="noStrike" kern="1200" cap="none" spc="0" normalizeH="0" baseline="0" noProof="0" dirty="0">
                <a:ln>
                  <a:noFill/>
                </a:ln>
                <a:solidFill>
                  <a:srgbClr val="000000"/>
                </a:solidFill>
                <a:effectLst/>
                <a:uLnTx/>
                <a:uFillTx/>
                <a:latin typeface="Arial"/>
                <a:ea typeface="+mn-ea"/>
                <a:cs typeface="+mn-cs"/>
              </a:rPr>
              <a:t>:</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Lúc</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nào</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cũng</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có</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thể</a:t>
            </a:r>
            <a:r>
              <a:rPr kumimoji="0" lang="en-US" sz="1400" b="0" i="0" u="none" strike="noStrike" kern="1200" cap="none" spc="0" normalizeH="0" baseline="0" noProof="0" dirty="0">
                <a:ln>
                  <a:noFill/>
                </a:ln>
                <a:solidFill>
                  <a:srgbClr val="000000"/>
                </a:solidFill>
                <a:effectLst/>
                <a:uLnTx/>
                <a:uFillTx/>
                <a:latin typeface="Arial"/>
                <a:ea typeface="+mn-ea"/>
                <a:cs typeface="+mn-cs"/>
              </a:rPr>
              <a:t> g</a:t>
            </a:r>
            <a:r>
              <a:rPr lang="en-US" sz="1400" dirty="0" err="1">
                <a:solidFill>
                  <a:srgbClr val="000000"/>
                </a:solidFill>
                <a:latin typeface="Arial"/>
              </a:rPr>
              <a:t>ửi</a:t>
            </a:r>
            <a:r>
              <a:rPr lang="en-US" sz="1400" dirty="0">
                <a:solidFill>
                  <a:srgbClr val="000000"/>
                </a:solidFill>
                <a:latin typeface="Arial"/>
              </a:rPr>
              <a:t> </a:t>
            </a:r>
            <a:r>
              <a:rPr lang="en-US" sz="1400" dirty="0" err="1">
                <a:solidFill>
                  <a:srgbClr val="000000"/>
                </a:solidFill>
                <a:latin typeface="Arial"/>
              </a:rPr>
              <a:t>lại</a:t>
            </a:r>
            <a:r>
              <a:rPr lang="en-US" sz="1400" dirty="0">
                <a:solidFill>
                  <a:srgbClr val="000000"/>
                </a:solidFill>
                <a:latin typeface="Arial"/>
              </a:rPr>
              <a:t> PO</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không</a:t>
            </a:r>
            <a:r>
              <a:rPr kumimoji="0" lang="en-US" sz="1400" b="0" i="0" u="none" strike="noStrike" kern="1200" cap="none" spc="0" normalizeH="0" baseline="0" noProof="0" dirty="0">
                <a:ln>
                  <a:noFill/>
                </a:ln>
                <a:solidFill>
                  <a:srgbClr val="000000"/>
                </a:solidFill>
                <a:effectLst/>
                <a:uLnTx/>
                <a:uFillTx/>
                <a:latin typeface="Arial"/>
                <a:ea typeface="+mn-ea"/>
                <a:cs typeface="+mn-cs"/>
              </a:rPr>
              <a:t> đ</a:t>
            </a:r>
            <a:r>
              <a:rPr kumimoji="0" lang="vi-VN" sz="1400" b="0" i="0" u="none" strike="noStrike" kern="1200" cap="none" spc="0" normalizeH="0" baseline="0" noProof="0" dirty="0">
                <a:ln>
                  <a:noFill/>
                </a:ln>
                <a:solidFill>
                  <a:srgbClr val="000000"/>
                </a:solidFill>
                <a:effectLst/>
                <a:uLnTx/>
                <a:uFillTx/>
                <a:latin typeface="Arial"/>
                <a:ea typeface="+mn-ea"/>
                <a:cs typeface="+mn-cs"/>
              </a:rPr>
              <a:t>ư</a:t>
            </a:r>
            <a:r>
              <a:rPr lang="en-US" sz="1400" dirty="0" err="1">
                <a:solidFill>
                  <a:srgbClr val="000000"/>
                </a:solidFill>
                <a:latin typeface="Arial"/>
              </a:rPr>
              <a:t>ợc</a:t>
            </a:r>
            <a:r>
              <a:rPr lang="en-US" sz="1400" dirty="0">
                <a:solidFill>
                  <a:srgbClr val="000000"/>
                </a:solidFill>
                <a:latin typeface="Arial"/>
              </a:rPr>
              <a:t> </a:t>
            </a:r>
            <a:r>
              <a:rPr lang="en-US" sz="1400" dirty="0" err="1">
                <a:solidFill>
                  <a:srgbClr val="000000"/>
                </a:solidFill>
                <a:latin typeface="Arial"/>
              </a:rPr>
              <a:t>gửi</a:t>
            </a:r>
            <a:r>
              <a:rPr lang="en-US" sz="1400" dirty="0">
                <a:solidFill>
                  <a:srgbClr val="000000"/>
                </a:solidFill>
                <a:latin typeface="Arial"/>
              </a:rPr>
              <a:t> </a:t>
            </a:r>
            <a:r>
              <a:rPr lang="en-US" sz="1400" dirty="0" err="1">
                <a:solidFill>
                  <a:srgbClr val="000000"/>
                </a:solidFill>
                <a:latin typeface="Arial"/>
              </a:rPr>
              <a:t>đến</a:t>
            </a:r>
            <a:r>
              <a:rPr lang="en-US" sz="1400" dirty="0">
                <a:solidFill>
                  <a:srgbClr val="000000"/>
                </a:solidFill>
                <a:latin typeface="Arial"/>
              </a:rPr>
              <a:t> email </a:t>
            </a:r>
            <a:r>
              <a:rPr lang="en-US" sz="1400" dirty="0" err="1">
                <a:solidFill>
                  <a:srgbClr val="000000"/>
                </a:solidFill>
                <a:latin typeface="Arial"/>
              </a:rPr>
              <a:t>của</a:t>
            </a:r>
            <a:r>
              <a:rPr lang="en-US" sz="1400" dirty="0">
                <a:solidFill>
                  <a:srgbClr val="000000"/>
                </a:solidFill>
                <a:latin typeface="Arial"/>
              </a:rPr>
              <a:t> </a:t>
            </a:r>
            <a:r>
              <a:rPr lang="en-US" sz="1400" dirty="0" err="1">
                <a:solidFill>
                  <a:srgbClr val="000000"/>
                </a:solidFill>
                <a:latin typeface="Arial"/>
              </a:rPr>
              <a:t>bạn</a:t>
            </a:r>
            <a:r>
              <a:rPr lang="en-US" sz="1400" dirty="0">
                <a:solidFill>
                  <a:srgbClr val="000000"/>
                </a:solidFill>
                <a:latin typeface="Arial"/>
              </a:rPr>
              <a:t> </a:t>
            </a:r>
            <a:r>
              <a:rPr lang="en-US" sz="1400" dirty="0" err="1">
                <a:solidFill>
                  <a:srgbClr val="000000"/>
                </a:solidFill>
                <a:latin typeface="Arial"/>
              </a:rPr>
              <a:t>bằng</a:t>
            </a:r>
            <a:r>
              <a:rPr lang="en-US" sz="1400" dirty="0">
                <a:solidFill>
                  <a:srgbClr val="000000"/>
                </a:solidFill>
                <a:latin typeface="Arial"/>
              </a:rPr>
              <a:t> </a:t>
            </a:r>
            <a:r>
              <a:rPr lang="en-US" sz="1400" dirty="0" err="1">
                <a:solidFill>
                  <a:srgbClr val="000000"/>
                </a:solidFill>
                <a:latin typeface="Arial"/>
              </a:rPr>
              <a:t>cách</a:t>
            </a:r>
            <a:r>
              <a:rPr lang="en-US" sz="1400" dirty="0">
                <a:solidFill>
                  <a:srgbClr val="000000"/>
                </a:solidFill>
                <a:latin typeface="Arial"/>
              </a:rPr>
              <a:t> </a:t>
            </a:r>
            <a:r>
              <a:rPr lang="en-US" sz="1400" dirty="0" err="1">
                <a:solidFill>
                  <a:srgbClr val="000000"/>
                </a:solidFill>
                <a:latin typeface="Arial"/>
              </a:rPr>
              <a:t>nhấn</a:t>
            </a:r>
            <a:r>
              <a:rPr lang="en-US" sz="1400" dirty="0">
                <a:solidFill>
                  <a:srgbClr val="000000"/>
                </a:solidFill>
                <a:latin typeface="Arial"/>
              </a:rPr>
              <a:t> </a:t>
            </a:r>
            <a:r>
              <a:rPr kumimoji="0" lang="en-US" sz="1400" b="1" i="0" u="none" strike="noStrike" kern="1200" cap="none" spc="0" normalizeH="0" baseline="0" noProof="0" dirty="0">
                <a:ln>
                  <a:noFill/>
                </a:ln>
                <a:solidFill>
                  <a:srgbClr val="000000"/>
                </a:solidFill>
                <a:effectLst/>
                <a:uLnTx/>
                <a:uFillTx/>
                <a:latin typeface="Arial"/>
                <a:ea typeface="+mn-ea"/>
                <a:cs typeface="+mn-cs"/>
              </a:rPr>
              <a:t>Resend</a:t>
            </a:r>
            <a:r>
              <a:rPr lang="en-US" sz="1400" dirty="0">
                <a:solidFill>
                  <a:srgbClr val="000000"/>
                </a:solidFill>
                <a:latin typeface="Arial"/>
              </a:rPr>
              <a:t>.</a:t>
            </a:r>
            <a:br>
              <a:rPr kumimoji="0" lang="en-US" sz="1400" b="0" i="0" u="none" strike="noStrike" kern="1200" cap="none" spc="0" normalizeH="0" baseline="0" noProof="0" dirty="0">
                <a:ln>
                  <a:noFill/>
                </a:ln>
                <a:solidFill>
                  <a:srgbClr val="000000"/>
                </a:solidFill>
                <a:effectLst/>
                <a:uLnTx/>
                <a:uFillTx/>
                <a:latin typeface="Arial"/>
                <a:ea typeface="+mn-ea"/>
                <a:cs typeface="+mn-cs"/>
              </a:rPr>
            </a:br>
            <a:br>
              <a:rPr kumimoji="0" lang="en-US" sz="1400" b="0" i="0" u="none" strike="noStrike" kern="1200" cap="none" spc="0" normalizeH="0" baseline="0" noProof="0" dirty="0">
                <a:ln>
                  <a:noFill/>
                </a:ln>
                <a:solidFill>
                  <a:srgbClr val="000000"/>
                </a:solidFill>
                <a:effectLst/>
                <a:uLnTx/>
                <a:uFillTx/>
                <a:latin typeface="Arial"/>
                <a:ea typeface="+mn-ea"/>
                <a:cs typeface="+mn-cs"/>
              </a:rPr>
            </a:br>
            <a:endPar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p:cNvSpPr txBox="1"/>
          <p:nvPr/>
        </p:nvSpPr>
        <p:spPr>
          <a:xfrm>
            <a:off x="324000" y="4861433"/>
            <a:ext cx="8496150" cy="646331"/>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ct val="50000"/>
              </a:spcBef>
              <a:spcAft>
                <a:spcPts val="0"/>
              </a:spcAft>
              <a:buClr>
                <a:srgbClr val="D47619"/>
              </a:buClr>
              <a:buSzPct val="120000"/>
              <a:buFont typeface="+mj-lt"/>
              <a:buAutoNum type="arabicPeriod" startAt="2"/>
              <a:tabLst/>
              <a:defRPr/>
            </a:pP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Line Items section </a:t>
            </a:r>
            <a:r>
              <a:rPr lang="en-US" sz="1400" kern="0" dirty="0" err="1">
                <a:solidFill>
                  <a:srgbClr val="000000"/>
                </a:solidFill>
                <a:latin typeface="Arial"/>
                <a:ea typeface="Arial Unicode MS" pitchFamily="34" charset="-128"/>
                <a:cs typeface="Arial Unicode MS" pitchFamily="34" charset="-128"/>
              </a:rPr>
              <a:t>mô</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tả</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thông</a:t>
            </a:r>
            <a:r>
              <a:rPr lang="en-US" sz="1400" kern="0" dirty="0">
                <a:solidFill>
                  <a:srgbClr val="000000"/>
                </a:solidFill>
                <a:latin typeface="Arial"/>
                <a:ea typeface="Arial Unicode MS" pitchFamily="34" charset="-128"/>
                <a:cs typeface="Arial Unicode MS" pitchFamily="34" charset="-128"/>
              </a:rPr>
              <a:t> tin </a:t>
            </a:r>
            <a:r>
              <a:rPr lang="en-US" sz="1400" kern="0" dirty="0" err="1">
                <a:solidFill>
                  <a:srgbClr val="000000"/>
                </a:solidFill>
                <a:latin typeface="Arial"/>
                <a:ea typeface="Arial Unicode MS" pitchFamily="34" charset="-128"/>
                <a:cs typeface="Arial Unicode MS" pitchFamily="34" charset="-128"/>
              </a:rPr>
              <a:t>mặt</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hàng</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r>
              <a:rPr kumimoji="0" lang="en-US" sz="14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Mỗi</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r>
              <a:rPr kumimoji="0" lang="en-US" sz="14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dòng</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r>
              <a:rPr kumimoji="0" lang="en-US" sz="14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mô</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r>
              <a:rPr kumimoji="0" lang="en-US" sz="14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tả</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s</a:t>
            </a:r>
            <a:r>
              <a:rPr lang="en-US" sz="1400" kern="0" dirty="0">
                <a:solidFill>
                  <a:srgbClr val="000000"/>
                </a:solidFill>
                <a:latin typeface="Arial"/>
                <a:ea typeface="Arial Unicode MS" pitchFamily="34" charset="-128"/>
                <a:cs typeface="Arial Unicode MS" pitchFamily="34" charset="-128"/>
              </a:rPr>
              <a:t>ố l</a:t>
            </a:r>
            <a:r>
              <a:rPr lang="vi-VN" sz="1400" kern="0" dirty="0">
                <a:solidFill>
                  <a:srgbClr val="000000"/>
                </a:solidFill>
                <a:latin typeface="Arial"/>
                <a:ea typeface="Arial Unicode MS" pitchFamily="34" charset="-128"/>
                <a:cs typeface="Arial Unicode MS" pitchFamily="34" charset="-128"/>
              </a:rPr>
              <a:t>ư</a:t>
            </a:r>
            <a:r>
              <a:rPr lang="en-US" sz="1400" kern="0" dirty="0" err="1">
                <a:solidFill>
                  <a:srgbClr val="000000"/>
                </a:solidFill>
                <a:latin typeface="Arial"/>
                <a:ea typeface="Arial Unicode MS" pitchFamily="34" charset="-128"/>
                <a:cs typeface="Arial Unicode MS" pitchFamily="34" charset="-128"/>
              </a:rPr>
              <a:t>ợng</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mặt</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hàng</a:t>
            </a:r>
            <a:r>
              <a:rPr lang="en-US" sz="1400" kern="0" dirty="0">
                <a:solidFill>
                  <a:srgbClr val="000000"/>
                </a:solidFill>
                <a:latin typeface="Arial"/>
                <a:ea typeface="Arial Unicode MS" pitchFamily="34" charset="-128"/>
                <a:cs typeface="Arial Unicode MS" pitchFamily="34" charset="-128"/>
              </a:rPr>
              <a:t> Cargill </a:t>
            </a:r>
            <a:r>
              <a:rPr lang="en-US" sz="1400" kern="0" dirty="0" err="1">
                <a:solidFill>
                  <a:srgbClr val="000000"/>
                </a:solidFill>
                <a:latin typeface="Arial"/>
                <a:ea typeface="Arial Unicode MS" pitchFamily="34" charset="-128"/>
                <a:cs typeface="Arial Unicode MS" pitchFamily="34" charset="-128"/>
              </a:rPr>
              <a:t>muốn</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mua</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r>
              <a:rPr kumimoji="0" lang="en-US" sz="14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Đặt</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status </a:t>
            </a:r>
            <a:r>
              <a:rPr kumimoji="0" lang="en-US" sz="14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cho</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t</a:t>
            </a:r>
            <a:r>
              <a:rPr lang="en-US" sz="1400" kern="0" dirty="0" err="1">
                <a:solidFill>
                  <a:srgbClr val="000000"/>
                </a:solidFill>
                <a:latin typeface="Arial"/>
                <a:ea typeface="Arial Unicode MS" pitchFamily="34" charset="-128"/>
                <a:cs typeface="Arial Unicode MS" pitchFamily="34" charset="-128"/>
              </a:rPr>
              <a:t>ừng</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dòng</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hàng</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bằng</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cách</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gửi</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xác</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nhận</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đặt</a:t>
            </a:r>
            <a:r>
              <a:rPr lang="en-US" sz="1400" kern="0" dirty="0">
                <a:solidFill>
                  <a:srgbClr val="000000"/>
                </a:solidFill>
                <a:latin typeface="Arial"/>
                <a:ea typeface="Arial Unicode MS" pitchFamily="34" charset="-128"/>
                <a:cs typeface="Arial Unicode MS" pitchFamily="34" charset="-128"/>
              </a:rPr>
              <a:t> </a:t>
            </a:r>
            <a:r>
              <a:rPr lang="en-US" sz="1400" kern="0" dirty="0" err="1">
                <a:solidFill>
                  <a:srgbClr val="000000"/>
                </a:solidFill>
                <a:latin typeface="Arial"/>
                <a:ea typeface="Arial Unicode MS" pitchFamily="34" charset="-128"/>
                <a:cs typeface="Arial Unicode MS" pitchFamily="34" charset="-128"/>
              </a:rPr>
              <a:t>hàng</a:t>
            </a:r>
            <a:r>
              <a:rPr lang="en-US" sz="1400" kern="0" dirty="0">
                <a:solidFill>
                  <a:srgbClr val="000000"/>
                </a:solidFill>
                <a:latin typeface="Arial"/>
                <a:ea typeface="Arial Unicode MS" pitchFamily="34" charset="-128"/>
                <a:cs typeface="Arial Unicode MS" pitchFamily="34" charset="-128"/>
              </a:rPr>
              <a:t> </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click </a:t>
            </a: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Create Order Confirmation</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Ở </a:t>
            </a:r>
            <a:r>
              <a:rPr kumimoji="0" lang="en-US" sz="14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cuối</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PO </a:t>
            </a:r>
            <a:r>
              <a:rPr kumimoji="0" lang="en-US" sz="14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là</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Sub-Total.</a:t>
            </a:r>
          </a:p>
        </p:txBody>
      </p:sp>
      <p:sp>
        <p:nvSpPr>
          <p:cNvPr id="20" name="Action Button: Help 19">
            <a:hlinkClick r:id="rId4"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9" name="Picture 8"/>
          <p:cNvPicPr>
            <a:picLocks noChangeAspect="1"/>
          </p:cNvPicPr>
          <p:nvPr/>
        </p:nvPicPr>
        <p:blipFill>
          <a:blip r:embed="rId5"/>
          <a:stretch>
            <a:fillRect/>
          </a:stretch>
        </p:blipFill>
        <p:spPr>
          <a:xfrm>
            <a:off x="3922825" y="1511999"/>
            <a:ext cx="4789375" cy="638583"/>
          </a:xfrm>
          <a:prstGeom prst="rect">
            <a:avLst/>
          </a:prstGeom>
          <a:ln>
            <a:solidFill>
              <a:schemeClr val="tx1"/>
            </a:solidFill>
          </a:ln>
        </p:spPr>
      </p:pic>
      <p:sp>
        <p:nvSpPr>
          <p:cNvPr id="21" name="Oval 20"/>
          <p:cNvSpPr/>
          <p:nvPr/>
        </p:nvSpPr>
        <p:spPr bwMode="gray">
          <a:xfrm>
            <a:off x="8407686" y="1680372"/>
            <a:ext cx="186690" cy="184119"/>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grpSp>
        <p:nvGrpSpPr>
          <p:cNvPr id="16" name="Group 15"/>
          <p:cNvGrpSpPr/>
          <p:nvPr/>
        </p:nvGrpSpPr>
        <p:grpSpPr>
          <a:xfrm>
            <a:off x="7223469" y="167979"/>
            <a:ext cx="1414722" cy="275496"/>
            <a:chOff x="7223468" y="202707"/>
            <a:chExt cx="1414722" cy="275496"/>
          </a:xfrm>
        </p:grpSpPr>
        <p:sp>
          <p:nvSpPr>
            <p:cNvPr id="18"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Slide Number Placeholder 2">
            <a:extLst>
              <a:ext uri="{FF2B5EF4-FFF2-40B4-BE49-F238E27FC236}">
                <a16:creationId xmlns:a16="http://schemas.microsoft.com/office/drawing/2014/main" id="{20F24092-5B46-41AD-A7D6-1F99A1EDE63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43</a:t>
            </a:fld>
            <a:endParaRPr lang="en-US" dirty="0">
              <a:solidFill>
                <a:prstClr val="white"/>
              </a:solidFill>
            </a:endParaRPr>
          </a:p>
        </p:txBody>
      </p:sp>
    </p:spTree>
    <p:extLst>
      <p:ext uri="{BB962C8B-B14F-4D97-AF65-F5344CB8AC3E}">
        <p14:creationId xmlns:p14="http://schemas.microsoft.com/office/powerpoint/2010/main" val="3152784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4000" y="1512001"/>
            <a:ext cx="2687557" cy="3451885"/>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lang="en-US" sz="1400" b="1" dirty="0" err="1">
                <a:solidFill>
                  <a:srgbClr val="000000"/>
                </a:solidFill>
                <a:latin typeface="Arial"/>
              </a:rPr>
              <a:t>Chọn</a:t>
            </a:r>
            <a:r>
              <a:rPr kumimoji="0" lang="en-US" sz="1400" b="1" i="0" u="none" strike="noStrike" kern="1200" cap="none" spc="0" normalizeH="0" baseline="0" noProof="0" dirty="0">
                <a:ln>
                  <a:noFill/>
                </a:ln>
                <a:solidFill>
                  <a:srgbClr val="000000"/>
                </a:solidFill>
                <a:effectLst/>
                <a:uLnTx/>
                <a:uFillTx/>
                <a:latin typeface="Arial"/>
                <a:ea typeface="+mn-ea"/>
                <a:cs typeface="+mn-cs"/>
              </a:rPr>
              <a:t> “Download PDF</a:t>
            </a:r>
            <a:r>
              <a:rPr lang="en-US" sz="1400" b="1" dirty="0">
                <a:solidFill>
                  <a:srgbClr val="000000"/>
                </a:solidFill>
                <a:latin typeface="Arial"/>
              </a:rPr>
              <a:t>”</a:t>
            </a:r>
            <a:r>
              <a:rPr kumimoji="0" lang="en-US" sz="1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L</a:t>
            </a:r>
            <a:r>
              <a:rPr kumimoji="0" lang="vi-VN" sz="1400" b="1" i="0" u="none" strike="noStrike" kern="1200" cap="none" spc="0" normalizeH="0" baseline="0" noProof="0" dirty="0">
                <a:ln>
                  <a:noFill/>
                </a:ln>
                <a:solidFill>
                  <a:srgbClr val="000000"/>
                </a:solidFill>
                <a:effectLst/>
                <a:uLnTx/>
                <a:uFillTx/>
                <a:latin typeface="Arial"/>
                <a:ea typeface="+mn-ea"/>
                <a:cs typeface="+mn-cs"/>
              </a:rPr>
              <a:t>ư</a:t>
            </a:r>
            <a:r>
              <a:rPr kumimoji="0" lang="en-US" sz="1400" b="1" i="0" u="none" strike="noStrike" kern="1200" cap="none" spc="0" normalizeH="0" baseline="0" noProof="0" dirty="0">
                <a:ln>
                  <a:noFill/>
                </a:ln>
                <a:solidFill>
                  <a:srgbClr val="000000"/>
                </a:solidFill>
                <a:effectLst/>
                <a:uLnTx/>
                <a:uFillTx/>
                <a:latin typeface="Arial"/>
                <a:ea typeface="+mn-ea"/>
                <a:cs typeface="+mn-cs"/>
              </a:rPr>
              <a:t>u ý: </a:t>
            </a:r>
            <a:r>
              <a:rPr lang="en-US" sz="1400" noProof="0" dirty="0" err="1">
                <a:solidFill>
                  <a:srgbClr val="000000"/>
                </a:solidFill>
                <a:latin typeface="Arial"/>
              </a:rPr>
              <a:t>N</a:t>
            </a:r>
            <a:r>
              <a:rPr kumimoji="0" lang="en-US" sz="1400" b="0" i="0" u="none" strike="noStrike" kern="1200" cap="none" spc="0" normalizeH="0" baseline="0" noProof="0" dirty="0" err="1">
                <a:ln>
                  <a:noFill/>
                </a:ln>
                <a:solidFill>
                  <a:srgbClr val="000000"/>
                </a:solidFill>
                <a:effectLst/>
                <a:uLnTx/>
                <a:uFillTx/>
                <a:latin typeface="Arial"/>
                <a:ea typeface="+mn-ea"/>
                <a:cs typeface="+mn-cs"/>
              </a:rPr>
              <a:t>ếu</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tài</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liệu</a:t>
            </a:r>
            <a:r>
              <a:rPr kumimoji="0" lang="en-US" sz="1400" b="0" i="0" u="none" strike="noStrike" kern="1200" cap="none" spc="0" normalizeH="0" baseline="0" noProof="0" dirty="0">
                <a:ln>
                  <a:noFill/>
                </a:ln>
                <a:solidFill>
                  <a:srgbClr val="000000"/>
                </a:solidFill>
                <a:effectLst/>
                <a:uLnTx/>
                <a:uFillTx/>
                <a:latin typeface="Arial"/>
                <a:ea typeface="+mn-ea"/>
                <a:cs typeface="+mn-cs"/>
              </a:rPr>
              <a:t> v</a:t>
            </a:r>
            <a:r>
              <a:rPr kumimoji="0" lang="vi-VN" sz="1400" b="0" i="0" u="none" strike="noStrike" kern="1200" cap="none" spc="0" normalizeH="0" baseline="0" noProof="0" dirty="0">
                <a:ln>
                  <a:noFill/>
                </a:ln>
                <a:solidFill>
                  <a:srgbClr val="000000"/>
                </a:solidFill>
                <a:effectLst/>
                <a:uLnTx/>
                <a:uFillTx/>
                <a:latin typeface="Arial"/>
                <a:ea typeface="+mn-ea"/>
                <a:cs typeface="+mn-cs"/>
              </a:rPr>
              <a:t>ư</a:t>
            </a:r>
            <a:r>
              <a:rPr lang="en-US" sz="1400" dirty="0" err="1">
                <a:solidFill>
                  <a:srgbClr val="000000"/>
                </a:solidFill>
                <a:latin typeface="Arial"/>
              </a:rPr>
              <a:t>ợt</a:t>
            </a:r>
            <a:r>
              <a:rPr lang="en-US" sz="1400" dirty="0">
                <a:solidFill>
                  <a:srgbClr val="000000"/>
                </a:solidFill>
                <a:latin typeface="Arial"/>
              </a:rPr>
              <a:t> </a:t>
            </a:r>
            <a:r>
              <a:rPr lang="en-US" sz="1400" dirty="0" err="1">
                <a:solidFill>
                  <a:srgbClr val="000000"/>
                </a:solidFill>
                <a:latin typeface="Arial"/>
              </a:rPr>
              <a:t>quá</a:t>
            </a:r>
            <a:r>
              <a:rPr lang="en-US" sz="1400" dirty="0">
                <a:solidFill>
                  <a:srgbClr val="000000"/>
                </a:solidFill>
                <a:latin typeface="Arial"/>
              </a:rPr>
              <a:t> 1.000 </a:t>
            </a:r>
            <a:r>
              <a:rPr lang="en-US" sz="1400" dirty="0" err="1">
                <a:solidFill>
                  <a:srgbClr val="000000"/>
                </a:solidFill>
                <a:latin typeface="Arial"/>
              </a:rPr>
              <a:t>dòng</a:t>
            </a:r>
            <a:r>
              <a:rPr lang="en-US" sz="1400" dirty="0">
                <a:solidFill>
                  <a:srgbClr val="000000"/>
                </a:solidFill>
                <a:latin typeface="Arial"/>
              </a:rPr>
              <a:t> </a:t>
            </a:r>
            <a:r>
              <a:rPr lang="en-US" sz="1400" dirty="0" err="1">
                <a:solidFill>
                  <a:srgbClr val="000000"/>
                </a:solidFill>
                <a:latin typeface="Arial"/>
              </a:rPr>
              <a:t>hoặc</a:t>
            </a:r>
            <a:r>
              <a:rPr lang="en-US" sz="1400" dirty="0">
                <a:solidFill>
                  <a:srgbClr val="000000"/>
                </a:solidFill>
                <a:latin typeface="Arial"/>
              </a:rPr>
              <a:t> </a:t>
            </a:r>
            <a:r>
              <a:rPr lang="en-US" sz="1400" dirty="0" err="1">
                <a:solidFill>
                  <a:srgbClr val="000000"/>
                </a:solidFill>
                <a:latin typeface="Arial"/>
              </a:rPr>
              <a:t>kích</a:t>
            </a:r>
            <a:r>
              <a:rPr lang="en-US" sz="1400" dirty="0">
                <a:solidFill>
                  <a:srgbClr val="000000"/>
                </a:solidFill>
                <a:latin typeface="Arial"/>
              </a:rPr>
              <a:t> </a:t>
            </a:r>
            <a:r>
              <a:rPr lang="en-US" sz="1400" dirty="0" err="1">
                <a:solidFill>
                  <a:srgbClr val="000000"/>
                </a:solidFill>
                <a:latin typeface="Arial"/>
              </a:rPr>
              <a:t>th</a:t>
            </a:r>
            <a:r>
              <a:rPr lang="vi-VN" sz="1400" dirty="0">
                <a:solidFill>
                  <a:srgbClr val="000000"/>
                </a:solidFill>
                <a:latin typeface="Arial"/>
              </a:rPr>
              <a:t>ư</a:t>
            </a:r>
            <a:r>
              <a:rPr lang="en-US" sz="1400" dirty="0" err="1">
                <a:solidFill>
                  <a:srgbClr val="000000"/>
                </a:solidFill>
                <a:latin typeface="Arial"/>
              </a:rPr>
              <a:t>ớc</a:t>
            </a:r>
            <a:r>
              <a:rPr lang="en-US" sz="1400" dirty="0">
                <a:solidFill>
                  <a:srgbClr val="000000"/>
                </a:solidFill>
                <a:latin typeface="Arial"/>
              </a:rPr>
              <a:t> </a:t>
            </a:r>
            <a:r>
              <a:rPr lang="en-US" sz="1400" dirty="0" err="1">
                <a:solidFill>
                  <a:srgbClr val="000000"/>
                </a:solidFill>
                <a:latin typeface="Arial"/>
              </a:rPr>
              <a:t>lớn</a:t>
            </a:r>
            <a:r>
              <a:rPr lang="en-US" sz="1400" dirty="0">
                <a:solidFill>
                  <a:srgbClr val="000000"/>
                </a:solidFill>
                <a:latin typeface="Arial"/>
              </a:rPr>
              <a:t> h</a:t>
            </a:r>
            <a:r>
              <a:rPr lang="vi-VN" sz="1400" dirty="0">
                <a:solidFill>
                  <a:srgbClr val="000000"/>
                </a:solidFill>
                <a:latin typeface="Arial"/>
              </a:rPr>
              <a:t>ơ</a:t>
            </a:r>
            <a:r>
              <a:rPr lang="en-US" sz="1400" dirty="0">
                <a:solidFill>
                  <a:srgbClr val="000000"/>
                </a:solidFill>
                <a:latin typeface="Arial"/>
              </a:rPr>
              <a:t>n </a:t>
            </a:r>
            <a:r>
              <a:rPr kumimoji="0" lang="en-US" sz="1400" b="0" i="0" u="none" strike="noStrike" kern="1200" cap="none" spc="0" normalizeH="0" baseline="0" noProof="0" dirty="0">
                <a:ln>
                  <a:noFill/>
                </a:ln>
                <a:solidFill>
                  <a:srgbClr val="000000"/>
                </a:solidFill>
                <a:effectLst/>
                <a:uLnTx/>
                <a:uFillTx/>
                <a:latin typeface="Arial"/>
                <a:ea typeface="+mn-ea"/>
                <a:cs typeface="+mn-cs"/>
              </a:rPr>
              <a:t>1MB, Chi </a:t>
            </a:r>
            <a:r>
              <a:rPr kumimoji="0" lang="en-US" sz="1400" b="0" i="0" u="none" strike="noStrike" kern="1200" cap="none" spc="0" normalizeH="0" baseline="0" noProof="0" dirty="0" err="1">
                <a:ln>
                  <a:noFill/>
                </a:ln>
                <a:solidFill>
                  <a:srgbClr val="000000"/>
                </a:solidFill>
                <a:effectLst/>
                <a:uLnTx/>
                <a:uFillTx/>
                <a:latin typeface="Arial"/>
                <a:ea typeface="+mn-ea"/>
                <a:cs typeface="+mn-cs"/>
              </a:rPr>
              <a:t>tiết</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lang="en-US" sz="1400" dirty="0" err="1">
                <a:solidFill>
                  <a:srgbClr val="000000"/>
                </a:solidFill>
                <a:latin typeface="Arial"/>
              </a:rPr>
              <a:t>sẽ</a:t>
            </a:r>
            <a:r>
              <a:rPr lang="en-US" sz="1400" dirty="0">
                <a:solidFill>
                  <a:srgbClr val="000000"/>
                </a:solidFill>
                <a:latin typeface="Arial"/>
              </a:rPr>
              <a:t> </a:t>
            </a:r>
            <a:r>
              <a:rPr lang="en-US" sz="1400" dirty="0" err="1">
                <a:solidFill>
                  <a:srgbClr val="000000"/>
                </a:solidFill>
                <a:latin typeface="Arial"/>
              </a:rPr>
              <a:t>không</a:t>
            </a:r>
            <a:r>
              <a:rPr lang="en-US" sz="1400" dirty="0">
                <a:solidFill>
                  <a:srgbClr val="000000"/>
                </a:solidFill>
                <a:latin typeface="Arial"/>
              </a:rPr>
              <a:t> đ</a:t>
            </a:r>
            <a:r>
              <a:rPr lang="vi-VN" sz="1400" dirty="0">
                <a:solidFill>
                  <a:srgbClr val="000000"/>
                </a:solidFill>
                <a:latin typeface="Arial"/>
              </a:rPr>
              <a:t>ư</a:t>
            </a:r>
            <a:r>
              <a:rPr lang="en-US" sz="1400" dirty="0" err="1">
                <a:solidFill>
                  <a:srgbClr val="000000"/>
                </a:solidFill>
                <a:latin typeface="Arial"/>
              </a:rPr>
              <a:t>ợc</a:t>
            </a:r>
            <a:r>
              <a:rPr lang="en-US" sz="1400" dirty="0">
                <a:solidFill>
                  <a:srgbClr val="000000"/>
                </a:solidFill>
                <a:latin typeface="Arial"/>
              </a:rPr>
              <a:t> </a:t>
            </a:r>
            <a:r>
              <a:rPr lang="en-US" sz="1400" dirty="0" err="1">
                <a:solidFill>
                  <a:srgbClr val="000000"/>
                </a:solidFill>
                <a:latin typeface="Arial"/>
              </a:rPr>
              <a:t>thể</a:t>
            </a:r>
            <a:r>
              <a:rPr lang="en-US" sz="1400" dirty="0">
                <a:solidFill>
                  <a:srgbClr val="000000"/>
                </a:solidFill>
                <a:latin typeface="Arial"/>
              </a:rPr>
              <a:t> </a:t>
            </a:r>
            <a:r>
              <a:rPr lang="en-US" sz="1400" dirty="0" err="1">
                <a:solidFill>
                  <a:srgbClr val="000000"/>
                </a:solidFill>
                <a:latin typeface="Arial"/>
              </a:rPr>
              <a:t>hiện</a:t>
            </a:r>
            <a:r>
              <a:rPr lang="en-US" sz="1400" dirty="0">
                <a:solidFill>
                  <a:srgbClr val="000000"/>
                </a:solidFill>
                <a:latin typeface="Arial"/>
              </a:rPr>
              <a:t> </a:t>
            </a:r>
            <a:r>
              <a:rPr lang="en-US" sz="1400" dirty="0" err="1">
                <a:solidFill>
                  <a:srgbClr val="000000"/>
                </a:solidFill>
                <a:latin typeface="Arial"/>
              </a:rPr>
              <a:t>trong</a:t>
            </a:r>
            <a:r>
              <a:rPr lang="en-US" sz="1400" dirty="0">
                <a:solidFill>
                  <a:srgbClr val="000000"/>
                </a:solidFill>
                <a:latin typeface="Arial"/>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UI. </a:t>
            </a:r>
            <a:r>
              <a:rPr kumimoji="0" lang="en-US" sz="1400" b="0" i="0" u="none" strike="noStrike" kern="1200" cap="none" spc="0" normalizeH="0" baseline="0" noProof="0" dirty="0" err="1">
                <a:ln>
                  <a:noFill/>
                </a:ln>
                <a:solidFill>
                  <a:srgbClr val="000000"/>
                </a:solidFill>
                <a:effectLst/>
                <a:uLnTx/>
                <a:uFillTx/>
                <a:latin typeface="Arial"/>
                <a:ea typeface="+mn-ea"/>
                <a:cs typeface="+mn-cs"/>
              </a:rPr>
              <a:t>Vì</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thế</a:t>
            </a:r>
            <a:r>
              <a:rPr kumimoji="0" lang="en-US" sz="1400" b="0" i="0" u="none" strike="noStrike" kern="1200" cap="none" spc="0" normalizeH="0" baseline="0" noProof="0" dirty="0">
                <a:ln>
                  <a:noFill/>
                </a:ln>
                <a:solidFill>
                  <a:srgbClr val="000000"/>
                </a:solidFill>
                <a:effectLst/>
                <a:uLnTx/>
                <a:uFillTx/>
                <a:latin typeface="Arial"/>
                <a:ea typeface="+mn-ea"/>
                <a:cs typeface="+mn-cs"/>
              </a:rPr>
              <a:t> chi </a:t>
            </a:r>
            <a:r>
              <a:rPr kumimoji="0" lang="en-US" sz="1400" b="0" i="0" u="none" strike="noStrike" kern="1200" cap="none" spc="0" normalizeH="0" baseline="0" noProof="0" dirty="0" err="1">
                <a:ln>
                  <a:noFill/>
                </a:ln>
                <a:solidFill>
                  <a:srgbClr val="000000"/>
                </a:solidFill>
                <a:effectLst/>
                <a:uLnTx/>
                <a:uFillTx/>
                <a:latin typeface="Arial"/>
                <a:ea typeface="+mn-ea"/>
                <a:cs typeface="+mn-cs"/>
              </a:rPr>
              <a:t>tiết</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sẽ</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không</a:t>
            </a:r>
            <a:r>
              <a:rPr kumimoji="0" lang="en-US" sz="1400" b="0" i="0" u="none" strike="noStrike" kern="1200" cap="none" spc="0" normalizeH="0" baseline="0" noProof="0" dirty="0">
                <a:ln>
                  <a:noFill/>
                </a:ln>
                <a:solidFill>
                  <a:srgbClr val="000000"/>
                </a:solidFill>
                <a:effectLst/>
                <a:uLnTx/>
                <a:uFillTx/>
                <a:latin typeface="Arial"/>
                <a:ea typeface="+mn-ea"/>
                <a:cs typeface="+mn-cs"/>
              </a:rPr>
              <a:t> đ</a:t>
            </a:r>
            <a:r>
              <a:rPr kumimoji="0" lang="vi-VN" sz="1400" b="0" i="0" u="none" strike="noStrike" kern="1200" cap="none" spc="0" normalizeH="0" baseline="0" noProof="0" dirty="0">
                <a:ln>
                  <a:noFill/>
                </a:ln>
                <a:solidFill>
                  <a:srgbClr val="000000"/>
                </a:solidFill>
                <a:effectLst/>
                <a:uLnTx/>
                <a:uFillTx/>
                <a:latin typeface="Arial"/>
                <a:ea typeface="+mn-ea"/>
                <a:cs typeface="+mn-cs"/>
              </a:rPr>
              <a:t>ư</a:t>
            </a:r>
            <a:r>
              <a:rPr lang="en-US" sz="1400" dirty="0" err="1">
                <a:solidFill>
                  <a:srgbClr val="000000"/>
                </a:solidFill>
                <a:latin typeface="Arial"/>
              </a:rPr>
              <a:t>ợc</a:t>
            </a:r>
            <a:r>
              <a:rPr lang="en-US" sz="1400" dirty="0">
                <a:solidFill>
                  <a:srgbClr val="000000"/>
                </a:solidFill>
                <a:latin typeface="Arial"/>
              </a:rPr>
              <a:t> </a:t>
            </a:r>
            <a:r>
              <a:rPr lang="en-US" sz="1400" dirty="0" err="1">
                <a:solidFill>
                  <a:srgbClr val="000000"/>
                </a:solidFill>
                <a:latin typeface="Arial"/>
              </a:rPr>
              <a:t>thể</a:t>
            </a:r>
            <a:r>
              <a:rPr lang="en-US" sz="1400" dirty="0">
                <a:solidFill>
                  <a:srgbClr val="000000"/>
                </a:solidFill>
                <a:latin typeface="Arial"/>
              </a:rPr>
              <a:t> </a:t>
            </a:r>
            <a:r>
              <a:rPr lang="en-US" sz="1400" dirty="0" err="1">
                <a:solidFill>
                  <a:srgbClr val="000000"/>
                </a:solidFill>
                <a:latin typeface="Arial"/>
              </a:rPr>
              <a:t>hiện</a:t>
            </a:r>
            <a:r>
              <a:rPr lang="en-US" sz="1400" dirty="0">
                <a:solidFill>
                  <a:srgbClr val="000000"/>
                </a:solidFill>
                <a:latin typeface="Arial"/>
              </a:rPr>
              <a:t> </a:t>
            </a:r>
            <a:r>
              <a:rPr lang="en-US" sz="1400" dirty="0" err="1">
                <a:solidFill>
                  <a:srgbClr val="000000"/>
                </a:solidFill>
                <a:latin typeface="Arial"/>
              </a:rPr>
              <a:t>trong</a:t>
            </a:r>
            <a:r>
              <a:rPr lang="en-US" sz="1400" dirty="0">
                <a:solidFill>
                  <a:srgbClr val="000000"/>
                </a:solidFill>
                <a:latin typeface="Arial"/>
              </a:rPr>
              <a:t> </a:t>
            </a:r>
            <a:r>
              <a:rPr lang="en-US" sz="1400" dirty="0" err="1">
                <a:solidFill>
                  <a:srgbClr val="000000"/>
                </a:solidFill>
                <a:latin typeface="Arial"/>
              </a:rPr>
              <a:t>bản</a:t>
            </a:r>
            <a:r>
              <a:rPr lang="en-US" sz="1400" dirty="0">
                <a:solidFill>
                  <a:srgbClr val="000000"/>
                </a:solidFill>
                <a:latin typeface="Arial"/>
              </a:rPr>
              <a:t> PDF.</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2" name="Group 1"/>
          <p:cNvGrpSpPr/>
          <p:nvPr/>
        </p:nvGrpSpPr>
        <p:grpSpPr>
          <a:xfrm>
            <a:off x="3169315" y="1512000"/>
            <a:ext cx="5542885" cy="682201"/>
            <a:chOff x="3169315" y="1512000"/>
            <a:chExt cx="5542885" cy="682201"/>
          </a:xfrm>
        </p:grpSpPr>
        <p:pic>
          <p:nvPicPr>
            <p:cNvPr id="11" name="Picture 10"/>
            <p:cNvPicPr>
              <a:picLocks noChangeAspect="1"/>
            </p:cNvPicPr>
            <p:nvPr/>
          </p:nvPicPr>
          <p:blipFill>
            <a:blip r:embed="rId3"/>
            <a:stretch>
              <a:fillRect/>
            </a:stretch>
          </p:blipFill>
          <p:spPr>
            <a:xfrm>
              <a:off x="3169315" y="1512000"/>
              <a:ext cx="5542885" cy="682201"/>
            </a:xfrm>
            <a:prstGeom prst="rect">
              <a:avLst/>
            </a:prstGeom>
            <a:ln>
              <a:solidFill>
                <a:schemeClr val="tx1"/>
              </a:solidFill>
            </a:ln>
          </p:spPr>
        </p:pic>
        <p:sp>
          <p:nvSpPr>
            <p:cNvPr id="12" name="Oval 11"/>
            <p:cNvSpPr/>
            <p:nvPr/>
          </p:nvSpPr>
          <p:spPr bwMode="gray">
            <a:xfrm>
              <a:off x="6950192" y="1701388"/>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grpSp>
      <p:pic>
        <p:nvPicPr>
          <p:cNvPr id="16" name="Picture 15"/>
          <p:cNvPicPr>
            <a:picLocks noChangeAspect="1"/>
          </p:cNvPicPr>
          <p:nvPr/>
        </p:nvPicPr>
        <p:blipFill>
          <a:blip r:embed="rId4"/>
          <a:stretch>
            <a:fillRect/>
          </a:stretch>
        </p:blipFill>
        <p:spPr>
          <a:xfrm>
            <a:off x="3159014" y="2626026"/>
            <a:ext cx="5553186" cy="2004060"/>
          </a:xfrm>
          <a:prstGeom prst="rect">
            <a:avLst/>
          </a:prstGeom>
          <a:ln>
            <a:solidFill>
              <a:schemeClr val="tx1"/>
            </a:solidFill>
          </a:ln>
        </p:spPr>
      </p:pic>
      <p:sp>
        <p:nvSpPr>
          <p:cNvPr id="4" name="Title 3"/>
          <p:cNvSpPr>
            <a:spLocks noGrp="1"/>
          </p:cNvSpPr>
          <p:nvPr>
            <p:ph type="title"/>
          </p:nvPr>
        </p:nvSpPr>
        <p:spPr/>
        <p:txBody>
          <a:bodyPr/>
          <a:lstStyle/>
          <a:p>
            <a:r>
              <a:rPr lang="en-US" dirty="0" err="1">
                <a:solidFill>
                  <a:srgbClr val="007681"/>
                </a:solidFill>
              </a:rPr>
              <a:t>Quản</a:t>
            </a:r>
            <a:r>
              <a:rPr lang="en-US" dirty="0">
                <a:solidFill>
                  <a:srgbClr val="007681"/>
                </a:solidFill>
              </a:rPr>
              <a:t> </a:t>
            </a:r>
            <a:r>
              <a:rPr lang="en-US" dirty="0" err="1">
                <a:solidFill>
                  <a:srgbClr val="007681"/>
                </a:solidFill>
              </a:rPr>
              <a:t>lý</a:t>
            </a:r>
            <a:r>
              <a:rPr lang="en-US" dirty="0">
                <a:solidFill>
                  <a:srgbClr val="007681"/>
                </a:solidFill>
              </a:rPr>
              <a:t> PO</a:t>
            </a:r>
            <a:br>
              <a:rPr lang="en-US" dirty="0">
                <a:solidFill>
                  <a:srgbClr val="007681"/>
                </a:solidFill>
              </a:rPr>
            </a:br>
            <a:r>
              <a:rPr lang="en-US" sz="2000" dirty="0" err="1">
                <a:solidFill>
                  <a:srgbClr val="1E9D8B"/>
                </a:solidFill>
              </a:rPr>
              <a:t>Tạo</a:t>
            </a:r>
            <a:r>
              <a:rPr lang="en-US" sz="2000" dirty="0">
                <a:solidFill>
                  <a:srgbClr val="1E9D8B"/>
                </a:solidFill>
              </a:rPr>
              <a:t> </a:t>
            </a:r>
            <a:r>
              <a:rPr lang="en-US" sz="2000" dirty="0" err="1">
                <a:solidFill>
                  <a:srgbClr val="1E9D8B"/>
                </a:solidFill>
              </a:rPr>
              <a:t>bản</a:t>
            </a:r>
            <a:r>
              <a:rPr lang="en-US" sz="2000" dirty="0">
                <a:solidFill>
                  <a:srgbClr val="1E9D8B"/>
                </a:solidFill>
              </a:rPr>
              <a:t> PDF </a:t>
            </a:r>
            <a:r>
              <a:rPr lang="en-US" sz="2000" dirty="0" err="1">
                <a:solidFill>
                  <a:srgbClr val="1E9D8B"/>
                </a:solidFill>
              </a:rPr>
              <a:t>của</a:t>
            </a:r>
            <a:r>
              <a:rPr lang="en-US" sz="2000" dirty="0">
                <a:solidFill>
                  <a:srgbClr val="1E9D8B"/>
                </a:solidFill>
              </a:rPr>
              <a:t> PO</a:t>
            </a:r>
          </a:p>
        </p:txBody>
      </p:sp>
      <p:sp>
        <p:nvSpPr>
          <p:cNvPr id="18" name="Action Button: Help 17">
            <a:hlinkClick r:id="rId5" action="ppaction://hlinksldjump" highlightClick="1"/>
          </p:cNvPr>
          <p:cNvSpPr/>
          <p:nvPr/>
        </p:nvSpPr>
        <p:spPr bwMode="gray">
          <a:xfrm>
            <a:off x="7902077"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5" name="Group 14"/>
          <p:cNvGrpSpPr/>
          <p:nvPr/>
        </p:nvGrpSpPr>
        <p:grpSpPr>
          <a:xfrm>
            <a:off x="7223469" y="167979"/>
            <a:ext cx="1414722" cy="275496"/>
            <a:chOff x="7223468" y="202707"/>
            <a:chExt cx="1414722" cy="275496"/>
          </a:xfrm>
        </p:grpSpPr>
        <p:sp>
          <p:nvSpPr>
            <p:cNvPr id="19"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Slide Number Placeholder 2">
            <a:extLst>
              <a:ext uri="{FF2B5EF4-FFF2-40B4-BE49-F238E27FC236}">
                <a16:creationId xmlns:a16="http://schemas.microsoft.com/office/drawing/2014/main" id="{458BEBBB-DD4A-4D52-840E-69231F041601}"/>
              </a:ext>
            </a:extLst>
          </p:cNvPr>
          <p:cNvSpPr txBox="1">
            <a:spLocks/>
          </p:cNvSpPr>
          <p:nvPr/>
        </p:nvSpPr>
        <p:spPr>
          <a:xfrm>
            <a:off x="239714" y="6286104"/>
            <a:ext cx="378392"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DF1AFCE-D540-41EE-B441-3ED6DEB25CDC}" type="slidenum">
              <a:rPr lang="en-US" sz="1200" b="1" smtClean="0">
                <a:solidFill>
                  <a:prstClr val="white"/>
                </a:solidFill>
              </a:rPr>
              <a:pPr algn="ctr"/>
              <a:t>44</a:t>
            </a:fld>
            <a:endParaRPr lang="en-US" sz="1200" b="1" dirty="0">
              <a:solidFill>
                <a:prstClr val="white"/>
              </a:solidFill>
            </a:endParaRPr>
          </a:p>
        </p:txBody>
      </p:sp>
    </p:spTree>
    <p:extLst>
      <p:ext uri="{BB962C8B-B14F-4D97-AF65-F5344CB8AC3E}">
        <p14:creationId xmlns:p14="http://schemas.microsoft.com/office/powerpoint/2010/main" val="162666920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7681"/>
                </a:solidFill>
                <a:latin typeface="Helvetica" panose="020B0604020202020204" pitchFamily="34" charset="0"/>
                <a:cs typeface="Helvetica" panose="020B0604020202020204" pitchFamily="34" charset="0"/>
              </a:rPr>
              <a:t>Phần</a:t>
            </a:r>
            <a:r>
              <a:rPr lang="en-US" dirty="0">
                <a:solidFill>
                  <a:srgbClr val="007681"/>
                </a:solidFill>
                <a:latin typeface="Helvetica" panose="020B0604020202020204" pitchFamily="34" charset="0"/>
                <a:cs typeface="Helvetica" panose="020B0604020202020204" pitchFamily="34" charset="0"/>
              </a:rPr>
              <a:t> 4: </a:t>
            </a:r>
            <a:r>
              <a:rPr lang="en-US" dirty="0" err="1">
                <a:solidFill>
                  <a:srgbClr val="007681"/>
                </a:solidFill>
                <a:latin typeface="Helvetica" panose="020B0604020202020204" pitchFamily="34" charset="0"/>
                <a:cs typeface="Helvetica" panose="020B0604020202020204" pitchFamily="34" charset="0"/>
              </a:rPr>
              <a:t>Hỗ</a:t>
            </a:r>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trợ</a:t>
            </a:r>
            <a:r>
              <a:rPr lang="en-US" dirty="0">
                <a:solidFill>
                  <a:srgbClr val="007681"/>
                </a:solidFill>
                <a:latin typeface="Helvetica" panose="020B0604020202020204" pitchFamily="34" charset="0"/>
                <a:cs typeface="Helvetica" panose="020B0604020202020204" pitchFamily="34" charset="0"/>
              </a:rPr>
              <a:t> Ariba Network</a:t>
            </a:r>
          </a:p>
        </p:txBody>
      </p:sp>
      <p:grpSp>
        <p:nvGrpSpPr>
          <p:cNvPr id="14" name="Group 13"/>
          <p:cNvGrpSpPr/>
          <p:nvPr/>
        </p:nvGrpSpPr>
        <p:grpSpPr>
          <a:xfrm>
            <a:off x="7223469" y="167979"/>
            <a:ext cx="1414722" cy="275496"/>
            <a:chOff x="7223468" y="202707"/>
            <a:chExt cx="1414722" cy="275496"/>
          </a:xfrm>
        </p:grpSpPr>
        <p:sp>
          <p:nvSpPr>
            <p:cNvPr id="16"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aphicFrame>
        <p:nvGraphicFramePr>
          <p:cNvPr id="24" name="Diagram 23"/>
          <p:cNvGraphicFramePr/>
          <p:nvPr/>
        </p:nvGraphicFramePr>
        <p:xfrm>
          <a:off x="914400" y="1828800"/>
          <a:ext cx="7287404" cy="22691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Action Button: Help 9">
            <a:hlinkClick r:id="rId10" action="ppaction://hlinksldjump" highlightClick="1"/>
          </p:cNvPr>
          <p:cNvSpPr/>
          <p:nvPr/>
        </p:nvSpPr>
        <p:spPr bwMode="gray">
          <a:xfrm>
            <a:off x="7900867"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2" name="Slide Number Placeholder 2">
            <a:extLst>
              <a:ext uri="{FF2B5EF4-FFF2-40B4-BE49-F238E27FC236}">
                <a16:creationId xmlns:a16="http://schemas.microsoft.com/office/drawing/2014/main" id="{46337F89-E8FB-484F-9B36-EF56D4020670}"/>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45</a:t>
            </a:fld>
            <a:endParaRPr lang="en-US" dirty="0">
              <a:solidFill>
                <a:prstClr val="white"/>
              </a:solidFill>
            </a:endParaRPr>
          </a:p>
        </p:txBody>
      </p:sp>
    </p:spTree>
    <p:extLst>
      <p:ext uri="{BB962C8B-B14F-4D97-AF65-F5344CB8AC3E}">
        <p14:creationId xmlns:p14="http://schemas.microsoft.com/office/powerpoint/2010/main" val="2011952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7681"/>
                </a:solidFill>
                <a:latin typeface="Helvetica" panose="020B0604020202020204" pitchFamily="34" charset="0"/>
                <a:cs typeface="Helvetica" panose="020B0604020202020204" pitchFamily="34" charset="0"/>
              </a:rPr>
              <a:t>Trợ</a:t>
            </a:r>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giúp</a:t>
            </a:r>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và</a:t>
            </a:r>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hỗ</a:t>
            </a:r>
            <a:r>
              <a:rPr lang="en-US" dirty="0">
                <a:solidFill>
                  <a:srgbClr val="007681"/>
                </a:solidFill>
                <a:latin typeface="Helvetica" panose="020B0604020202020204" pitchFamily="34" charset="0"/>
                <a:cs typeface="Helvetica" panose="020B0604020202020204" pitchFamily="34" charset="0"/>
              </a:rPr>
              <a:t> </a:t>
            </a:r>
            <a:r>
              <a:rPr lang="en-US" dirty="0" err="1">
                <a:solidFill>
                  <a:srgbClr val="007681"/>
                </a:solidFill>
                <a:latin typeface="Helvetica" panose="020B0604020202020204" pitchFamily="34" charset="0"/>
                <a:cs typeface="Helvetica" panose="020B0604020202020204" pitchFamily="34" charset="0"/>
              </a:rPr>
              <a:t>trợ</a:t>
            </a:r>
            <a:endParaRPr lang="en-US" dirty="0">
              <a:solidFill>
                <a:srgbClr val="007681"/>
              </a:solidFill>
              <a:latin typeface="Helvetica" panose="020B0604020202020204" pitchFamily="34" charset="0"/>
              <a:cs typeface="Helvetica" panose="020B0604020202020204" pitchFamily="34" charset="0"/>
            </a:endParaRPr>
          </a:p>
        </p:txBody>
      </p:sp>
      <p:grpSp>
        <p:nvGrpSpPr>
          <p:cNvPr id="14" name="Group 13"/>
          <p:cNvGrpSpPr/>
          <p:nvPr/>
        </p:nvGrpSpPr>
        <p:grpSpPr>
          <a:xfrm>
            <a:off x="7223469" y="167979"/>
            <a:ext cx="1414722" cy="275496"/>
            <a:chOff x="7223468" y="202707"/>
            <a:chExt cx="1414722" cy="275496"/>
          </a:xfrm>
        </p:grpSpPr>
        <p:sp>
          <p:nvSpPr>
            <p:cNvPr id="16"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0" name="Action Button: Help 9">
            <a:hlinkClick r:id="rId5" action="ppaction://hlinksldjump" highlightClick="1"/>
          </p:cNvPr>
          <p:cNvSpPr/>
          <p:nvPr/>
        </p:nvSpPr>
        <p:spPr bwMode="gray">
          <a:xfrm>
            <a:off x="7900867"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2" name="Slide Number Placeholder 2">
            <a:extLst>
              <a:ext uri="{FF2B5EF4-FFF2-40B4-BE49-F238E27FC236}">
                <a16:creationId xmlns:a16="http://schemas.microsoft.com/office/drawing/2014/main" id="{46337F89-E8FB-484F-9B36-EF56D4020670}"/>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46</a:t>
            </a:fld>
            <a:endParaRPr lang="en-US" dirty="0">
              <a:solidFill>
                <a:prstClr val="white"/>
              </a:solidFill>
            </a:endParaRPr>
          </a:p>
        </p:txBody>
      </p:sp>
      <p:sp>
        <p:nvSpPr>
          <p:cNvPr id="13" name="Text Placeholder 2">
            <a:extLst>
              <a:ext uri="{FF2B5EF4-FFF2-40B4-BE49-F238E27FC236}">
                <a16:creationId xmlns:a16="http://schemas.microsoft.com/office/drawing/2014/main" id="{E8ECDF86-C4F0-45D6-9F42-9FCDB5187F66}"/>
              </a:ext>
            </a:extLst>
          </p:cNvPr>
          <p:cNvSpPr txBox="1">
            <a:spLocks/>
          </p:cNvSpPr>
          <p:nvPr/>
        </p:nvSpPr>
        <p:spPr>
          <a:xfrm>
            <a:off x="358306" y="1989751"/>
            <a:ext cx="3686750" cy="3292413"/>
          </a:xfrm>
          <a:prstGeom prst="rect">
            <a:avLst/>
          </a:prstGeom>
        </p:spPr>
        <p:txBody>
          <a:bodyPr>
            <a:norm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797" indent="-342797">
              <a:buClr>
                <a:srgbClr val="D47619"/>
              </a:buClr>
              <a:buSzPct val="120000"/>
              <a:buFont typeface="+mj-lt"/>
              <a:buAutoNum type="arabicPeriod"/>
            </a:pPr>
            <a:r>
              <a:rPr lang="en-US" sz="1400" dirty="0" err="1"/>
              <a:t>Trợ</a:t>
            </a:r>
            <a:r>
              <a:rPr lang="en-US" sz="1400" dirty="0"/>
              <a:t> </a:t>
            </a:r>
            <a:r>
              <a:rPr lang="en-US" sz="1400" dirty="0" err="1"/>
              <a:t>giúp</a:t>
            </a:r>
            <a:r>
              <a:rPr lang="en-US" sz="1400" dirty="0"/>
              <a:t> </a:t>
            </a:r>
            <a:r>
              <a:rPr lang="en-US" sz="1400" dirty="0" err="1"/>
              <a:t>trực</a:t>
            </a:r>
            <a:r>
              <a:rPr lang="en-US" sz="1400" dirty="0"/>
              <a:t> </a:t>
            </a:r>
            <a:r>
              <a:rPr lang="en-US" sz="1400" dirty="0" err="1"/>
              <a:t>tuyến</a:t>
            </a:r>
            <a:endParaRPr lang="en-US" sz="1400" dirty="0"/>
          </a:p>
          <a:p>
            <a:pPr marL="554038" lvl="3" indent="-206375">
              <a:buClr>
                <a:srgbClr val="D47619"/>
              </a:buClr>
              <a:buFont typeface="Wingdings" panose="05000000000000000000" pitchFamily="2" charset="2"/>
              <a:buChar char="§"/>
            </a:pPr>
            <a:r>
              <a:rPr lang="en-US" dirty="0"/>
              <a:t>Ariba User Community with Light Account specific Help content</a:t>
            </a:r>
          </a:p>
          <a:p>
            <a:pPr marL="554038" lvl="3" indent="-206375">
              <a:buClr>
                <a:srgbClr val="D47619"/>
              </a:buClr>
              <a:buFont typeface="Wingdings" panose="05000000000000000000" pitchFamily="2" charset="2"/>
              <a:buChar char="§"/>
            </a:pPr>
            <a:r>
              <a:rPr lang="en-US" dirty="0"/>
              <a:t>Videos, e.g. for Invoice creation, …</a:t>
            </a:r>
          </a:p>
          <a:p>
            <a:pPr marL="342797" indent="-342797">
              <a:buClr>
                <a:srgbClr val="D47619"/>
              </a:buClr>
              <a:buSzPct val="100000"/>
              <a:buFont typeface="+mj-lt"/>
              <a:buAutoNum type="arabicPeriod"/>
            </a:pPr>
            <a:r>
              <a:rPr lang="en-US" sz="1400" dirty="0"/>
              <a:t>Trang web </a:t>
            </a:r>
            <a:r>
              <a:rPr lang="en-US" sz="1400" dirty="0" err="1"/>
              <a:t>điều</a:t>
            </a:r>
            <a:r>
              <a:rPr lang="en-US" sz="1400" dirty="0"/>
              <a:t> </a:t>
            </a:r>
            <a:r>
              <a:rPr lang="en-US" sz="1400" dirty="0" err="1"/>
              <a:t>hành</a:t>
            </a:r>
            <a:r>
              <a:rPr lang="en-US" sz="1400" dirty="0"/>
              <a:t> </a:t>
            </a:r>
            <a:r>
              <a:rPr lang="en-US" sz="1400" dirty="0" err="1"/>
              <a:t>bởi</a:t>
            </a:r>
            <a:r>
              <a:rPr lang="en-US" sz="1400" dirty="0"/>
              <a:t> Ariba Support</a:t>
            </a:r>
          </a:p>
          <a:p>
            <a:pPr marL="554038" lvl="3" indent="-206375">
              <a:buClr>
                <a:srgbClr val="D47619"/>
              </a:buClr>
              <a:buFont typeface="Wingdings" panose="05000000000000000000" pitchFamily="2" charset="2"/>
              <a:buChar char="§"/>
            </a:pPr>
            <a:r>
              <a:rPr lang="en-US" dirty="0"/>
              <a:t>After one time search NHƯNG </a:t>
            </a:r>
            <a:r>
              <a:rPr lang="en-US" dirty="0" err="1"/>
              <a:t>chỉ</a:t>
            </a:r>
            <a:r>
              <a:rPr lang="en-US" dirty="0"/>
              <a:t> </a:t>
            </a:r>
            <a:r>
              <a:rPr lang="en-US" dirty="0" err="1"/>
              <a:t>xử</a:t>
            </a:r>
            <a:r>
              <a:rPr lang="en-US" dirty="0"/>
              <a:t> </a:t>
            </a:r>
            <a:r>
              <a:rPr lang="en-US" dirty="0" err="1"/>
              <a:t>lý</a:t>
            </a:r>
            <a:r>
              <a:rPr lang="en-US" dirty="0"/>
              <a:t> </a:t>
            </a:r>
            <a:r>
              <a:rPr lang="en-US" dirty="0" err="1"/>
              <a:t>cho</a:t>
            </a:r>
            <a:r>
              <a:rPr lang="en-US" dirty="0"/>
              <a:t> </a:t>
            </a:r>
            <a:r>
              <a:rPr lang="en-US" dirty="0" err="1"/>
              <a:t>các</a:t>
            </a:r>
            <a:r>
              <a:rPr lang="en-US" dirty="0"/>
              <a:t> </a:t>
            </a:r>
            <a:r>
              <a:rPr lang="en-US" dirty="0" err="1"/>
              <a:t>thiếu</a:t>
            </a:r>
            <a:r>
              <a:rPr lang="en-US" dirty="0"/>
              <a:t> </a:t>
            </a:r>
            <a:r>
              <a:rPr lang="en-US" dirty="0" err="1"/>
              <a:t>sót</a:t>
            </a:r>
            <a:r>
              <a:rPr lang="en-US" dirty="0"/>
              <a:t>/</a:t>
            </a:r>
            <a:r>
              <a:rPr lang="en-US" dirty="0" err="1"/>
              <a:t>lỗi</a:t>
            </a:r>
            <a:r>
              <a:rPr lang="en-US" dirty="0"/>
              <a:t> </a:t>
            </a:r>
            <a:r>
              <a:rPr lang="en-US" dirty="0" err="1"/>
              <a:t>kỹ</a:t>
            </a:r>
            <a:r>
              <a:rPr lang="en-US" dirty="0"/>
              <a:t> </a:t>
            </a:r>
            <a:r>
              <a:rPr lang="en-US" dirty="0" err="1"/>
              <a:t>thuật</a:t>
            </a:r>
            <a:r>
              <a:rPr lang="en-US" dirty="0"/>
              <a:t>.</a:t>
            </a:r>
          </a:p>
        </p:txBody>
      </p:sp>
      <p:pic>
        <p:nvPicPr>
          <p:cNvPr id="15" name="Picture 14">
            <a:extLst>
              <a:ext uri="{FF2B5EF4-FFF2-40B4-BE49-F238E27FC236}">
                <a16:creationId xmlns:a16="http://schemas.microsoft.com/office/drawing/2014/main" id="{F8D70A2D-FC4E-48A3-9280-1FF4A70A00FB}"/>
              </a:ext>
            </a:extLst>
          </p:cNvPr>
          <p:cNvPicPr>
            <a:picLocks noChangeAspect="1"/>
          </p:cNvPicPr>
          <p:nvPr/>
        </p:nvPicPr>
        <p:blipFill>
          <a:blip r:embed="rId6"/>
          <a:stretch>
            <a:fillRect/>
          </a:stretch>
        </p:blipFill>
        <p:spPr>
          <a:xfrm>
            <a:off x="4429631" y="1989751"/>
            <a:ext cx="4158213" cy="3025051"/>
          </a:xfrm>
          <a:prstGeom prst="rect">
            <a:avLst/>
          </a:prstGeom>
          <a:ln>
            <a:solidFill>
              <a:srgbClr val="63666A"/>
            </a:solidFill>
          </a:ln>
        </p:spPr>
      </p:pic>
      <p:grpSp>
        <p:nvGrpSpPr>
          <p:cNvPr id="20" name="Group 19">
            <a:extLst>
              <a:ext uri="{FF2B5EF4-FFF2-40B4-BE49-F238E27FC236}">
                <a16:creationId xmlns:a16="http://schemas.microsoft.com/office/drawing/2014/main" id="{26354A6C-B543-47A2-AF0B-1D26FC1E286C}"/>
              </a:ext>
            </a:extLst>
          </p:cNvPr>
          <p:cNvGrpSpPr/>
          <p:nvPr/>
        </p:nvGrpSpPr>
        <p:grpSpPr>
          <a:xfrm>
            <a:off x="6291678" y="1478026"/>
            <a:ext cx="2309157" cy="2777579"/>
            <a:chOff x="10585365" y="3014250"/>
            <a:chExt cx="3080391" cy="3705261"/>
          </a:xfrm>
        </p:grpSpPr>
        <p:sp>
          <p:nvSpPr>
            <p:cNvPr id="21" name="Rectangle 20">
              <a:extLst>
                <a:ext uri="{FF2B5EF4-FFF2-40B4-BE49-F238E27FC236}">
                  <a16:creationId xmlns:a16="http://schemas.microsoft.com/office/drawing/2014/main" id="{132FF8B8-9BE2-45C7-BC57-946E2FE59AFE}"/>
                </a:ext>
              </a:extLst>
            </p:cNvPr>
            <p:cNvSpPr/>
            <p:nvPr/>
          </p:nvSpPr>
          <p:spPr bwMode="gray">
            <a:xfrm>
              <a:off x="12471025" y="3696886"/>
              <a:ext cx="1194731" cy="3022625"/>
            </a:xfrm>
            <a:prstGeom prst="rect">
              <a:avLst/>
            </a:prstGeom>
            <a:noFill/>
            <a:ln w="28575" algn="ctr">
              <a:solidFill>
                <a:srgbClr val="D47619"/>
              </a:solid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endPar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cxnSp>
          <p:nvCxnSpPr>
            <p:cNvPr id="22" name="Elbow Connector 6">
              <a:extLst>
                <a:ext uri="{FF2B5EF4-FFF2-40B4-BE49-F238E27FC236}">
                  <a16:creationId xmlns:a16="http://schemas.microsoft.com/office/drawing/2014/main" id="{1964A910-5C3E-4ABA-9C34-3DDCBEB52C4C}"/>
                </a:ext>
              </a:extLst>
            </p:cNvPr>
            <p:cNvCxnSpPr>
              <a:stCxn id="23" idx="3"/>
              <a:endCxn id="21" idx="0"/>
            </p:cNvCxnSpPr>
            <p:nvPr/>
          </p:nvCxnSpPr>
          <p:spPr>
            <a:xfrm>
              <a:off x="12642606" y="3278118"/>
              <a:ext cx="425784" cy="418767"/>
            </a:xfrm>
            <a:prstGeom prst="bentConnector2">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DC47CF-0AD3-494F-81E3-ED512650C098}"/>
                </a:ext>
              </a:extLst>
            </p:cNvPr>
            <p:cNvSpPr txBox="1"/>
            <p:nvPr/>
          </p:nvSpPr>
          <p:spPr>
            <a:xfrm>
              <a:off x="10585365" y="3014250"/>
              <a:ext cx="2057241" cy="527736"/>
            </a:xfrm>
            <a:prstGeom prst="roundRect">
              <a:avLst>
                <a:gd name="adj" fmla="val 7239"/>
              </a:avLst>
            </a:prstGeom>
            <a:solidFill>
              <a:srgbClr val="FFEFC9"/>
            </a:solidFill>
            <a:ln w="19050">
              <a:solidFill>
                <a:srgbClr val="D47619"/>
              </a:solidFill>
            </a:ln>
          </p:spPr>
          <p:txBody>
            <a:bodyPr wrap="square" lIns="0" tIns="0" rIns="0" bIns="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pPr marL="111125" marR="0" lvl="0" indent="0" algn="ctr" defTabSz="914400" rtl="0" eaLnBrk="1" fontAlgn="base" latinLnBrk="0" hangingPunct="1">
                <a:lnSpc>
                  <a:spcPct val="100000"/>
                </a:lnSpc>
                <a:spcBef>
                  <a:spcPts val="0"/>
                </a:spcBef>
                <a:spcAft>
                  <a:spcPct val="0"/>
                </a:spcAft>
                <a:buClr>
                  <a:srgbClr val="F0AB00"/>
                </a:buClr>
                <a:buSzPct val="80000"/>
                <a:buFontTx/>
                <a:buNone/>
                <a:tabLst/>
                <a:defRPr/>
              </a:pPr>
              <a:r>
                <a:rPr kumimoji="0" lang="en-US" sz="825"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Online Help via Help Center: in-context proved via Ariba User Community </a:t>
              </a:r>
            </a:p>
          </p:txBody>
        </p:sp>
      </p:grpSp>
      <p:sp>
        <p:nvSpPr>
          <p:cNvPr id="25" name="Rectangle 24">
            <a:extLst>
              <a:ext uri="{FF2B5EF4-FFF2-40B4-BE49-F238E27FC236}">
                <a16:creationId xmlns:a16="http://schemas.microsoft.com/office/drawing/2014/main" id="{72E72DDE-1E78-4045-A1F0-1E826BBC9ABA}"/>
              </a:ext>
            </a:extLst>
          </p:cNvPr>
          <p:cNvSpPr/>
          <p:nvPr/>
        </p:nvSpPr>
        <p:spPr>
          <a:xfrm rot="1517994">
            <a:off x="7578419" y="2893497"/>
            <a:ext cx="114922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Light Account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specific </a:t>
            </a:r>
          </a:p>
        </p:txBody>
      </p:sp>
      <p:sp>
        <p:nvSpPr>
          <p:cNvPr id="26" name="Oval 25">
            <a:extLst>
              <a:ext uri="{FF2B5EF4-FFF2-40B4-BE49-F238E27FC236}">
                <a16:creationId xmlns:a16="http://schemas.microsoft.com/office/drawing/2014/main" id="{40A56CB1-9943-4CE1-BECD-54A935EAB3CE}"/>
              </a:ext>
            </a:extLst>
          </p:cNvPr>
          <p:cNvSpPr/>
          <p:nvPr/>
        </p:nvSpPr>
        <p:spPr bwMode="gray">
          <a:xfrm>
            <a:off x="8648244" y="2868030"/>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sp>
        <p:nvSpPr>
          <p:cNvPr id="27" name="Rectangle 26">
            <a:extLst>
              <a:ext uri="{FF2B5EF4-FFF2-40B4-BE49-F238E27FC236}">
                <a16:creationId xmlns:a16="http://schemas.microsoft.com/office/drawing/2014/main" id="{C45115C2-693A-48F2-905E-A6044B3FE5B2}"/>
              </a:ext>
            </a:extLst>
          </p:cNvPr>
          <p:cNvSpPr/>
          <p:nvPr/>
        </p:nvSpPr>
        <p:spPr bwMode="gray">
          <a:xfrm>
            <a:off x="8210815" y="4886548"/>
            <a:ext cx="390020" cy="194425"/>
          </a:xfrm>
          <a:prstGeom prst="rect">
            <a:avLst/>
          </a:prstGeom>
          <a:noFill/>
          <a:ln w="28575" algn="ctr">
            <a:solidFill>
              <a:srgbClr val="D47619"/>
            </a:solid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endParaRPr>
          </a:p>
        </p:txBody>
      </p:sp>
      <p:sp>
        <p:nvSpPr>
          <p:cNvPr id="28" name="Oval 27">
            <a:extLst>
              <a:ext uri="{FF2B5EF4-FFF2-40B4-BE49-F238E27FC236}">
                <a16:creationId xmlns:a16="http://schemas.microsoft.com/office/drawing/2014/main" id="{8C259EAF-DD6A-40B2-B41D-A64A4D50AAC3}"/>
              </a:ext>
            </a:extLst>
          </p:cNvPr>
          <p:cNvSpPr/>
          <p:nvPr/>
        </p:nvSpPr>
        <p:spPr bwMode="gray">
          <a:xfrm>
            <a:off x="8660889" y="4886548"/>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Tree>
    <p:extLst>
      <p:ext uri="{BB962C8B-B14F-4D97-AF65-F5344CB8AC3E}">
        <p14:creationId xmlns:p14="http://schemas.microsoft.com/office/powerpoint/2010/main" val="7265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500"/>
                            </p:stCondLst>
                            <p:childTnLst>
                              <p:par>
                                <p:cTn id="12" presetID="45"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000"/>
                                        <p:tgtEl>
                                          <p:spTgt spid="25"/>
                                        </p:tgtEl>
                                      </p:cBhvr>
                                    </p:animEffect>
                                    <p:anim calcmode="lin" valueType="num">
                                      <p:cBhvr>
                                        <p:cTn id="15" dur="2000" fill="hold"/>
                                        <p:tgtEl>
                                          <p:spTgt spid="25"/>
                                        </p:tgtEl>
                                        <p:attrNameLst>
                                          <p:attrName>ppt_w</p:attrName>
                                        </p:attrNameLst>
                                      </p:cBhvr>
                                      <p:tavLst>
                                        <p:tav tm="0" fmla="#ppt_w*sin(2.5*pi*$)">
                                          <p:val>
                                            <p:fltVal val="0"/>
                                          </p:val>
                                        </p:tav>
                                        <p:tav tm="100000">
                                          <p:val>
                                            <p:fltVal val="1"/>
                                          </p:val>
                                        </p:tav>
                                      </p:tavLst>
                                    </p:anim>
                                    <p:anim calcmode="lin" valueType="num">
                                      <p:cBhvr>
                                        <p:cTn id="16"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Hỗ</a:t>
            </a:r>
            <a:r>
              <a:rPr lang="en-US" dirty="0"/>
              <a:t> </a:t>
            </a:r>
            <a:r>
              <a:rPr lang="en-US" dirty="0" err="1"/>
              <a:t>trợ</a:t>
            </a:r>
            <a:r>
              <a:rPr lang="en-US" dirty="0"/>
              <a:t> </a:t>
            </a:r>
            <a:r>
              <a:rPr lang="en-US" dirty="0" err="1"/>
              <a:t>từ</a:t>
            </a:r>
            <a:r>
              <a:rPr lang="en-US" dirty="0"/>
              <a:t> Ariba</a:t>
            </a:r>
            <a:endParaRPr lang="en-US" dirty="0">
              <a:solidFill>
                <a:srgbClr val="1E9D8B"/>
              </a:solidFill>
            </a:endParaRPr>
          </a:p>
        </p:txBody>
      </p:sp>
      <p:grpSp>
        <p:nvGrpSpPr>
          <p:cNvPr id="17" name="Group 16"/>
          <p:cNvGrpSpPr/>
          <p:nvPr/>
        </p:nvGrpSpPr>
        <p:grpSpPr>
          <a:xfrm>
            <a:off x="7232603" y="155844"/>
            <a:ext cx="1417320" cy="274320"/>
            <a:chOff x="7223468" y="202707"/>
            <a:chExt cx="1414722" cy="275496"/>
          </a:xfrm>
        </p:grpSpPr>
        <p:sp>
          <p:nvSpPr>
            <p:cNvPr id="19" name="Action Button: Forward or Next 18">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9">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20">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21">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4" name="Text Placeholder 2">
            <a:extLst>
              <a:ext uri="{FF2B5EF4-FFF2-40B4-BE49-F238E27FC236}">
                <a16:creationId xmlns:a16="http://schemas.microsoft.com/office/drawing/2014/main" id="{EB1CB199-BCB6-4ED6-A8F8-1E679B23E7AD}"/>
              </a:ext>
            </a:extLst>
          </p:cNvPr>
          <p:cNvSpPr txBox="1">
            <a:spLocks/>
          </p:cNvSpPr>
          <p:nvPr/>
        </p:nvSpPr>
        <p:spPr bwMode="gray">
          <a:xfrm>
            <a:off x="333971" y="1516018"/>
            <a:ext cx="3091158" cy="2084338"/>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797" lvl="1" indent="-342797">
              <a:buClr>
                <a:srgbClr val="D47619"/>
              </a:buClr>
              <a:buSzPct val="120000"/>
              <a:buFont typeface="+mj-lt"/>
              <a:buAutoNum type="arabicPeriod"/>
            </a:pPr>
            <a:r>
              <a:rPr lang="en-US" sz="1400" b="1" dirty="0" err="1"/>
              <a:t>Truy</a:t>
            </a:r>
            <a:r>
              <a:rPr lang="en-US" sz="1400" b="1" dirty="0"/>
              <a:t> </a:t>
            </a:r>
            <a:r>
              <a:rPr lang="en-US" sz="1400" b="1" dirty="0" err="1"/>
              <a:t>cập</a:t>
            </a:r>
            <a:r>
              <a:rPr lang="en-US" sz="1400" b="1" dirty="0"/>
              <a:t> </a:t>
            </a:r>
            <a:r>
              <a:rPr lang="en-US" sz="1400" b="1" dirty="0" err="1"/>
              <a:t>từ</a:t>
            </a:r>
            <a:r>
              <a:rPr lang="en-US" sz="1400" b="1" dirty="0"/>
              <a:t> link Support.</a:t>
            </a:r>
          </a:p>
          <a:p>
            <a:pPr marL="342797" lvl="1" indent="-342797">
              <a:buClr>
                <a:srgbClr val="D47619"/>
              </a:buClr>
              <a:buSzPct val="120000"/>
              <a:buFont typeface="+mj-lt"/>
              <a:buAutoNum type="arabicPeriod"/>
            </a:pPr>
            <a:r>
              <a:rPr lang="en-US" sz="1400" b="1" dirty="0" err="1"/>
              <a:t>Tìm</a:t>
            </a:r>
            <a:r>
              <a:rPr lang="en-US" sz="1400" b="1" dirty="0"/>
              <a:t> </a:t>
            </a:r>
            <a:r>
              <a:rPr lang="en-US" sz="1400" b="1" dirty="0" err="1"/>
              <a:t>kiếm</a:t>
            </a:r>
            <a:endParaRPr lang="en-US" sz="1400" b="1" dirty="0"/>
          </a:p>
          <a:p>
            <a:pPr marL="342797" lvl="1" indent="-342797">
              <a:buClr>
                <a:srgbClr val="D47619"/>
              </a:buClr>
              <a:buSzPct val="120000"/>
              <a:buFont typeface="+mj-lt"/>
              <a:buAutoNum type="arabicPeriod"/>
            </a:pPr>
            <a:r>
              <a:rPr lang="en-US" sz="1400" b="1" dirty="0" err="1"/>
              <a:t>Khớp</a:t>
            </a:r>
            <a:r>
              <a:rPr lang="en-US" sz="1400" b="1" dirty="0"/>
              <a:t> </a:t>
            </a:r>
            <a:r>
              <a:rPr lang="en-US" sz="1400" b="1" dirty="0" err="1"/>
              <a:t>nội</a:t>
            </a:r>
            <a:r>
              <a:rPr lang="en-US" sz="1400" b="1" dirty="0"/>
              <a:t> dung </a:t>
            </a:r>
            <a:r>
              <a:rPr lang="en-US" sz="1400" b="1" dirty="0" err="1"/>
              <a:t>cần</a:t>
            </a:r>
            <a:r>
              <a:rPr lang="en-US" sz="1400" b="1" dirty="0"/>
              <a:t> </a:t>
            </a:r>
            <a:r>
              <a:rPr lang="en-US" sz="1400" b="1" dirty="0" err="1"/>
              <a:t>trợ</a:t>
            </a:r>
            <a:r>
              <a:rPr lang="en-US" sz="1400" b="1" dirty="0"/>
              <a:t> </a:t>
            </a:r>
            <a:r>
              <a:rPr lang="en-US" sz="1400" b="1" dirty="0" err="1"/>
              <a:t>giúp</a:t>
            </a:r>
            <a:r>
              <a:rPr lang="en-US" sz="1400" b="1" dirty="0"/>
              <a:t> </a:t>
            </a:r>
          </a:p>
          <a:p>
            <a:pPr marL="342797" lvl="1" indent="-342797">
              <a:buClr>
                <a:srgbClr val="D47619"/>
              </a:buClr>
              <a:buSzPct val="120000"/>
              <a:buFont typeface="+mj-lt"/>
              <a:buAutoNum type="arabicPeriod"/>
            </a:pPr>
            <a:r>
              <a:rPr lang="en-US" sz="1400" b="1" dirty="0"/>
              <a:t>Web form driven Ariba Support</a:t>
            </a:r>
          </a:p>
          <a:p>
            <a:pPr marL="554038" lvl="3" indent="-206375">
              <a:buFont typeface="Wingdings" panose="05000000000000000000" pitchFamily="2" charset="2"/>
              <a:buChar char="§"/>
            </a:pPr>
            <a:r>
              <a:rPr lang="en-US" dirty="0" err="1"/>
              <a:t>Giới</a:t>
            </a:r>
            <a:r>
              <a:rPr lang="en-US" dirty="0"/>
              <a:t> </a:t>
            </a:r>
            <a:r>
              <a:rPr lang="en-US" dirty="0" err="1"/>
              <a:t>hạn</a:t>
            </a:r>
            <a:r>
              <a:rPr lang="en-US" dirty="0"/>
              <a:t> </a:t>
            </a:r>
            <a:r>
              <a:rPr lang="en-US" dirty="0" err="1"/>
              <a:t>loại</a:t>
            </a:r>
            <a:r>
              <a:rPr lang="en-US" dirty="0"/>
              <a:t> </a:t>
            </a:r>
            <a:r>
              <a:rPr lang="en-US" dirty="0" err="1"/>
              <a:t>lỗi</a:t>
            </a:r>
            <a:endParaRPr lang="en-US" dirty="0"/>
          </a:p>
          <a:p>
            <a:pPr marL="554038" lvl="3" indent="-206375">
              <a:buFont typeface="Wingdings" panose="05000000000000000000" pitchFamily="2" charset="2"/>
              <a:buChar char="§"/>
            </a:pPr>
            <a:r>
              <a:rPr lang="en-US" dirty="0" err="1"/>
              <a:t>Chỉ</a:t>
            </a:r>
            <a:r>
              <a:rPr lang="en-US" dirty="0"/>
              <a:t> </a:t>
            </a:r>
            <a:r>
              <a:rPr lang="en-US" dirty="0" err="1"/>
              <a:t>cho</a:t>
            </a:r>
            <a:r>
              <a:rPr lang="en-US" dirty="0"/>
              <a:t> </a:t>
            </a:r>
            <a:r>
              <a:rPr lang="en-US" dirty="0" err="1"/>
              <a:t>các</a:t>
            </a:r>
            <a:r>
              <a:rPr lang="en-US" dirty="0"/>
              <a:t> </a:t>
            </a:r>
            <a:r>
              <a:rPr lang="en-US" dirty="0" err="1"/>
              <a:t>lỗi</a:t>
            </a:r>
            <a:r>
              <a:rPr lang="en-US" dirty="0"/>
              <a:t> </a:t>
            </a:r>
            <a:r>
              <a:rPr lang="en-US" dirty="0" err="1"/>
              <a:t>thiếu</a:t>
            </a:r>
            <a:r>
              <a:rPr lang="en-US" dirty="0"/>
              <a:t> </a:t>
            </a:r>
            <a:r>
              <a:rPr lang="en-US" dirty="0" err="1"/>
              <a:t>sót</a:t>
            </a:r>
            <a:r>
              <a:rPr lang="en-US" dirty="0"/>
              <a:t> </a:t>
            </a:r>
            <a:r>
              <a:rPr lang="en-US" dirty="0" err="1"/>
              <a:t>và</a:t>
            </a:r>
            <a:r>
              <a:rPr lang="en-US" dirty="0"/>
              <a:t> </a:t>
            </a:r>
            <a:r>
              <a:rPr lang="en-US" dirty="0" err="1"/>
              <a:t>lỗi</a:t>
            </a:r>
            <a:r>
              <a:rPr lang="en-US" dirty="0"/>
              <a:t> </a:t>
            </a:r>
            <a:r>
              <a:rPr lang="en-US" dirty="0" err="1"/>
              <a:t>kỹ</a:t>
            </a:r>
            <a:r>
              <a:rPr lang="en-US" dirty="0"/>
              <a:t> </a:t>
            </a:r>
            <a:r>
              <a:rPr lang="en-US" dirty="0" err="1"/>
              <a:t>thuật</a:t>
            </a:r>
            <a:endParaRPr lang="en-US" dirty="0"/>
          </a:p>
        </p:txBody>
      </p:sp>
      <p:grpSp>
        <p:nvGrpSpPr>
          <p:cNvPr id="15" name="Group 14">
            <a:extLst>
              <a:ext uri="{FF2B5EF4-FFF2-40B4-BE49-F238E27FC236}">
                <a16:creationId xmlns:a16="http://schemas.microsoft.com/office/drawing/2014/main" id="{59CA1816-0989-48F8-BEC6-7128A111D602}"/>
              </a:ext>
            </a:extLst>
          </p:cNvPr>
          <p:cNvGrpSpPr/>
          <p:nvPr/>
        </p:nvGrpSpPr>
        <p:grpSpPr>
          <a:xfrm>
            <a:off x="5544793" y="1624503"/>
            <a:ext cx="1679222" cy="375449"/>
            <a:chOff x="10584819" y="3315446"/>
            <a:chExt cx="2240064" cy="500844"/>
          </a:xfrm>
        </p:grpSpPr>
        <p:cxnSp>
          <p:nvCxnSpPr>
            <p:cNvPr id="16" name="Elbow Connector 6">
              <a:extLst>
                <a:ext uri="{FF2B5EF4-FFF2-40B4-BE49-F238E27FC236}">
                  <a16:creationId xmlns:a16="http://schemas.microsoft.com/office/drawing/2014/main" id="{7C1B7320-75F2-457A-A338-89D947284B10}"/>
                </a:ext>
              </a:extLst>
            </p:cNvPr>
            <p:cNvCxnSpPr>
              <a:stCxn id="18" idx="3"/>
            </p:cNvCxnSpPr>
            <p:nvPr/>
          </p:nvCxnSpPr>
          <p:spPr>
            <a:xfrm>
              <a:off x="12642060" y="3403402"/>
              <a:ext cx="182823" cy="412888"/>
            </a:xfrm>
            <a:prstGeom prst="bentConnector2">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BC2D72-98F6-4F60-90FF-6B8C1D74486C}"/>
                </a:ext>
              </a:extLst>
            </p:cNvPr>
            <p:cNvSpPr txBox="1"/>
            <p:nvPr/>
          </p:nvSpPr>
          <p:spPr>
            <a:xfrm>
              <a:off x="10584819" y="3315446"/>
              <a:ext cx="2057241" cy="175912"/>
            </a:xfrm>
            <a:prstGeom prst="roundRect">
              <a:avLst>
                <a:gd name="adj" fmla="val 7239"/>
              </a:avLst>
            </a:prstGeom>
            <a:solidFill>
              <a:srgbClr val="FFEFC9"/>
            </a:solidFill>
            <a:ln w="19050">
              <a:solidFill>
                <a:srgbClr val="D47619"/>
              </a:solidFill>
            </a:ln>
          </p:spPr>
          <p:txBody>
            <a:bodyPr wrap="square" lIns="0" tIns="0" rIns="0" bIns="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pPr marL="111125" marR="0" lvl="0" indent="0" algn="ctr" defTabSz="914400" rtl="0" eaLnBrk="1" fontAlgn="base" latinLnBrk="0" hangingPunct="1">
                <a:lnSpc>
                  <a:spcPct val="100000"/>
                </a:lnSpc>
                <a:spcBef>
                  <a:spcPts val="0"/>
                </a:spcBef>
                <a:spcAft>
                  <a:spcPct val="0"/>
                </a:spcAft>
                <a:buClr>
                  <a:srgbClr val="F0AB00"/>
                </a:buClr>
                <a:buSzPct val="80000"/>
                <a:buFontTx/>
                <a:buNone/>
                <a:tabLst/>
                <a:defRPr/>
              </a:pPr>
              <a:r>
                <a:rPr kumimoji="0" lang="en-US" sz="825"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Pre-filled support form</a:t>
              </a:r>
            </a:p>
          </p:txBody>
        </p:sp>
      </p:grpSp>
      <p:pic>
        <p:nvPicPr>
          <p:cNvPr id="23" name="Picture 22">
            <a:extLst>
              <a:ext uri="{FF2B5EF4-FFF2-40B4-BE49-F238E27FC236}">
                <a16:creationId xmlns:a16="http://schemas.microsoft.com/office/drawing/2014/main" id="{DC3FD1D4-28EB-4935-A0AA-D3EF562F6ED1}"/>
              </a:ext>
            </a:extLst>
          </p:cNvPr>
          <p:cNvPicPr>
            <a:picLocks noChangeAspect="1"/>
          </p:cNvPicPr>
          <p:nvPr/>
        </p:nvPicPr>
        <p:blipFill rotWithShape="1">
          <a:blip r:embed="rId4"/>
          <a:srcRect l="43979" t="55243"/>
          <a:stretch/>
        </p:blipFill>
        <p:spPr>
          <a:xfrm>
            <a:off x="3738054" y="1957720"/>
            <a:ext cx="1371287" cy="1028831"/>
          </a:xfrm>
          <a:prstGeom prst="rect">
            <a:avLst/>
          </a:prstGeom>
          <a:ln>
            <a:noFill/>
          </a:ln>
          <a:effectLst>
            <a:outerShdw blurRad="190500" algn="tl" rotWithShape="0">
              <a:srgbClr val="000000">
                <a:alpha val="70000"/>
              </a:srgbClr>
            </a:outerShdw>
          </a:effectLst>
        </p:spPr>
      </p:pic>
      <p:sp>
        <p:nvSpPr>
          <p:cNvPr id="24" name="Rectangle 23">
            <a:extLst>
              <a:ext uri="{FF2B5EF4-FFF2-40B4-BE49-F238E27FC236}">
                <a16:creationId xmlns:a16="http://schemas.microsoft.com/office/drawing/2014/main" id="{D45AFB63-D595-44CD-9B0A-63A004BD4DE8}"/>
              </a:ext>
            </a:extLst>
          </p:cNvPr>
          <p:cNvSpPr/>
          <p:nvPr/>
        </p:nvSpPr>
        <p:spPr bwMode="gray">
          <a:xfrm>
            <a:off x="4573986" y="2819198"/>
            <a:ext cx="514154" cy="194425"/>
          </a:xfrm>
          <a:prstGeom prst="rect">
            <a:avLst/>
          </a:prstGeom>
          <a:noFill/>
          <a:ln w="28575" algn="ctr">
            <a:solidFill>
              <a:srgbClr val="D47619"/>
            </a:solid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pic>
        <p:nvPicPr>
          <p:cNvPr id="25" name="Picture 24">
            <a:extLst>
              <a:ext uri="{FF2B5EF4-FFF2-40B4-BE49-F238E27FC236}">
                <a16:creationId xmlns:a16="http://schemas.microsoft.com/office/drawing/2014/main" id="{AC5DE1A8-8606-4FFB-BE61-78917A026322}"/>
              </a:ext>
            </a:extLst>
          </p:cNvPr>
          <p:cNvPicPr>
            <a:picLocks noChangeAspect="1"/>
          </p:cNvPicPr>
          <p:nvPr/>
        </p:nvPicPr>
        <p:blipFill>
          <a:blip r:embed="rId5"/>
          <a:stretch>
            <a:fillRect/>
          </a:stretch>
        </p:blipFill>
        <p:spPr>
          <a:xfrm>
            <a:off x="333970" y="3747365"/>
            <a:ext cx="2666486" cy="1980477"/>
          </a:xfrm>
          <a:prstGeom prst="rect">
            <a:avLst/>
          </a:prstGeom>
          <a:ln>
            <a:noFill/>
          </a:ln>
          <a:effectLst>
            <a:outerShdw blurRad="190500" algn="tl" rotWithShape="0">
              <a:srgbClr val="000000">
                <a:alpha val="70000"/>
              </a:srgbClr>
            </a:outerShdw>
          </a:effectLst>
        </p:spPr>
      </p:pic>
      <p:pic>
        <p:nvPicPr>
          <p:cNvPr id="28" name="Picture 27">
            <a:extLst>
              <a:ext uri="{FF2B5EF4-FFF2-40B4-BE49-F238E27FC236}">
                <a16:creationId xmlns:a16="http://schemas.microsoft.com/office/drawing/2014/main" id="{6B974DFC-E218-4B39-B93D-D35E2A9F68DA}"/>
              </a:ext>
            </a:extLst>
          </p:cNvPr>
          <p:cNvPicPr>
            <a:picLocks noChangeAspect="1"/>
          </p:cNvPicPr>
          <p:nvPr/>
        </p:nvPicPr>
        <p:blipFill>
          <a:blip r:embed="rId6"/>
          <a:stretch>
            <a:fillRect/>
          </a:stretch>
        </p:blipFill>
        <p:spPr>
          <a:xfrm>
            <a:off x="2409227" y="4207031"/>
            <a:ext cx="2608963" cy="1904075"/>
          </a:xfrm>
          <a:prstGeom prst="rect">
            <a:avLst/>
          </a:prstGeom>
          <a:ln>
            <a:noFill/>
          </a:ln>
          <a:effectLst>
            <a:outerShdw blurRad="190500" algn="tl" rotWithShape="0">
              <a:srgbClr val="000000">
                <a:alpha val="70000"/>
              </a:srgbClr>
            </a:outerShdw>
          </a:effectLst>
        </p:spPr>
      </p:pic>
      <p:pic>
        <p:nvPicPr>
          <p:cNvPr id="30" name="Picture 29">
            <a:extLst>
              <a:ext uri="{FF2B5EF4-FFF2-40B4-BE49-F238E27FC236}">
                <a16:creationId xmlns:a16="http://schemas.microsoft.com/office/drawing/2014/main" id="{131A7066-51F4-48F4-9D1D-0012EC27E2DF}"/>
              </a:ext>
            </a:extLst>
          </p:cNvPr>
          <p:cNvPicPr>
            <a:picLocks noChangeAspect="1"/>
          </p:cNvPicPr>
          <p:nvPr/>
        </p:nvPicPr>
        <p:blipFill>
          <a:blip r:embed="rId7"/>
          <a:stretch>
            <a:fillRect/>
          </a:stretch>
        </p:blipFill>
        <p:spPr>
          <a:xfrm>
            <a:off x="5557402" y="1999950"/>
            <a:ext cx="3333226" cy="4048559"/>
          </a:xfrm>
          <a:prstGeom prst="rect">
            <a:avLst/>
          </a:prstGeom>
          <a:ln>
            <a:noFill/>
          </a:ln>
          <a:effectLst>
            <a:outerShdw blurRad="190500" algn="tl" rotWithShape="0">
              <a:srgbClr val="000000">
                <a:alpha val="70000"/>
              </a:srgbClr>
            </a:outerShdw>
          </a:effectLst>
        </p:spPr>
      </p:pic>
      <p:sp>
        <p:nvSpPr>
          <p:cNvPr id="31" name="Oval 30">
            <a:extLst>
              <a:ext uri="{FF2B5EF4-FFF2-40B4-BE49-F238E27FC236}">
                <a16:creationId xmlns:a16="http://schemas.microsoft.com/office/drawing/2014/main" id="{B71DD3E3-57D4-418D-A327-EDA7F2EAF6A8}"/>
              </a:ext>
            </a:extLst>
          </p:cNvPr>
          <p:cNvSpPr/>
          <p:nvPr/>
        </p:nvSpPr>
        <p:spPr bwMode="gray">
          <a:xfrm>
            <a:off x="1569073" y="4426084"/>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6754A020-8029-4118-8CF0-7E8F532A3475}"/>
              </a:ext>
            </a:extLst>
          </p:cNvPr>
          <p:cNvSpPr/>
          <p:nvPr/>
        </p:nvSpPr>
        <p:spPr bwMode="gray">
          <a:xfrm>
            <a:off x="5047219" y="2833321"/>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sp>
        <p:nvSpPr>
          <p:cNvPr id="34" name="Oval 33">
            <a:extLst>
              <a:ext uri="{FF2B5EF4-FFF2-40B4-BE49-F238E27FC236}">
                <a16:creationId xmlns:a16="http://schemas.microsoft.com/office/drawing/2014/main" id="{F94185D9-E4FD-4390-9072-79DD71DC4B38}"/>
              </a:ext>
            </a:extLst>
          </p:cNvPr>
          <p:cNvSpPr/>
          <p:nvPr/>
        </p:nvSpPr>
        <p:spPr bwMode="gray">
          <a:xfrm>
            <a:off x="3866124" y="4994558"/>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sp>
        <p:nvSpPr>
          <p:cNvPr id="35" name="Oval 34">
            <a:extLst>
              <a:ext uri="{FF2B5EF4-FFF2-40B4-BE49-F238E27FC236}">
                <a16:creationId xmlns:a16="http://schemas.microsoft.com/office/drawing/2014/main" id="{4E04B4F3-52A3-4D09-9842-A93620BDAEAD}"/>
              </a:ext>
            </a:extLst>
          </p:cNvPr>
          <p:cNvSpPr/>
          <p:nvPr/>
        </p:nvSpPr>
        <p:spPr bwMode="gray">
          <a:xfrm>
            <a:off x="3871210" y="5289045"/>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4</a:t>
            </a:r>
          </a:p>
        </p:txBody>
      </p:sp>
      <p:cxnSp>
        <p:nvCxnSpPr>
          <p:cNvPr id="36" name="Straight Arrow Connector 35">
            <a:extLst>
              <a:ext uri="{FF2B5EF4-FFF2-40B4-BE49-F238E27FC236}">
                <a16:creationId xmlns:a16="http://schemas.microsoft.com/office/drawing/2014/main" id="{948E564D-DB59-4565-941F-8325E823A834}"/>
              </a:ext>
            </a:extLst>
          </p:cNvPr>
          <p:cNvCxnSpPr>
            <a:cxnSpLocks/>
            <a:stCxn id="35" idx="6"/>
          </p:cNvCxnSpPr>
          <p:nvPr/>
        </p:nvCxnSpPr>
        <p:spPr>
          <a:xfrm flipV="1">
            <a:off x="4041365" y="3024048"/>
            <a:ext cx="1925485" cy="2347253"/>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333748F1-71FA-450C-86AB-C7501CE7540A}"/>
              </a:ext>
            </a:extLst>
          </p:cNvPr>
          <p:cNvPicPr>
            <a:picLocks noChangeAspect="1"/>
          </p:cNvPicPr>
          <p:nvPr/>
        </p:nvPicPr>
        <p:blipFill rotWithShape="1">
          <a:blip r:embed="rId8"/>
          <a:srcRect l="44342" t="51374" r="21177"/>
          <a:stretch/>
        </p:blipFill>
        <p:spPr>
          <a:xfrm>
            <a:off x="7222013" y="3024048"/>
            <a:ext cx="821895" cy="576308"/>
          </a:xfrm>
          <a:prstGeom prst="rect">
            <a:avLst/>
          </a:prstGeom>
        </p:spPr>
      </p:pic>
      <p:cxnSp>
        <p:nvCxnSpPr>
          <p:cNvPr id="38" name="Straight Arrow Connector 37">
            <a:extLst>
              <a:ext uri="{FF2B5EF4-FFF2-40B4-BE49-F238E27FC236}">
                <a16:creationId xmlns:a16="http://schemas.microsoft.com/office/drawing/2014/main" id="{E1755688-1F3D-4024-A339-201E6AC23181}"/>
              </a:ext>
            </a:extLst>
          </p:cNvPr>
          <p:cNvCxnSpPr>
            <a:stCxn id="24" idx="1"/>
          </p:cNvCxnSpPr>
          <p:nvPr/>
        </p:nvCxnSpPr>
        <p:spPr>
          <a:xfrm flipH="1">
            <a:off x="1052056" y="2916411"/>
            <a:ext cx="3521930" cy="1271732"/>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Slide Number Placeholder 2">
            <a:extLst>
              <a:ext uri="{FF2B5EF4-FFF2-40B4-BE49-F238E27FC236}">
                <a16:creationId xmlns:a16="http://schemas.microsoft.com/office/drawing/2014/main" id="{0181F5FB-7B3D-4220-9DB6-DCBEF73FBE74}"/>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47</a:t>
            </a:fld>
            <a:endParaRPr lang="en-US" dirty="0">
              <a:solidFill>
                <a:prstClr val="white"/>
              </a:solidFill>
            </a:endParaRPr>
          </a:p>
        </p:txBody>
      </p:sp>
    </p:spTree>
    <p:extLst>
      <p:ext uri="{BB962C8B-B14F-4D97-AF65-F5344CB8AC3E}">
        <p14:creationId xmlns:p14="http://schemas.microsoft.com/office/powerpoint/2010/main" val="965619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par>
                          <p:cTn id="15" fill="hold">
                            <p:stCondLst>
                              <p:cond delay="0"/>
                            </p:stCondLst>
                            <p:childTnLst>
                              <p:par>
                                <p:cTn id="16" presetID="21" presetClass="entr" presetSubtype="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1000"/>
                                        <p:tgtEl>
                                          <p:spTgt spid="2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32" grpId="0" animBg="1"/>
      <p:bldP spid="34" grpId="0" animBg="1"/>
      <p:bldP spid="3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Resources</a:t>
            </a:r>
            <a:br>
              <a:rPr lang="en-US" dirty="0"/>
            </a:br>
            <a:r>
              <a:rPr lang="en-US" sz="2000" dirty="0" err="1">
                <a:solidFill>
                  <a:srgbClr val="1E9D8B"/>
                </a:solidFill>
              </a:rPr>
              <a:t>Cổng</a:t>
            </a:r>
            <a:r>
              <a:rPr lang="en-US" sz="2000" dirty="0">
                <a:solidFill>
                  <a:srgbClr val="1E9D8B"/>
                </a:solidFill>
              </a:rPr>
              <a:t> </a:t>
            </a:r>
            <a:r>
              <a:rPr lang="en-US" sz="2000" dirty="0" err="1">
                <a:solidFill>
                  <a:srgbClr val="1E9D8B"/>
                </a:solidFill>
              </a:rPr>
              <a:t>thông</a:t>
            </a:r>
            <a:r>
              <a:rPr lang="en-US" sz="2000" dirty="0">
                <a:solidFill>
                  <a:srgbClr val="1E9D8B"/>
                </a:solidFill>
              </a:rPr>
              <a:t> tin </a:t>
            </a:r>
            <a:r>
              <a:rPr lang="en-US" sz="2000" dirty="0" err="1">
                <a:solidFill>
                  <a:srgbClr val="1E9D8B"/>
                </a:solidFill>
              </a:rPr>
              <a:t>dành</a:t>
            </a:r>
            <a:r>
              <a:rPr lang="en-US" sz="2000" dirty="0">
                <a:solidFill>
                  <a:srgbClr val="1E9D8B"/>
                </a:solidFill>
              </a:rPr>
              <a:t> </a:t>
            </a:r>
            <a:r>
              <a:rPr lang="en-US" sz="2000" dirty="0" err="1">
                <a:solidFill>
                  <a:srgbClr val="1E9D8B"/>
                </a:solidFill>
              </a:rPr>
              <a:t>cho</a:t>
            </a:r>
            <a:r>
              <a:rPr lang="en-US" sz="2000" dirty="0">
                <a:solidFill>
                  <a:srgbClr val="1E9D8B"/>
                </a:solidFill>
              </a:rPr>
              <a:t> </a:t>
            </a:r>
            <a:r>
              <a:rPr lang="en-US" sz="2000" dirty="0" err="1">
                <a:solidFill>
                  <a:srgbClr val="1E9D8B"/>
                </a:solidFill>
              </a:rPr>
              <a:t>nhà</a:t>
            </a:r>
            <a:r>
              <a:rPr lang="en-US" sz="2000" dirty="0">
                <a:solidFill>
                  <a:srgbClr val="1E9D8B"/>
                </a:solidFill>
              </a:rPr>
              <a:t> </a:t>
            </a:r>
            <a:r>
              <a:rPr lang="en-US" sz="2000" dirty="0" err="1">
                <a:solidFill>
                  <a:srgbClr val="1E9D8B"/>
                </a:solidFill>
              </a:rPr>
              <a:t>cung</a:t>
            </a:r>
            <a:r>
              <a:rPr lang="en-US" sz="2000" dirty="0">
                <a:solidFill>
                  <a:srgbClr val="1E9D8B"/>
                </a:solidFill>
              </a:rPr>
              <a:t> </a:t>
            </a:r>
            <a:r>
              <a:rPr lang="en-US" sz="2000" dirty="0" err="1">
                <a:solidFill>
                  <a:srgbClr val="1E9D8B"/>
                </a:solidFill>
              </a:rPr>
              <a:t>cấp</a:t>
            </a:r>
            <a:r>
              <a:rPr lang="en-US" sz="2000" dirty="0">
                <a:solidFill>
                  <a:srgbClr val="1E9D8B"/>
                </a:solidFill>
              </a:rPr>
              <a:t> Cargill</a:t>
            </a:r>
            <a:endParaRPr lang="en-US" dirty="0">
              <a:solidFill>
                <a:srgbClr val="1E9D8B"/>
              </a:solidFill>
            </a:endParaRPr>
          </a:p>
        </p:txBody>
      </p:sp>
      <p:pic>
        <p:nvPicPr>
          <p:cNvPr id="3" name="Picture 2"/>
          <p:cNvPicPr>
            <a:picLocks noChangeAspect="1"/>
          </p:cNvPicPr>
          <p:nvPr/>
        </p:nvPicPr>
        <p:blipFill rotWithShape="1">
          <a:blip r:embed="rId3"/>
          <a:srcRect l="1429" t="15461" r="63926" b="19143"/>
          <a:stretch/>
        </p:blipFill>
        <p:spPr>
          <a:xfrm>
            <a:off x="3644177" y="1632860"/>
            <a:ext cx="3273904" cy="2889729"/>
          </a:xfrm>
          <a:prstGeom prst="rect">
            <a:avLst/>
          </a:prstGeom>
          <a:ln>
            <a:solidFill>
              <a:schemeClr val="tx1"/>
            </a:solidFill>
          </a:ln>
          <a:effectLst/>
        </p:spPr>
      </p:pic>
      <p:pic>
        <p:nvPicPr>
          <p:cNvPr id="26" name="Picture 25"/>
          <p:cNvPicPr>
            <a:picLocks noChangeAspect="1"/>
          </p:cNvPicPr>
          <p:nvPr/>
        </p:nvPicPr>
        <p:blipFill rotWithShape="1">
          <a:blip r:embed="rId4"/>
          <a:srcRect b="9197"/>
          <a:stretch/>
        </p:blipFill>
        <p:spPr>
          <a:xfrm>
            <a:off x="6978837" y="1632861"/>
            <a:ext cx="1001032" cy="2889728"/>
          </a:xfrm>
          <a:prstGeom prst="rect">
            <a:avLst/>
          </a:prstGeom>
          <a:ln>
            <a:solidFill>
              <a:schemeClr val="tx1"/>
            </a:solidFill>
          </a:ln>
          <a:effectLst/>
        </p:spPr>
      </p:pic>
      <p:sp>
        <p:nvSpPr>
          <p:cNvPr id="27" name="Oval 26"/>
          <p:cNvSpPr/>
          <p:nvPr/>
        </p:nvSpPr>
        <p:spPr bwMode="gray">
          <a:xfrm>
            <a:off x="7841903" y="2667697"/>
            <a:ext cx="198721" cy="201168"/>
          </a:xfrm>
          <a:prstGeom prst="ellipse">
            <a:avLst/>
          </a:prstGeom>
          <a:solidFill>
            <a:srgbClr val="007681"/>
          </a:solidFill>
          <a:ln w="6350" algn="ctr">
            <a:noFill/>
            <a:miter lim="800000"/>
            <a:headEnd/>
            <a:tailEnd/>
          </a:ln>
        </p:spPr>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sp>
        <p:nvSpPr>
          <p:cNvPr id="29" name="Oval 28"/>
          <p:cNvSpPr/>
          <p:nvPr/>
        </p:nvSpPr>
        <p:spPr bwMode="gray">
          <a:xfrm>
            <a:off x="4806415" y="3983370"/>
            <a:ext cx="198721" cy="201168"/>
          </a:xfrm>
          <a:prstGeom prst="ellipse">
            <a:avLst/>
          </a:prstGeom>
          <a:solidFill>
            <a:srgbClr val="007681"/>
          </a:solidFill>
          <a:ln w="6350" algn="ctr">
            <a:noFill/>
            <a:miter lim="800000"/>
            <a:headEnd/>
            <a:tailEnd/>
          </a:ln>
        </p:spPr>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33" name="Oval 32"/>
          <p:cNvSpPr/>
          <p:nvPr/>
        </p:nvSpPr>
        <p:spPr bwMode="gray">
          <a:xfrm>
            <a:off x="5683085" y="3983371"/>
            <a:ext cx="198721" cy="201168"/>
          </a:xfrm>
          <a:prstGeom prst="ellipse">
            <a:avLst/>
          </a:prstGeom>
          <a:solidFill>
            <a:srgbClr val="007681"/>
          </a:solidFill>
          <a:ln w="6350" algn="ctr">
            <a:noFill/>
            <a:miter lim="800000"/>
            <a:headEnd/>
            <a:tailEnd/>
          </a:ln>
        </p:spPr>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sp>
        <p:nvSpPr>
          <p:cNvPr id="10" name="TextBox 9"/>
          <p:cNvSpPr txBox="1"/>
          <p:nvPr/>
        </p:nvSpPr>
        <p:spPr>
          <a:xfrm>
            <a:off x="343087" y="1632859"/>
            <a:ext cx="2998691" cy="3038531"/>
          </a:xfrm>
          <a:prstGeom prst="rect">
            <a:avLst/>
          </a:prstGeom>
          <a:noFill/>
        </p:spPr>
        <p:txBody>
          <a:bodyPr wrap="square" lIns="0" tIns="0" rIns="0" bIns="0" rtlCol="0">
            <a:noAutofit/>
          </a:bodyPr>
          <a:lstStyle/>
          <a:p>
            <a:pPr marL="347663" marR="0" lvl="0" indent="-347663" algn="l" defTabSz="914400" rtl="0" eaLnBrk="1" fontAlgn="auto" latinLnBrk="0" hangingPunct="1">
              <a:spcBef>
                <a:spcPts val="0"/>
              </a:spcBef>
              <a:spcAft>
                <a:spcPts val="800"/>
              </a:spcAft>
              <a:buClr>
                <a:srgbClr val="D47619"/>
              </a:buClr>
              <a:buSzPct val="120000"/>
              <a:buFontTx/>
              <a:buAutoNum type="arabicPeriod"/>
              <a:tabLst/>
              <a:defRPr/>
            </a:pPr>
            <a:r>
              <a:rPr lang="en-US" sz="1400" b="1" dirty="0" err="1">
                <a:solidFill>
                  <a:srgbClr val="000000"/>
                </a:solidFill>
                <a:latin typeface="Arial"/>
              </a:rPr>
              <a:t>Chọn</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en-US" sz="1400" i="0" u="none" strike="noStrike" kern="1200" cap="none" spc="0" normalizeH="0" baseline="0" noProof="0" dirty="0" err="1">
                <a:ln>
                  <a:noFill/>
                </a:ln>
                <a:solidFill>
                  <a:srgbClr val="000000"/>
                </a:solidFill>
                <a:effectLst/>
                <a:uLnTx/>
                <a:uFillTx/>
                <a:latin typeface="Arial"/>
                <a:ea typeface="+mn-ea"/>
                <a:cs typeface="+mn-cs"/>
              </a:rPr>
              <a:t>tên</a:t>
            </a:r>
            <a:r>
              <a:rPr kumimoji="0" lang="en-US" sz="1400" i="0" u="none" strike="noStrike" kern="1200" cap="none" spc="0" normalizeH="0" baseline="0" noProof="0" dirty="0">
                <a:ln>
                  <a:noFill/>
                </a:ln>
                <a:solidFill>
                  <a:srgbClr val="000000"/>
                </a:solidFill>
                <a:effectLst/>
                <a:uLnTx/>
                <a:uFillTx/>
                <a:latin typeface="Arial"/>
                <a:ea typeface="+mn-ea"/>
                <a:cs typeface="+mn-cs"/>
              </a:rPr>
              <a:t> </a:t>
            </a:r>
            <a:r>
              <a:rPr kumimoji="0" lang="en-US" sz="1400" i="0" u="none" strike="noStrike" kern="1200" cap="none" spc="0" normalizeH="0" baseline="0" noProof="0" dirty="0" err="1">
                <a:ln>
                  <a:noFill/>
                </a:ln>
                <a:solidFill>
                  <a:srgbClr val="000000"/>
                </a:solidFill>
                <a:effectLst/>
                <a:uLnTx/>
                <a:uFillTx/>
                <a:latin typeface="Arial"/>
                <a:ea typeface="+mn-ea"/>
                <a:cs typeface="+mn-cs"/>
              </a:rPr>
              <a:t>của</a:t>
            </a:r>
            <a:r>
              <a:rPr kumimoji="0" lang="en-US" sz="1400" i="0" u="none" strike="noStrike" kern="1200" cap="none" spc="0" normalizeH="0" baseline="0" noProof="0" dirty="0">
                <a:ln>
                  <a:noFill/>
                </a:ln>
                <a:solidFill>
                  <a:srgbClr val="000000"/>
                </a:solidFill>
                <a:effectLst/>
                <a:uLnTx/>
                <a:uFillTx/>
                <a:latin typeface="Arial"/>
                <a:ea typeface="+mn-ea"/>
                <a:cs typeface="+mn-cs"/>
              </a:rPr>
              <a:t> </a:t>
            </a:r>
            <a:r>
              <a:rPr kumimoji="0" lang="en-US" sz="1400" i="0" u="none" strike="noStrike" kern="1200" cap="none" spc="0" normalizeH="0" baseline="0" noProof="0" dirty="0" err="1">
                <a:ln>
                  <a:noFill/>
                </a:ln>
                <a:solidFill>
                  <a:srgbClr val="000000"/>
                </a:solidFill>
                <a:effectLst/>
                <a:uLnTx/>
                <a:uFillTx/>
                <a:latin typeface="Arial"/>
                <a:ea typeface="+mn-ea"/>
                <a:cs typeface="+mn-cs"/>
              </a:rPr>
              <a:t>công</a:t>
            </a:r>
            <a:r>
              <a:rPr kumimoji="0" lang="en-US" sz="1400" i="0" u="none" strike="noStrike" kern="1200" cap="none" spc="0" normalizeH="0" baseline="0" noProof="0" dirty="0">
                <a:ln>
                  <a:noFill/>
                </a:ln>
                <a:solidFill>
                  <a:srgbClr val="000000"/>
                </a:solidFill>
                <a:effectLst/>
                <a:uLnTx/>
                <a:uFillTx/>
                <a:latin typeface="Arial"/>
                <a:ea typeface="+mn-ea"/>
                <a:cs typeface="+mn-cs"/>
              </a:rPr>
              <a:t> ty </a:t>
            </a:r>
            <a:r>
              <a:rPr kumimoji="0" lang="en-US" sz="1400" i="0" u="none" strike="noStrike" kern="1200" cap="none" spc="0" normalizeH="0" baseline="0" noProof="0" dirty="0" err="1">
                <a:ln>
                  <a:noFill/>
                </a:ln>
                <a:solidFill>
                  <a:srgbClr val="000000"/>
                </a:solidFill>
                <a:effectLst/>
                <a:uLnTx/>
                <a:uFillTx/>
                <a:latin typeface="Arial"/>
                <a:ea typeface="+mn-ea"/>
                <a:cs typeface="+mn-cs"/>
              </a:rPr>
              <a:t>bạn</a:t>
            </a:r>
            <a:r>
              <a:rPr kumimoji="0" lang="en-US" sz="1400" i="0" u="none" strike="noStrike" kern="1200" cap="none" spc="0" normalizeH="0" baseline="0" noProof="0" dirty="0">
                <a:ln>
                  <a:noFill/>
                </a:ln>
                <a:solidFill>
                  <a:srgbClr val="000000"/>
                </a:solidFill>
                <a:effectLst/>
                <a:uLnTx/>
                <a:uFillTx/>
                <a:latin typeface="Arial"/>
                <a:ea typeface="+mn-ea"/>
                <a:cs typeface="+mn-cs"/>
              </a:rPr>
              <a:t> </a:t>
            </a:r>
            <a:r>
              <a:rPr lang="en-US" sz="1400" dirty="0">
                <a:solidFill>
                  <a:srgbClr val="000000"/>
                </a:solidFill>
                <a:latin typeface="Arial"/>
              </a:rPr>
              <a:t>ở </a:t>
            </a:r>
            <a:r>
              <a:rPr lang="en-US" sz="1400" dirty="0" err="1">
                <a:solidFill>
                  <a:srgbClr val="000000"/>
                </a:solidFill>
                <a:latin typeface="Arial"/>
              </a:rPr>
              <a:t>góc</a:t>
            </a:r>
            <a:r>
              <a:rPr lang="en-US" sz="1400" dirty="0">
                <a:solidFill>
                  <a:srgbClr val="000000"/>
                </a:solidFill>
                <a:latin typeface="Arial"/>
              </a:rPr>
              <a:t> </a:t>
            </a:r>
            <a:r>
              <a:rPr lang="en-US" sz="1400" dirty="0" err="1">
                <a:solidFill>
                  <a:srgbClr val="000000"/>
                </a:solidFill>
                <a:latin typeface="Arial"/>
              </a:rPr>
              <a:t>trên</a:t>
            </a:r>
            <a:r>
              <a:rPr lang="en-US" sz="1400" dirty="0">
                <a:solidFill>
                  <a:srgbClr val="000000"/>
                </a:solidFill>
                <a:latin typeface="Arial"/>
              </a:rPr>
              <a:t> </a:t>
            </a:r>
            <a:r>
              <a:rPr lang="en-US" sz="1400" dirty="0" err="1">
                <a:solidFill>
                  <a:srgbClr val="000000"/>
                </a:solidFill>
                <a:latin typeface="Arial"/>
              </a:rPr>
              <a:t>bên</a:t>
            </a:r>
            <a:r>
              <a:rPr lang="en-US" sz="1400" dirty="0">
                <a:solidFill>
                  <a:srgbClr val="000000"/>
                </a:solidFill>
                <a:latin typeface="Arial"/>
              </a:rPr>
              <a:t> </a:t>
            </a:r>
            <a:r>
              <a:rPr lang="en-US" sz="1400" dirty="0" err="1">
                <a:solidFill>
                  <a:srgbClr val="000000"/>
                </a:solidFill>
                <a:latin typeface="Arial"/>
              </a:rPr>
              <a:t>phải</a:t>
            </a:r>
            <a:r>
              <a:rPr lang="en-US" sz="1400" dirty="0">
                <a:solidFill>
                  <a:srgbClr val="000000"/>
                </a:solidFill>
                <a:latin typeface="Arial"/>
              </a:rPr>
              <a:t> </a:t>
            </a:r>
            <a:r>
              <a:rPr lang="en-US" sz="1400" dirty="0" err="1">
                <a:solidFill>
                  <a:srgbClr val="000000"/>
                </a:solidFill>
                <a:latin typeface="Arial"/>
              </a:rPr>
              <a:t>màn</a:t>
            </a:r>
            <a:r>
              <a:rPr lang="en-US" sz="1400" dirty="0">
                <a:solidFill>
                  <a:srgbClr val="000000"/>
                </a:solidFill>
                <a:latin typeface="Arial"/>
              </a:rPr>
              <a:t> </a:t>
            </a:r>
            <a:r>
              <a:rPr lang="en-US" sz="1400" dirty="0" err="1">
                <a:solidFill>
                  <a:srgbClr val="000000"/>
                </a:solidFill>
                <a:latin typeface="Arial"/>
              </a:rPr>
              <a:t>hình</a:t>
            </a:r>
            <a:r>
              <a:rPr lang="en-US" sz="1400" dirty="0">
                <a:solidFill>
                  <a:srgbClr val="000000"/>
                </a:solidFill>
                <a:latin typeface="Arial"/>
              </a:rPr>
              <a:t> </a:t>
            </a:r>
            <a:r>
              <a:rPr lang="en-US" sz="1400" dirty="0" err="1">
                <a:solidFill>
                  <a:srgbClr val="000000"/>
                </a:solidFill>
                <a:latin typeface="Arial"/>
              </a:rPr>
              <a:t>sau</a:t>
            </a:r>
            <a:r>
              <a:rPr lang="en-US" sz="1400" dirty="0">
                <a:solidFill>
                  <a:srgbClr val="000000"/>
                </a:solidFill>
                <a:latin typeface="Arial"/>
              </a:rPr>
              <a:t> </a:t>
            </a:r>
            <a:r>
              <a:rPr lang="en-US" sz="1400" dirty="0" err="1">
                <a:solidFill>
                  <a:srgbClr val="000000"/>
                </a:solidFill>
                <a:latin typeface="Arial"/>
              </a:rPr>
              <a:t>đó</a:t>
            </a:r>
            <a:r>
              <a:rPr lang="en-US" sz="1400" dirty="0">
                <a:solidFill>
                  <a:srgbClr val="000000"/>
                </a:solidFill>
                <a:latin typeface="Arial"/>
              </a:rPr>
              <a:t> </a:t>
            </a:r>
            <a:r>
              <a:rPr lang="en-US" sz="1400" dirty="0" err="1">
                <a:solidFill>
                  <a:srgbClr val="000000"/>
                </a:solidFill>
                <a:latin typeface="Arial"/>
              </a:rPr>
              <a:t>chọn</a:t>
            </a:r>
            <a:r>
              <a:rPr lang="en-US" sz="1400" dirty="0">
                <a:solidFill>
                  <a:srgbClr val="000000"/>
                </a:solidFill>
                <a:latin typeface="Arial"/>
              </a:rPr>
              <a:t> </a:t>
            </a:r>
            <a:r>
              <a:rPr kumimoji="0" lang="en-US" sz="1400" i="0" u="none" strike="noStrike" kern="1200" cap="none" spc="0" normalizeH="0" baseline="0" noProof="0" dirty="0">
                <a:ln>
                  <a:noFill/>
                </a:ln>
                <a:solidFill>
                  <a:srgbClr val="000000"/>
                </a:solidFill>
                <a:effectLst/>
                <a:uLnTx/>
                <a:uFillTx/>
                <a:latin typeface="Arial"/>
                <a:ea typeface="+mn-ea"/>
                <a:cs typeface="+mn-cs"/>
              </a:rPr>
              <a:t>Customer </a:t>
            </a:r>
            <a:r>
              <a:rPr kumimoji="0" lang="en-US" sz="1400" b="0" i="0" u="none" strike="noStrike" kern="1200" cap="none" spc="0" normalizeH="0" baseline="0" noProof="0" dirty="0">
                <a:ln>
                  <a:noFill/>
                </a:ln>
                <a:solidFill>
                  <a:srgbClr val="000000"/>
                </a:solidFill>
                <a:effectLst/>
                <a:uLnTx/>
                <a:uFillTx/>
                <a:latin typeface="Arial"/>
                <a:ea typeface="+mn-ea"/>
                <a:cs typeface="+mn-cs"/>
              </a:rPr>
              <a:t>Relationships </a:t>
            </a:r>
          </a:p>
          <a:p>
            <a:pPr marL="347663" marR="0" lvl="0" indent="-347663" algn="l" defTabSz="914400" rtl="0" eaLnBrk="1" fontAlgn="auto" latinLnBrk="0" hangingPunct="1">
              <a:spcBef>
                <a:spcPts val="0"/>
              </a:spcBef>
              <a:spcAft>
                <a:spcPts val="800"/>
              </a:spcAft>
              <a:buClr>
                <a:srgbClr val="D47619"/>
              </a:buClr>
              <a:buSzPct val="120000"/>
              <a:buFontTx/>
              <a:buAutoNum type="arabicPeriod"/>
              <a:tabLst/>
              <a:defRPr/>
            </a:pPr>
            <a:r>
              <a:rPr lang="en-US" sz="1400" b="1" dirty="0" err="1">
                <a:solidFill>
                  <a:srgbClr val="000000"/>
                </a:solidFill>
                <a:latin typeface="Arial"/>
                <a:cs typeface="Arial" charset="0"/>
              </a:rPr>
              <a:t>Chọn</a:t>
            </a:r>
            <a:r>
              <a:rPr kumimoji="0" lang="en-US" sz="1400" b="1" i="0" u="none" strike="noStrike" kern="1200" cap="none" spc="0" normalizeH="0" baseline="0" noProof="0" dirty="0">
                <a:ln>
                  <a:noFill/>
                </a:ln>
                <a:solidFill>
                  <a:srgbClr val="000000"/>
                </a:solidFill>
                <a:effectLst/>
                <a:uLnTx/>
                <a:uFillTx/>
                <a:latin typeface="Arial"/>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tên</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buyer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để</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xem</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các</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quy</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tắc</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giao</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dịch</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p>
            <a:pPr marL="347663" marR="0" lvl="0" indent="-347663"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Quy</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tắc</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hoá</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r>
              <a:rPr lang="en-US" sz="1400" dirty="0" err="1">
                <a:solidFill>
                  <a:srgbClr val="000000"/>
                </a:solidFill>
                <a:latin typeface="Arial"/>
                <a:cs typeface="Arial" charset="0"/>
              </a:rPr>
              <a:t>đơn</a:t>
            </a:r>
            <a:r>
              <a:rPr lang="en-US" sz="1400" dirty="0">
                <a:solidFill>
                  <a:srgbClr val="000000"/>
                </a:solidFill>
                <a:latin typeface="Arial"/>
                <a:cs typeface="Arial" charset="0"/>
              </a:rPr>
              <a:t> </a:t>
            </a:r>
            <a:r>
              <a:rPr lang="en-US" sz="1400" dirty="0" err="1">
                <a:solidFill>
                  <a:srgbClr val="000000"/>
                </a:solidFill>
                <a:latin typeface="Arial"/>
                <a:cs typeface="Arial" charset="0"/>
              </a:rPr>
              <a:t>của</a:t>
            </a:r>
            <a:r>
              <a:rPr lang="en-US" sz="1400" dirty="0">
                <a:solidFill>
                  <a:srgbClr val="000000"/>
                </a:solidFill>
                <a:latin typeface="Arial"/>
                <a:cs typeface="Arial" charset="0"/>
              </a:rPr>
              <a:t> </a:t>
            </a:r>
            <a:r>
              <a:rPr lang="en-US" sz="1400" dirty="0" err="1">
                <a:solidFill>
                  <a:srgbClr val="000000"/>
                </a:solidFill>
                <a:latin typeface="Arial"/>
                <a:cs typeface="Arial" charset="0"/>
              </a:rPr>
              <a:t>khách</a:t>
            </a:r>
            <a:r>
              <a:rPr lang="en-US" sz="1400" dirty="0">
                <a:solidFill>
                  <a:srgbClr val="000000"/>
                </a:solidFill>
                <a:latin typeface="Arial"/>
                <a:cs typeface="Arial" charset="0"/>
              </a:rPr>
              <a:t> </a:t>
            </a:r>
            <a:r>
              <a:rPr lang="en-US" sz="1400" dirty="0" err="1">
                <a:solidFill>
                  <a:srgbClr val="000000"/>
                </a:solidFill>
                <a:latin typeface="Arial"/>
                <a:cs typeface="Arial" charset="0"/>
              </a:rPr>
              <a:t>hàng</a:t>
            </a:r>
            <a:r>
              <a:rPr lang="en-US" sz="1400" dirty="0">
                <a:solidFill>
                  <a:srgbClr val="000000"/>
                </a:solidFill>
                <a:latin typeface="Arial"/>
                <a:cs typeface="Arial" charset="0"/>
              </a:rPr>
              <a:t> </a:t>
            </a:r>
            <a:r>
              <a:rPr lang="en-US" sz="1400" dirty="0" err="1">
                <a:solidFill>
                  <a:srgbClr val="000000"/>
                </a:solidFill>
                <a:latin typeface="Arial"/>
                <a:cs typeface="Arial" charset="0"/>
              </a:rPr>
              <a:t>quy</a:t>
            </a:r>
            <a:r>
              <a:rPr lang="en-US" sz="1400" dirty="0">
                <a:solidFill>
                  <a:srgbClr val="000000"/>
                </a:solidFill>
                <a:latin typeface="Arial"/>
                <a:cs typeface="Arial" charset="0"/>
              </a:rPr>
              <a:t> </a:t>
            </a:r>
            <a:r>
              <a:rPr lang="en-US" sz="1400" dirty="0" err="1">
                <a:solidFill>
                  <a:srgbClr val="000000"/>
                </a:solidFill>
                <a:latin typeface="Arial"/>
                <a:cs typeface="Arial" charset="0"/>
              </a:rPr>
              <a:t>định</a:t>
            </a:r>
            <a:r>
              <a:rPr lang="en-US" sz="1400" dirty="0">
                <a:solidFill>
                  <a:srgbClr val="000000"/>
                </a:solidFill>
                <a:latin typeface="Arial"/>
                <a:cs typeface="Arial" charset="0"/>
              </a:rPr>
              <a:t> </a:t>
            </a:r>
            <a:r>
              <a:rPr lang="en-US" sz="1400" dirty="0" err="1">
                <a:solidFill>
                  <a:srgbClr val="000000"/>
                </a:solidFill>
                <a:latin typeface="Arial"/>
                <a:cs typeface="Arial" charset="0"/>
              </a:rPr>
              <a:t>những</a:t>
            </a:r>
            <a:r>
              <a:rPr lang="en-US" sz="1400" dirty="0">
                <a:solidFill>
                  <a:srgbClr val="000000"/>
                </a:solidFill>
                <a:latin typeface="Arial"/>
                <a:cs typeface="Arial" charset="0"/>
              </a:rPr>
              <a:t> </a:t>
            </a:r>
            <a:r>
              <a:rPr lang="en-US" sz="1400" dirty="0" err="1">
                <a:solidFill>
                  <a:srgbClr val="000000"/>
                </a:solidFill>
                <a:latin typeface="Arial"/>
                <a:cs typeface="Arial" charset="0"/>
              </a:rPr>
              <a:t>thông</a:t>
            </a:r>
            <a:r>
              <a:rPr lang="en-US" sz="1400" dirty="0">
                <a:solidFill>
                  <a:srgbClr val="000000"/>
                </a:solidFill>
                <a:latin typeface="Arial"/>
                <a:cs typeface="Arial" charset="0"/>
              </a:rPr>
              <a:t> tin </a:t>
            </a:r>
            <a:r>
              <a:rPr lang="en-US" sz="1400" dirty="0" err="1">
                <a:solidFill>
                  <a:srgbClr val="000000"/>
                </a:solidFill>
                <a:latin typeface="Arial"/>
                <a:cs typeface="Arial" charset="0"/>
              </a:rPr>
              <a:t>khách</a:t>
            </a:r>
            <a:r>
              <a:rPr lang="en-US" sz="1400" dirty="0">
                <a:solidFill>
                  <a:srgbClr val="000000"/>
                </a:solidFill>
                <a:latin typeface="Arial"/>
                <a:cs typeface="Arial" charset="0"/>
              </a:rPr>
              <a:t> </a:t>
            </a:r>
            <a:r>
              <a:rPr lang="en-US" sz="1400" dirty="0" err="1">
                <a:solidFill>
                  <a:srgbClr val="000000"/>
                </a:solidFill>
                <a:latin typeface="Arial"/>
                <a:cs typeface="Arial" charset="0"/>
              </a:rPr>
              <a:t>hàng</a:t>
            </a:r>
            <a:r>
              <a:rPr lang="en-US" sz="1400" dirty="0">
                <a:solidFill>
                  <a:srgbClr val="000000"/>
                </a:solidFill>
                <a:latin typeface="Arial"/>
                <a:cs typeface="Arial" charset="0"/>
              </a:rPr>
              <a:t> </a:t>
            </a:r>
            <a:r>
              <a:rPr lang="en-US" sz="1400" dirty="0" err="1">
                <a:solidFill>
                  <a:srgbClr val="000000"/>
                </a:solidFill>
                <a:latin typeface="Arial"/>
                <a:cs typeface="Arial" charset="0"/>
              </a:rPr>
              <a:t>có</a:t>
            </a:r>
            <a:r>
              <a:rPr lang="en-US" sz="1400" dirty="0">
                <a:solidFill>
                  <a:srgbClr val="000000"/>
                </a:solidFill>
                <a:latin typeface="Arial"/>
                <a:cs typeface="Arial" charset="0"/>
              </a:rPr>
              <a:t> </a:t>
            </a:r>
            <a:r>
              <a:rPr lang="en-US" sz="1400" dirty="0" err="1">
                <a:solidFill>
                  <a:srgbClr val="000000"/>
                </a:solidFill>
                <a:latin typeface="Arial"/>
                <a:cs typeface="Arial" charset="0"/>
              </a:rPr>
              <a:t>thể</a:t>
            </a:r>
            <a:r>
              <a:rPr lang="en-US" sz="1400" dirty="0">
                <a:solidFill>
                  <a:srgbClr val="000000"/>
                </a:solidFill>
                <a:latin typeface="Arial"/>
                <a:cs typeface="Arial" charset="0"/>
              </a:rPr>
              <a:t> </a:t>
            </a:r>
            <a:r>
              <a:rPr lang="en-US" sz="1400" dirty="0" err="1">
                <a:solidFill>
                  <a:srgbClr val="000000"/>
                </a:solidFill>
                <a:latin typeface="Arial"/>
                <a:cs typeface="Arial" charset="0"/>
              </a:rPr>
              <a:t>thêm</a:t>
            </a:r>
            <a:r>
              <a:rPr lang="en-US" sz="1400" dirty="0">
                <a:solidFill>
                  <a:srgbClr val="000000"/>
                </a:solidFill>
                <a:latin typeface="Arial"/>
                <a:cs typeface="Arial" charset="0"/>
              </a:rPr>
              <a:t> </a:t>
            </a:r>
            <a:r>
              <a:rPr lang="en-US" sz="1400" dirty="0" err="1">
                <a:solidFill>
                  <a:srgbClr val="000000"/>
                </a:solidFill>
                <a:latin typeface="Arial"/>
                <a:cs typeface="Arial" charset="0"/>
              </a:rPr>
              <a:t>vào</a:t>
            </a:r>
            <a:r>
              <a:rPr lang="en-US" sz="1400" dirty="0">
                <a:solidFill>
                  <a:srgbClr val="000000"/>
                </a:solidFill>
                <a:latin typeface="Arial"/>
                <a:cs typeface="Arial" charset="0"/>
              </a:rPr>
              <a:t> </a:t>
            </a:r>
            <a:r>
              <a:rPr lang="en-US" sz="1400" dirty="0" err="1">
                <a:solidFill>
                  <a:srgbClr val="000000"/>
                </a:solidFill>
                <a:latin typeface="Arial"/>
                <a:cs typeface="Arial" charset="0"/>
              </a:rPr>
              <a:t>khi</a:t>
            </a:r>
            <a:r>
              <a:rPr lang="en-US" sz="1400" dirty="0">
                <a:solidFill>
                  <a:srgbClr val="000000"/>
                </a:solidFill>
                <a:latin typeface="Arial"/>
                <a:cs typeface="Arial" charset="0"/>
              </a:rPr>
              <a:t> </a:t>
            </a:r>
            <a:r>
              <a:rPr lang="en-US" sz="1400" dirty="0" err="1">
                <a:solidFill>
                  <a:srgbClr val="000000"/>
                </a:solidFill>
                <a:latin typeface="Arial"/>
                <a:cs typeface="Arial" charset="0"/>
              </a:rPr>
              <a:t>tạo</a:t>
            </a:r>
            <a:r>
              <a:rPr lang="en-US" sz="1400" dirty="0">
                <a:solidFill>
                  <a:srgbClr val="000000"/>
                </a:solidFill>
                <a:latin typeface="Arial"/>
                <a:cs typeface="Arial" charset="0"/>
              </a:rPr>
              <a:t> </a:t>
            </a:r>
            <a:r>
              <a:rPr lang="en-US" sz="1400" dirty="0" err="1">
                <a:solidFill>
                  <a:srgbClr val="000000"/>
                </a:solidFill>
                <a:latin typeface="Arial"/>
                <a:cs typeface="Arial" charset="0"/>
              </a:rPr>
              <a:t>hoá</a:t>
            </a:r>
            <a:r>
              <a:rPr lang="en-US" sz="1400" dirty="0">
                <a:solidFill>
                  <a:srgbClr val="000000"/>
                </a:solidFill>
                <a:latin typeface="Arial"/>
                <a:cs typeface="Arial" charset="0"/>
              </a:rPr>
              <a:t> đ</a:t>
            </a:r>
            <a:r>
              <a:rPr lang="vi-VN" sz="1400" dirty="0">
                <a:solidFill>
                  <a:srgbClr val="000000"/>
                </a:solidFill>
                <a:latin typeface="Arial"/>
                <a:cs typeface="Arial" charset="0"/>
              </a:rPr>
              <a:t>ơ</a:t>
            </a:r>
            <a:r>
              <a:rPr lang="en-US" sz="1400" dirty="0">
                <a:solidFill>
                  <a:srgbClr val="000000"/>
                </a:solidFill>
                <a:latin typeface="Arial"/>
                <a:cs typeface="Arial" charset="0"/>
              </a:rPr>
              <a:t>n.</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p>
          <a:p>
            <a:pPr marL="347663" marR="0" lvl="0" indent="-347663" algn="l" defTabSz="914400" rtl="0" eaLnBrk="1" fontAlgn="auto" latinLnBrk="0" hangingPunct="1">
              <a:spcBef>
                <a:spcPts val="0"/>
              </a:spcBef>
              <a:spcAft>
                <a:spcPts val="800"/>
              </a:spcAft>
              <a:buClr>
                <a:srgbClr val="D47619"/>
              </a:buClr>
              <a:buSzPct val="120000"/>
              <a:buFontTx/>
              <a:buAutoNum type="arabicPeriod"/>
              <a:tabLst/>
              <a:defRPr/>
            </a:pPr>
            <a:r>
              <a:rPr lang="en-US" altLang="ja-JP" sz="1400" b="1" dirty="0" err="1">
                <a:solidFill>
                  <a:srgbClr val="000000"/>
                </a:solidFill>
                <a:latin typeface="Arial"/>
                <a:ea typeface="ＭＳ Ｐゴシック" charset="-128"/>
                <a:cs typeface="Arial" charset="0"/>
              </a:rPr>
              <a:t>Chọn</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Cổng</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thông</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tin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nhà</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cung</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cấp</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để</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xem</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các</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tài</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a:t>
            </a:r>
            <a:r>
              <a:rPr kumimoji="0" lang="en-US" altLang="ja-JP" sz="1400" b="0" i="0" u="none" strike="noStrike" kern="1200" cap="none" spc="0" normalizeH="0" baseline="0" noProof="0" dirty="0" err="1">
                <a:ln>
                  <a:noFill/>
                </a:ln>
                <a:solidFill>
                  <a:srgbClr val="000000"/>
                </a:solidFill>
                <a:effectLst/>
                <a:uLnTx/>
                <a:uFillTx/>
                <a:latin typeface="Arial"/>
                <a:ea typeface="ＭＳ Ｐゴシック" charset="-128"/>
                <a:cs typeface="Arial" charset="0"/>
              </a:rPr>
              <a:t>liệ</a:t>
            </a:r>
            <a:r>
              <a:rPr lang="en-US" altLang="ja-JP" sz="1400" dirty="0">
                <a:solidFill>
                  <a:srgbClr val="000000"/>
                </a:solidFill>
                <a:latin typeface="Arial"/>
                <a:ea typeface="ＭＳ Ｐゴシック" charset="-128"/>
                <a:cs typeface="Arial" charset="0"/>
              </a:rPr>
              <a:t>u đ</a:t>
            </a:r>
            <a:r>
              <a:rPr lang="vi-VN" altLang="ja-JP" sz="1400" dirty="0">
                <a:solidFill>
                  <a:srgbClr val="000000"/>
                </a:solidFill>
                <a:latin typeface="Arial"/>
                <a:ea typeface="ＭＳ Ｐゴシック" charset="-128"/>
                <a:cs typeface="Arial" charset="0"/>
              </a:rPr>
              <a:t>ư</a:t>
            </a:r>
            <a:r>
              <a:rPr lang="en-US" altLang="ja-JP" sz="1400" dirty="0" err="1">
                <a:solidFill>
                  <a:srgbClr val="000000"/>
                </a:solidFill>
                <a:latin typeface="Arial"/>
                <a:ea typeface="ＭＳ Ｐゴシック" charset="-128"/>
                <a:cs typeface="Arial" charset="0"/>
              </a:rPr>
              <a:t>ợc</a:t>
            </a:r>
            <a:r>
              <a:rPr lang="en-US" altLang="ja-JP" sz="1400" dirty="0">
                <a:solidFill>
                  <a:srgbClr val="000000"/>
                </a:solidFill>
                <a:latin typeface="Arial"/>
                <a:ea typeface="ＭＳ Ｐゴシック" charset="-128"/>
                <a:cs typeface="Arial" charset="0"/>
              </a:rPr>
              <a:t> </a:t>
            </a:r>
            <a:r>
              <a:rPr lang="en-US" altLang="ja-JP" sz="1400" dirty="0" err="1">
                <a:solidFill>
                  <a:srgbClr val="000000"/>
                </a:solidFill>
                <a:latin typeface="Arial"/>
                <a:ea typeface="ＭＳ Ｐゴシック" charset="-128"/>
                <a:cs typeface="Arial" charset="0"/>
              </a:rPr>
              <a:t>cung</a:t>
            </a:r>
            <a:r>
              <a:rPr lang="en-US" altLang="ja-JP" sz="1400" dirty="0">
                <a:solidFill>
                  <a:srgbClr val="000000"/>
                </a:solidFill>
                <a:latin typeface="Arial"/>
                <a:ea typeface="ＭＳ Ｐゴシック" charset="-128"/>
                <a:cs typeface="Arial" charset="0"/>
              </a:rPr>
              <a:t> </a:t>
            </a:r>
            <a:r>
              <a:rPr lang="en-US" altLang="ja-JP" sz="1400" dirty="0" err="1">
                <a:solidFill>
                  <a:srgbClr val="000000"/>
                </a:solidFill>
                <a:latin typeface="Arial"/>
                <a:ea typeface="ＭＳ Ｐゴシック" charset="-128"/>
                <a:cs typeface="Arial" charset="0"/>
              </a:rPr>
              <a:t>cấp</a:t>
            </a:r>
            <a:r>
              <a:rPr lang="en-US" altLang="ja-JP" sz="1400" dirty="0">
                <a:solidFill>
                  <a:srgbClr val="000000"/>
                </a:solidFill>
                <a:latin typeface="Arial"/>
                <a:ea typeface="ＭＳ Ｐゴシック" charset="-128"/>
                <a:cs typeface="Arial" charset="0"/>
              </a:rPr>
              <a:t> </a:t>
            </a:r>
            <a:r>
              <a:rPr lang="en-US" altLang="ja-JP" sz="1400" dirty="0" err="1">
                <a:solidFill>
                  <a:srgbClr val="000000"/>
                </a:solidFill>
                <a:latin typeface="Arial"/>
                <a:ea typeface="ＭＳ Ｐゴシック" charset="-128"/>
                <a:cs typeface="Arial" charset="0"/>
              </a:rPr>
              <a:t>bởi</a:t>
            </a:r>
            <a:r>
              <a:rPr lang="en-US" altLang="ja-JP" sz="1400" dirty="0">
                <a:solidFill>
                  <a:srgbClr val="000000"/>
                </a:solidFill>
                <a:latin typeface="Arial"/>
                <a:ea typeface="ＭＳ Ｐゴシック" charset="-128"/>
                <a:cs typeface="Arial" charset="0"/>
              </a:rPr>
              <a:t> </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buyer</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257175" marR="0" lvl="0" indent="-257175" algn="l" defTabSz="914400" rtl="0" eaLnBrk="1" fontAlgn="base" latinLnBrk="0" hangingPunct="1">
              <a:lnSpc>
                <a:spcPts val="1500"/>
              </a:lnSpc>
              <a:spcBef>
                <a:spcPts val="900"/>
              </a:spcBef>
              <a:spcAft>
                <a:spcPct val="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7" name="Group 16"/>
          <p:cNvGrpSpPr/>
          <p:nvPr/>
        </p:nvGrpSpPr>
        <p:grpSpPr>
          <a:xfrm>
            <a:off x="7232603" y="155844"/>
            <a:ext cx="1417320" cy="274320"/>
            <a:chOff x="7223468" y="202707"/>
            <a:chExt cx="1414722" cy="275496"/>
          </a:xfrm>
        </p:grpSpPr>
        <p:sp>
          <p:nvSpPr>
            <p:cNvPr id="19" name="Action Button: Forward or Next 18">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9">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20">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21">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5" name="Slide Number Placeholder 2">
            <a:extLst>
              <a:ext uri="{FF2B5EF4-FFF2-40B4-BE49-F238E27FC236}">
                <a16:creationId xmlns:a16="http://schemas.microsoft.com/office/drawing/2014/main" id="{086C8BDE-F173-42C4-A9A2-03A93A3CA52D}"/>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48</a:t>
            </a:fld>
            <a:endParaRPr lang="en-US" dirty="0">
              <a:solidFill>
                <a:prstClr val="white"/>
              </a:solidFill>
            </a:endParaRPr>
          </a:p>
        </p:txBody>
      </p:sp>
      <p:sp>
        <p:nvSpPr>
          <p:cNvPr id="4" name="Rectangle 3">
            <a:extLst>
              <a:ext uri="{FF2B5EF4-FFF2-40B4-BE49-F238E27FC236}">
                <a16:creationId xmlns:a16="http://schemas.microsoft.com/office/drawing/2014/main" id="{74681AC1-5DC1-4DC4-8D82-690454D8E511}"/>
              </a:ext>
            </a:extLst>
          </p:cNvPr>
          <p:cNvSpPr/>
          <p:nvPr/>
        </p:nvSpPr>
        <p:spPr>
          <a:xfrm>
            <a:off x="1111758" y="5075449"/>
            <a:ext cx="6920484" cy="646331"/>
          </a:xfrm>
          <a:prstGeom prst="rect">
            <a:avLst/>
          </a:prstGeom>
        </p:spPr>
        <p:txBody>
          <a:bodyPr wrap="square">
            <a:spAutoFit/>
          </a:bodyPr>
          <a:lstStyle/>
          <a:p>
            <a:r>
              <a:rPr lang="en-US" i="1" dirty="0"/>
              <a:t>*Note: </a:t>
            </a:r>
            <a:r>
              <a:rPr lang="en-US" i="1" dirty="0" err="1"/>
              <a:t>Cổng</a:t>
            </a:r>
            <a:r>
              <a:rPr lang="en-US" i="1" dirty="0"/>
              <a:t> </a:t>
            </a:r>
            <a:r>
              <a:rPr lang="en-US" i="1" dirty="0" err="1"/>
              <a:t>thông</a:t>
            </a:r>
            <a:r>
              <a:rPr lang="en-US" i="1" dirty="0"/>
              <a:t> tin </a:t>
            </a:r>
            <a:r>
              <a:rPr lang="en-US" i="1" dirty="0" err="1"/>
              <a:t>này</a:t>
            </a:r>
            <a:r>
              <a:rPr lang="en-US" i="1" dirty="0"/>
              <a:t> </a:t>
            </a:r>
            <a:r>
              <a:rPr lang="en-US" i="1" dirty="0" err="1"/>
              <a:t>chỉ</a:t>
            </a:r>
            <a:r>
              <a:rPr lang="en-US" i="1" dirty="0"/>
              <a:t> </a:t>
            </a:r>
            <a:r>
              <a:rPr lang="en-US" i="1" dirty="0" err="1"/>
              <a:t>dành</a:t>
            </a:r>
            <a:r>
              <a:rPr lang="en-US" i="1" dirty="0"/>
              <a:t> </a:t>
            </a:r>
            <a:r>
              <a:rPr lang="en-US" i="1" dirty="0" err="1"/>
              <a:t>cho</a:t>
            </a:r>
            <a:r>
              <a:rPr lang="en-US" i="1" dirty="0"/>
              <a:t> </a:t>
            </a:r>
            <a:r>
              <a:rPr lang="en-US" i="1" dirty="0" err="1"/>
              <a:t>nhà</a:t>
            </a:r>
            <a:r>
              <a:rPr lang="en-US" i="1" dirty="0"/>
              <a:t> </a:t>
            </a:r>
            <a:r>
              <a:rPr lang="en-US" i="1" dirty="0" err="1"/>
              <a:t>cung</a:t>
            </a:r>
            <a:r>
              <a:rPr lang="en-US" i="1" dirty="0"/>
              <a:t> </a:t>
            </a:r>
            <a:r>
              <a:rPr lang="en-US" i="1" dirty="0" err="1"/>
              <a:t>cấp</a:t>
            </a:r>
            <a:r>
              <a:rPr lang="en-US" i="1" dirty="0"/>
              <a:t> </a:t>
            </a:r>
            <a:r>
              <a:rPr lang="en-US" i="1" dirty="0" err="1"/>
              <a:t>đăng</a:t>
            </a:r>
            <a:r>
              <a:rPr lang="en-US" i="1" dirty="0"/>
              <a:t> </a:t>
            </a:r>
            <a:r>
              <a:rPr lang="en-US" i="1" dirty="0" err="1"/>
              <a:t>ký</a:t>
            </a:r>
            <a:r>
              <a:rPr lang="en-US" i="1" dirty="0"/>
              <a:t> </a:t>
            </a:r>
            <a:r>
              <a:rPr lang="en-US" i="1" dirty="0" err="1"/>
              <a:t>lần</a:t>
            </a:r>
            <a:r>
              <a:rPr lang="en-US" i="1" dirty="0"/>
              <a:t> </a:t>
            </a:r>
            <a:r>
              <a:rPr lang="en-US" i="1" dirty="0" err="1"/>
              <a:t>đầu</a:t>
            </a:r>
            <a:r>
              <a:rPr lang="en-US" i="1" dirty="0"/>
              <a:t>.</a:t>
            </a:r>
          </a:p>
        </p:txBody>
      </p:sp>
    </p:spTree>
    <p:extLst>
      <p:ext uri="{BB962C8B-B14F-4D97-AF65-F5344CB8AC3E}">
        <p14:creationId xmlns:p14="http://schemas.microsoft.com/office/powerpoint/2010/main" val="139341042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defRPr/>
            </a:pPr>
            <a:r>
              <a:rPr lang="en-US" dirty="0" err="1">
                <a:latin typeface="+mn-lt"/>
                <a:cs typeface="Arial" pitchFamily="34" charset="0"/>
              </a:rPr>
              <a:t>Một</a:t>
            </a:r>
            <a:r>
              <a:rPr lang="en-US" dirty="0">
                <a:latin typeface="+mn-lt"/>
                <a:cs typeface="Arial" pitchFamily="34" charset="0"/>
              </a:rPr>
              <a:t> </a:t>
            </a:r>
            <a:r>
              <a:rPr lang="en-US" err="1">
                <a:latin typeface="+mn-lt"/>
                <a:cs typeface="Arial" pitchFamily="34" charset="0"/>
              </a:rPr>
              <a:t>số</a:t>
            </a:r>
            <a:r>
              <a:rPr lang="en-US">
                <a:latin typeface="+mn-lt"/>
                <a:cs typeface="Arial" pitchFamily="34" charset="0"/>
              </a:rPr>
              <a:t> link </a:t>
            </a:r>
            <a:r>
              <a:rPr lang="en-US" dirty="0" err="1">
                <a:latin typeface="+mn-lt"/>
                <a:cs typeface="Arial" pitchFamily="34" charset="0"/>
              </a:rPr>
              <a:t>hữu</a:t>
            </a:r>
            <a:r>
              <a:rPr lang="en-US" dirty="0">
                <a:latin typeface="+mn-lt"/>
                <a:cs typeface="Arial" pitchFamily="34" charset="0"/>
              </a:rPr>
              <a:t> </a:t>
            </a:r>
            <a:r>
              <a:rPr lang="en-US" dirty="0" err="1">
                <a:latin typeface="+mn-lt"/>
                <a:cs typeface="Arial" pitchFamily="34" charset="0"/>
              </a:rPr>
              <a:t>ích</a:t>
            </a:r>
            <a:endParaRPr lang="en-US" b="0" dirty="0"/>
          </a:p>
        </p:txBody>
      </p:sp>
      <p:sp>
        <p:nvSpPr>
          <p:cNvPr id="5" name="TextBox 4"/>
          <p:cNvSpPr txBox="1"/>
          <p:nvPr/>
        </p:nvSpPr>
        <p:spPr>
          <a:xfrm>
            <a:off x="323850" y="1512000"/>
            <a:ext cx="8496150" cy="3106495"/>
          </a:xfrm>
          <a:prstGeom prst="rect">
            <a:avLst/>
          </a:prstGeom>
          <a:noFill/>
        </p:spPr>
        <p:txBody>
          <a:bodyPr wrap="square" lIns="0" tIns="0" rIns="0" bIns="0" rtlCol="0">
            <a:noAutofit/>
          </a:bodyPr>
          <a:lstStyle/>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Supplier Light Account Marketing Page - </a:t>
            </a:r>
            <a:r>
              <a:rPr kumimoji="0" lang="en-US" sz="1400" b="0" i="0" u="sng" strike="noStrike" kern="1200" cap="none" spc="0" normalizeH="0" baseline="0" noProof="0" dirty="0">
                <a:ln>
                  <a:noFill/>
                </a:ln>
                <a:solidFill>
                  <a:srgbClr val="0563C1"/>
                </a:solidFill>
                <a:effectLst/>
                <a:uLnTx/>
                <a:uFillTx/>
                <a:latin typeface="Arial"/>
                <a:ea typeface="Calibri" panose="020F0502020204030204" pitchFamily="34" charset="0"/>
                <a:cs typeface="Times New Roman" panose="02020603050405020304" pitchFamily="18" charset="0"/>
                <a:hlinkClick r:id="rId3"/>
              </a:rPr>
              <a:t>http://www.ariba.com/go/ariba-network-light-account</a:t>
            </a:r>
            <a:endParaRPr kumimoji="0" lang="en-US" sz="1400" b="0" i="0" u="sng" strike="noStrike" kern="1200" cap="none" spc="0" normalizeH="0" baseline="0" noProof="0" dirty="0">
              <a:ln>
                <a:noFill/>
              </a:ln>
              <a:solidFill>
                <a:srgbClr val="0563C1"/>
              </a:solidFill>
              <a:effectLst/>
              <a:uLnTx/>
              <a:uFillTx/>
              <a:latin typeface="Arial"/>
              <a:ea typeface="Calibri" panose="020F0502020204030204" pitchFamily="34" charset="0"/>
              <a:cs typeface="Times New Roman" panose="02020603050405020304" pitchFamily="18" charset="0"/>
            </a:endParaRP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Ariba User Exchange Community </a:t>
            </a:r>
            <a:r>
              <a:rPr kumimoji="0" lang="en-US" sz="140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40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4"/>
              </a:rPr>
              <a:t>https://uex.ariba.com</a:t>
            </a:r>
            <a:endParaRPr kumimoji="0" lang="en-US" sz="140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Ariba Network Hot Issues and FAQs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5"/>
              </a:rPr>
              <a:t>https://connect.ariba.com/anfaq.htm</a:t>
            </a: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Ariba Cloud Statistics and Network Notifications</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6"/>
              </a:rPr>
              <a:t>http://trust.ariba.com</a:t>
            </a:r>
          </a:p>
          <a:p>
            <a:pPr marL="525463" marR="0" lvl="1" indent="-236538"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Detailed information and latest notifications about product issues and planned downtime</a:t>
            </a:r>
            <a:b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if any - during a given day</a:t>
            </a: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SAP Ariba Discovery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7"/>
              </a:rPr>
              <a:t>https://www.ariba.com/ariba-network/ariba-network-for-suppliers/selling-on-ariba-network/sap-ariba-discovery</a:t>
            </a: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Ariba Network Overview - </a:t>
            </a:r>
            <a:r>
              <a:rPr kumimoji="0" lang="en-US" sz="1400" b="0" i="0" u="sng" strike="noStrike" kern="1200" cap="none" spc="0" normalizeH="0" baseline="0" noProof="0" dirty="0">
                <a:ln>
                  <a:noFill/>
                </a:ln>
                <a:solidFill>
                  <a:srgbClr val="000000"/>
                </a:solidFill>
                <a:effectLst/>
                <a:uLnTx/>
                <a:uFillTx/>
                <a:latin typeface="Arial"/>
                <a:ea typeface="+mn-ea"/>
                <a:cs typeface="+mn-cs"/>
                <a:hlinkClick r:id="rId8"/>
              </a:rPr>
              <a:t>https://www.ariba.com/ariba-network/ariba-network-for-suppliers/fulfillment-on-ariba-network</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ts val="2000"/>
              </a:lnSpc>
              <a:spcBef>
                <a:spcPts val="1200"/>
              </a:spcBef>
              <a:spcAft>
                <a:spcPct val="0"/>
              </a:spcAft>
              <a:buClr>
                <a:srgbClr val="F0AB00"/>
              </a:buClr>
              <a:buSzPct val="120000"/>
              <a:buFontTx/>
              <a:buAutoNum type="arabicPeriod"/>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 name="Group 10"/>
          <p:cNvGrpSpPr/>
          <p:nvPr/>
        </p:nvGrpSpPr>
        <p:grpSpPr>
          <a:xfrm>
            <a:off x="7223469" y="167979"/>
            <a:ext cx="1414722" cy="275496"/>
            <a:chOff x="7223468" y="202707"/>
            <a:chExt cx="1414722" cy="275496"/>
          </a:xfrm>
        </p:grpSpPr>
        <p:sp>
          <p:nvSpPr>
            <p:cNvPr id="13"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Home 13">
              <a:hlinkClick r:id="rId9"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Beginning 15">
              <a:hlinkClick r:id="rId10"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2" name="Action Button: Help 11">
            <a:hlinkClick r:id="rId10"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Slide Number Placeholder 2">
            <a:extLst>
              <a:ext uri="{FF2B5EF4-FFF2-40B4-BE49-F238E27FC236}">
                <a16:creationId xmlns:a16="http://schemas.microsoft.com/office/drawing/2014/main" id="{3E675758-CD94-4B11-929D-04933CF8E03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49</a:t>
            </a:fld>
            <a:endParaRPr lang="en-US" dirty="0">
              <a:solidFill>
                <a:prstClr val="white"/>
              </a:solidFill>
            </a:endParaRPr>
          </a:p>
        </p:txBody>
      </p:sp>
    </p:spTree>
    <p:extLst>
      <p:ext uri="{BB962C8B-B14F-4D97-AF65-F5344CB8AC3E}">
        <p14:creationId xmlns:p14="http://schemas.microsoft.com/office/powerpoint/2010/main" val="9131669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custDataLst>
              <p:tags r:id="rId1"/>
            </p:custDataLst>
          </p:nvPr>
        </p:nvSpPr>
        <p:spPr bwMode="gray">
          <a:xfrm>
            <a:off x="334881" y="448580"/>
            <a:ext cx="8496000" cy="725667"/>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67" b="0" i="0" u="none" strike="noStrike" kern="1200" cap="none" spc="0" normalizeH="0" baseline="0" noProof="0" dirty="0">
              <a:ln>
                <a:noFill/>
              </a:ln>
              <a:solidFill>
                <a:srgbClr val="666666"/>
              </a:solidFill>
              <a:effectLst/>
              <a:uLnTx/>
              <a:uFillTx/>
              <a:latin typeface="Arial"/>
              <a:ea typeface="+mj-ea"/>
              <a:cs typeface="+mj-cs"/>
            </a:endParaRPr>
          </a:p>
        </p:txBody>
      </p:sp>
      <p:sp>
        <p:nvSpPr>
          <p:cNvPr id="51" name="Title 1"/>
          <p:cNvSpPr>
            <a:spLocks noGrp="1"/>
          </p:cNvSpPr>
          <p:nvPr>
            <p:ph type="title"/>
          </p:nvPr>
        </p:nvSpPr>
        <p:spPr>
          <a:xfrm>
            <a:off x="324000" y="320040"/>
            <a:ext cx="8496000" cy="725667"/>
          </a:xfrm>
        </p:spPr>
        <p:txBody>
          <a:bodyPr/>
          <a:lstStyle/>
          <a:p>
            <a:r>
              <a:rPr lang="en-US" altLang="zh-CN" dirty="0" err="1">
                <a:solidFill>
                  <a:srgbClr val="007681"/>
                </a:solidFill>
              </a:rPr>
              <a:t>Thông</a:t>
            </a:r>
            <a:r>
              <a:rPr lang="en-US" altLang="zh-CN" dirty="0">
                <a:solidFill>
                  <a:srgbClr val="007681"/>
                </a:solidFill>
              </a:rPr>
              <a:t> </a:t>
            </a:r>
            <a:r>
              <a:rPr lang="en-US" altLang="zh-CN" dirty="0" err="1">
                <a:solidFill>
                  <a:srgbClr val="007681"/>
                </a:solidFill>
              </a:rPr>
              <a:t>điệp</a:t>
            </a:r>
            <a:r>
              <a:rPr lang="en-US" altLang="zh-CN" dirty="0">
                <a:solidFill>
                  <a:srgbClr val="007681"/>
                </a:solidFill>
              </a:rPr>
              <a:t> </a:t>
            </a:r>
            <a:r>
              <a:rPr lang="en-US" altLang="zh-CN" dirty="0" err="1">
                <a:solidFill>
                  <a:srgbClr val="007681"/>
                </a:solidFill>
              </a:rPr>
              <a:t>từ</a:t>
            </a:r>
            <a:r>
              <a:rPr lang="en-US" altLang="zh-CN" dirty="0">
                <a:solidFill>
                  <a:srgbClr val="007681"/>
                </a:solidFill>
              </a:rPr>
              <a:t> Cargill</a:t>
            </a:r>
          </a:p>
        </p:txBody>
      </p:sp>
      <p:sp>
        <p:nvSpPr>
          <p:cNvPr id="79" name="Rounded Rectangle 78"/>
          <p:cNvSpPr/>
          <p:nvPr/>
        </p:nvSpPr>
        <p:spPr bwMode="gray">
          <a:xfrm>
            <a:off x="219922" y="1407922"/>
            <a:ext cx="8525361" cy="741507"/>
          </a:xfrm>
          <a:prstGeom prst="roundRect">
            <a:avLst/>
          </a:prstGeom>
          <a:noFill/>
          <a:ln w="6350" algn="ctr">
            <a:noFill/>
            <a:miter lim="800000"/>
            <a:headEnd/>
            <a:tailEnd/>
          </a:ln>
        </p:spPr>
        <p:txBody>
          <a:bodyPr lIns="120000" tIns="96000" rIns="120000" bIns="96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4" name="Action Button: Help 23">
            <a:hlinkClick r:id="rId4" action="ppaction://hlinksldjump" highlightClick="1"/>
          </p:cNvPr>
          <p:cNvSpPr/>
          <p:nvPr/>
        </p:nvSpPr>
        <p:spPr bwMode="gray">
          <a:xfrm>
            <a:off x="7899609" y="5876677"/>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 name="Rectangle 1"/>
          <p:cNvSpPr/>
          <p:nvPr/>
        </p:nvSpPr>
        <p:spPr>
          <a:xfrm>
            <a:off x="791852" y="2383104"/>
            <a:ext cx="7589750" cy="2400657"/>
          </a:xfrm>
          <a:prstGeom prst="rect">
            <a:avLst/>
          </a:prstGeom>
          <a:ln>
            <a:noFill/>
          </a:ln>
        </p:spPr>
        <p:txBody>
          <a:bodyPr wrap="square">
            <a:spAutoFit/>
          </a:bodyPr>
          <a:lstStyle/>
          <a:p>
            <a:pPr lvl="0" algn="ctr">
              <a:lnSpc>
                <a:spcPts val="3000"/>
              </a:lnSpc>
              <a:spcBef>
                <a:spcPts val="600"/>
              </a:spcBef>
              <a:spcAft>
                <a:spcPts val="600"/>
              </a:spcAft>
              <a:defRPr/>
            </a:pPr>
            <a:r>
              <a:rPr kumimoji="0" lang="en-US" sz="3000" b="0" i="0" u="none" strike="noStrike" kern="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“Cargill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đang</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chuyển</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đổi</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ph</a:t>
            </a:r>
            <a:r>
              <a:rPr lang="vi-VN"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ư</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ơng</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thức</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mua</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hàng</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và</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thanh</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toán</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hàng</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hóa</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và</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dịch</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vụ</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bằng</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cách</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thiết</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lập</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Quy</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trình</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chung</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cho</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hệ</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thống</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Cargill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trên</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toàn</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cầu</a:t>
            </a:r>
            <a:r>
              <a:rPr kumimoji="0" lang="en-US" sz="3000" b="1" i="0" u="none" strike="noStrike" kern="0" cap="none" spc="0" normalizeH="0" baseline="0" noProof="0" dirty="0">
                <a:ln>
                  <a:noFill/>
                </a:ln>
                <a:solidFill>
                  <a:srgbClr val="1E9D8B"/>
                </a:solidFill>
                <a:effectLst/>
                <a:uLnTx/>
                <a:uFillTx/>
                <a:latin typeface="Helvetica" panose="020B0604020202020204" pitchFamily="34" charset="0"/>
                <a:ea typeface="Calibri" panose="020F0502020204030204" pitchFamily="34" charset="0"/>
                <a:cs typeface="Helvetica" panose="020B0604020202020204" pitchFamily="34" charset="0"/>
              </a:rPr>
              <a:t> </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đ</a:t>
            </a:r>
            <a:r>
              <a:rPr lang="vi-VN"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ư</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ợc</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xây</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dựng</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trên</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nền</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tảng</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dữ</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liệu</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chung</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cấp</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sử</a:t>
            </a:r>
            <a:r>
              <a:rPr lang="en-US" sz="3000" kern="0" dirty="0">
                <a:solidFill>
                  <a:prstClr val="black"/>
                </a:solidFill>
                <a:latin typeface="Helvetica" panose="020B0604020202020204" pitchFamily="34" charset="0"/>
                <a:ea typeface="Calibri" panose="020F0502020204030204" pitchFamily="34" charset="0"/>
                <a:cs typeface="Helvetica" panose="020B0604020202020204" pitchFamily="34" charset="0"/>
              </a:rPr>
              <a:t> </a:t>
            </a:r>
            <a:r>
              <a:rPr lang="en-US" sz="3000" kern="0" dirty="0" err="1">
                <a:solidFill>
                  <a:prstClr val="black"/>
                </a:solidFill>
                <a:latin typeface="Helvetica" panose="020B0604020202020204" pitchFamily="34" charset="0"/>
                <a:ea typeface="Calibri" panose="020F0502020204030204" pitchFamily="34" charset="0"/>
                <a:cs typeface="Helvetica" panose="020B0604020202020204" pitchFamily="34" charset="0"/>
              </a:rPr>
              <a:t>dụng</a:t>
            </a:r>
            <a:r>
              <a:rPr kumimoji="0" lang="en-US" sz="3000" b="0" i="0" u="none" strike="noStrike" kern="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công</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nghệ</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đẳng</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cấp</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thế</a:t>
            </a:r>
            <a:r>
              <a:rPr lang="en-US" sz="3000" b="1" kern="0" dirty="0">
                <a:solidFill>
                  <a:srgbClr val="1E9D8B"/>
                </a:solidFill>
                <a:latin typeface="Helvetica" panose="020B0604020202020204" pitchFamily="34" charset="0"/>
                <a:ea typeface="Calibri" panose="020F0502020204030204" pitchFamily="34" charset="0"/>
                <a:cs typeface="Helvetica" panose="020B0604020202020204" pitchFamily="34" charset="0"/>
              </a:rPr>
              <a:t> </a:t>
            </a:r>
            <a:r>
              <a:rPr lang="en-US" sz="3000" b="1" kern="0" dirty="0" err="1">
                <a:solidFill>
                  <a:srgbClr val="1E9D8B"/>
                </a:solidFill>
                <a:latin typeface="Helvetica" panose="020B0604020202020204" pitchFamily="34" charset="0"/>
                <a:ea typeface="Calibri" panose="020F0502020204030204" pitchFamily="34" charset="0"/>
                <a:cs typeface="Helvetica" panose="020B0604020202020204" pitchFamily="34" charset="0"/>
              </a:rPr>
              <a:t>giới</a:t>
            </a:r>
            <a:r>
              <a:rPr kumimoji="0" lang="en-US" sz="3000" b="0" i="0" u="none" strike="noStrike" kern="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a:t>
            </a:r>
            <a:endParaRPr kumimoji="0" lang="en-US" altLang="en-US" sz="3000" b="0" i="0" u="none" strike="noStrike" kern="0" cap="none" spc="0" normalizeH="0" baseline="0" noProof="0" dirty="0">
              <a:ln>
                <a:noFill/>
              </a:ln>
              <a:solidFill>
                <a:srgbClr val="000000"/>
              </a:solidFill>
              <a:effectLst/>
              <a:uLnTx/>
              <a:uFillTx/>
              <a:latin typeface="Helvetica" panose="020B0604020202020204" pitchFamily="34" charset="0"/>
              <a:ea typeface="ヒラギノ角ゴ Pro W3" charset="-128"/>
              <a:cs typeface="Helvetica" panose="020B0604020202020204" pitchFamily="34" charset="0"/>
            </a:endParaRPr>
          </a:p>
        </p:txBody>
      </p:sp>
      <p:grpSp>
        <p:nvGrpSpPr>
          <p:cNvPr id="13" name="Group 12"/>
          <p:cNvGrpSpPr/>
          <p:nvPr/>
        </p:nvGrpSpPr>
        <p:grpSpPr>
          <a:xfrm>
            <a:off x="7223469" y="167979"/>
            <a:ext cx="1414722" cy="275496"/>
            <a:chOff x="7223468" y="202707"/>
            <a:chExt cx="1414722" cy="275496"/>
          </a:xfrm>
        </p:grpSpPr>
        <p:sp>
          <p:nvSpPr>
            <p:cNvPr id="14"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Home 16">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eginning 18">
              <a:hlinkClick r:id="rId6"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2" name="Slide Number Placeholder 2">
            <a:extLst>
              <a:ext uri="{FF2B5EF4-FFF2-40B4-BE49-F238E27FC236}">
                <a16:creationId xmlns:a16="http://schemas.microsoft.com/office/drawing/2014/main" id="{9FBD813D-2F4F-48A6-8065-30507B8A549F}"/>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4044445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defRPr/>
            </a:pPr>
            <a:r>
              <a:rPr lang="en-US" dirty="0">
                <a:highlight>
                  <a:srgbClr val="FFFF00"/>
                </a:highlight>
                <a:latin typeface="+mn-lt"/>
                <a:cs typeface="Arial" pitchFamily="34" charset="0"/>
              </a:rPr>
              <a:t>Part 5 Cutover Plan</a:t>
            </a:r>
            <a:endParaRPr lang="en-US" b="0" dirty="0">
              <a:highlight>
                <a:srgbClr val="FFFF00"/>
              </a:highlight>
            </a:endParaRPr>
          </a:p>
        </p:txBody>
      </p:sp>
      <p:grpSp>
        <p:nvGrpSpPr>
          <p:cNvPr id="11" name="Group 10"/>
          <p:cNvGrpSpPr/>
          <p:nvPr/>
        </p:nvGrpSpPr>
        <p:grpSpPr>
          <a:xfrm>
            <a:off x="7223469" y="167979"/>
            <a:ext cx="1414722" cy="275496"/>
            <a:chOff x="7223468" y="202707"/>
            <a:chExt cx="1414722" cy="275496"/>
          </a:xfrm>
        </p:grpSpPr>
        <p:sp>
          <p:nvSpPr>
            <p:cNvPr id="13"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Home 13">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Beginning 15">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2" name="Action Button: Help 11">
            <a:hlinkClick r:id="rId4"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Slide Number Placeholder 2">
            <a:extLst>
              <a:ext uri="{FF2B5EF4-FFF2-40B4-BE49-F238E27FC236}">
                <a16:creationId xmlns:a16="http://schemas.microsoft.com/office/drawing/2014/main" id="{3E675758-CD94-4B11-929D-04933CF8E03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50</a:t>
            </a:fld>
            <a:endParaRPr lang="en-US" dirty="0">
              <a:solidFill>
                <a:prstClr val="white"/>
              </a:solidFill>
            </a:endParaRPr>
          </a:p>
        </p:txBody>
      </p:sp>
    </p:spTree>
    <p:extLst>
      <p:ext uri="{BB962C8B-B14F-4D97-AF65-F5344CB8AC3E}">
        <p14:creationId xmlns:p14="http://schemas.microsoft.com/office/powerpoint/2010/main" val="111216744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324000" y="305139"/>
            <a:ext cx="8496000" cy="756000"/>
          </a:xfrm>
        </p:spPr>
        <p:txBody>
          <a:bodyPr/>
          <a:lstStyle/>
          <a:p>
            <a:pPr eaLnBrk="1" hangingPunct="1">
              <a:defRPr/>
            </a:pPr>
            <a:r>
              <a:rPr lang="en-US" dirty="0">
                <a:latin typeface="+mn-lt"/>
                <a:cs typeface="Arial" pitchFamily="34" charset="0"/>
              </a:rPr>
              <a:t>Part 6 Q&amp;A</a:t>
            </a:r>
            <a:endParaRPr lang="en-US" b="0" dirty="0"/>
          </a:p>
        </p:txBody>
      </p:sp>
      <p:grpSp>
        <p:nvGrpSpPr>
          <p:cNvPr id="11" name="Group 10"/>
          <p:cNvGrpSpPr/>
          <p:nvPr/>
        </p:nvGrpSpPr>
        <p:grpSpPr>
          <a:xfrm>
            <a:off x="7223469" y="167979"/>
            <a:ext cx="1414722" cy="275496"/>
            <a:chOff x="7223468" y="202707"/>
            <a:chExt cx="1414722" cy="275496"/>
          </a:xfrm>
        </p:grpSpPr>
        <p:sp>
          <p:nvSpPr>
            <p:cNvPr id="13"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Home 13">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Beginning 15">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2" name="Action Button: Help 11">
            <a:hlinkClick r:id="rId4"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Slide Number Placeholder 2">
            <a:extLst>
              <a:ext uri="{FF2B5EF4-FFF2-40B4-BE49-F238E27FC236}">
                <a16:creationId xmlns:a16="http://schemas.microsoft.com/office/drawing/2014/main" id="{3E675758-CD94-4B11-929D-04933CF8E03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51</a:t>
            </a:fld>
            <a:endParaRPr lang="en-US" dirty="0">
              <a:solidFill>
                <a:prstClr val="white"/>
              </a:solidFill>
            </a:endParaRPr>
          </a:p>
        </p:txBody>
      </p:sp>
    </p:spTree>
    <p:extLst>
      <p:ext uri="{BB962C8B-B14F-4D97-AF65-F5344CB8AC3E}">
        <p14:creationId xmlns:p14="http://schemas.microsoft.com/office/powerpoint/2010/main" val="213457056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ction Button: Help 13">
            <a:hlinkClick r:id="rId3" action="ppaction://hlinksldjump" highlightClick="1"/>
          </p:cNvPr>
          <p:cNvSpPr/>
          <p:nvPr/>
        </p:nvSpPr>
        <p:spPr bwMode="gray">
          <a:xfrm>
            <a:off x="7899609" y="5869663"/>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9218" name="Title 1"/>
          <p:cNvSpPr>
            <a:spLocks noGrp="1"/>
          </p:cNvSpPr>
          <p:nvPr>
            <p:ph type="title"/>
          </p:nvPr>
        </p:nvSpPr>
        <p:spPr>
          <a:xfrm>
            <a:off x="457200" y="305139"/>
            <a:ext cx="8496000" cy="756000"/>
          </a:xfrm>
        </p:spPr>
        <p:txBody>
          <a:bodyPr/>
          <a:lstStyle/>
          <a:p>
            <a:r>
              <a:rPr lang="en-US" altLang="zh-CN" dirty="0">
                <a:latin typeface="Arial" pitchFamily="34" charset="0"/>
                <a:cs typeface="Arial" pitchFamily="34" charset="0"/>
              </a:rPr>
              <a:t>Connect Cargill if support needed</a:t>
            </a:r>
            <a:r>
              <a:rPr lang="zh-CN" altLang="en-US" dirty="0">
                <a:latin typeface="Arial" pitchFamily="34" charset="0"/>
                <a:cs typeface="Arial" pitchFamily="34" charset="0"/>
              </a:rPr>
              <a:t>：</a:t>
            </a:r>
            <a:endParaRPr lang="en-US" b="1" dirty="0">
              <a:latin typeface="Arial" pitchFamily="34" charset="0"/>
              <a:cs typeface="Arial" pitchFamily="34" charset="0"/>
            </a:endParaRPr>
          </a:p>
        </p:txBody>
      </p:sp>
      <p:grpSp>
        <p:nvGrpSpPr>
          <p:cNvPr id="103" name="Group 102"/>
          <p:cNvGrpSpPr/>
          <p:nvPr/>
        </p:nvGrpSpPr>
        <p:grpSpPr>
          <a:xfrm>
            <a:off x="7223469" y="167979"/>
            <a:ext cx="1414722" cy="275496"/>
            <a:chOff x="7223468" y="202707"/>
            <a:chExt cx="1414722" cy="275496"/>
          </a:xfrm>
        </p:grpSpPr>
        <p:sp>
          <p:nvSpPr>
            <p:cNvPr id="105" name="Action Button: Forward or Next 104">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6" name="Action Button: Home 105">
              <a:hlinkClick r:id="" action="ppaction://noaction" highlightClick="1"/>
            </p:cNvPr>
            <p:cNvSpPr/>
            <p:nvPr/>
          </p:nvSpPr>
          <p:spPr bwMode="gray">
            <a:xfrm>
              <a:off x="7223468" y="203883"/>
              <a:ext cx="274320" cy="274320"/>
            </a:xfrm>
            <a:prstGeom prst="actionButtonHome">
              <a:avLst/>
            </a:prstGeom>
            <a:solidFill>
              <a:schemeClr val="bg2">
                <a:lumMod val="75000"/>
              </a:schemeClr>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7" name="Action Button: Back or Previous 106">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8" name="Action Button: Beginning 107">
              <a:hlinkClick r:id="" action="ppaction://noaction" highlightClick="1"/>
            </p:cNvPr>
            <p:cNvSpPr/>
            <p:nvPr/>
          </p:nvSpPr>
          <p:spPr bwMode="gray">
            <a:xfrm>
              <a:off x="7611404" y="202707"/>
              <a:ext cx="274320" cy="274320"/>
            </a:xfrm>
            <a:prstGeom prst="actionButtonBeginning">
              <a:avLst/>
            </a:prstGeom>
            <a:solidFill>
              <a:schemeClr val="bg2">
                <a:lumMod val="75000"/>
              </a:schemeClr>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3" name="Slide Number Placeholder 2">
            <a:extLst>
              <a:ext uri="{FF2B5EF4-FFF2-40B4-BE49-F238E27FC236}">
                <a16:creationId xmlns:a16="http://schemas.microsoft.com/office/drawing/2014/main" id="{EB181890-588A-465D-A5BF-2BAA584D390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52</a:t>
            </a:fld>
            <a:endParaRPr lang="en-US" dirty="0">
              <a:solidFill>
                <a:prstClr val="white"/>
              </a:solidFill>
            </a:endParaRPr>
          </a:p>
        </p:txBody>
      </p:sp>
      <p:sp>
        <p:nvSpPr>
          <p:cNvPr id="15" name="Text Placeholder 2">
            <a:extLst>
              <a:ext uri="{FF2B5EF4-FFF2-40B4-BE49-F238E27FC236}">
                <a16:creationId xmlns:a16="http://schemas.microsoft.com/office/drawing/2014/main" id="{F9753961-D53B-4D0A-ACE1-2F402634F382}"/>
              </a:ext>
            </a:extLst>
          </p:cNvPr>
          <p:cNvSpPr>
            <a:spLocks noGrp="1"/>
          </p:cNvSpPr>
          <p:nvPr>
            <p:ph type="body" sz="quarter" idx="10"/>
          </p:nvPr>
        </p:nvSpPr>
        <p:spPr>
          <a:xfrm>
            <a:off x="457200" y="1646469"/>
            <a:ext cx="8180991" cy="1782531"/>
          </a:xfrm>
        </p:spPr>
        <p:txBody>
          <a:bodyPr/>
          <a:lstStyle/>
          <a:p>
            <a:pPr marL="285750" indent="-285750">
              <a:spcBef>
                <a:spcPts val="100"/>
              </a:spcBef>
              <a:buClr>
                <a:srgbClr val="D47619"/>
              </a:buClr>
              <a:buFont typeface="Wingdings" panose="05000000000000000000" pitchFamily="2" charset="2"/>
              <a:buChar char="§"/>
            </a:pPr>
            <a:r>
              <a:rPr lang="en-US" altLang="zh-CN" dirty="0">
                <a:latin typeface="Helvetica" panose="020B0604020202020204" pitchFamily="34" charset="0"/>
                <a:cs typeface="Helvetica" panose="020B0604020202020204" pitchFamily="34" charset="0"/>
              </a:rPr>
              <a:t>Questions regarding </a:t>
            </a:r>
            <a:r>
              <a:rPr lang="en-US" altLang="zh-CN" dirty="0">
                <a:solidFill>
                  <a:srgbClr val="FF0000"/>
                </a:solidFill>
                <a:latin typeface="Helvetica" panose="020B0604020202020204" pitchFamily="34" charset="0"/>
                <a:cs typeface="Helvetica" panose="020B0604020202020204" pitchFamily="34" charset="0"/>
              </a:rPr>
              <a:t>project and system operations</a:t>
            </a:r>
            <a:r>
              <a:rPr lang="en-US" altLang="zh-CN" dirty="0">
                <a:latin typeface="Helvetica" panose="020B0604020202020204" pitchFamily="34" charset="0"/>
                <a:cs typeface="Helvetica" panose="020B0604020202020204" pitchFamily="34" charset="0"/>
              </a:rPr>
              <a:t>, Please contact : </a:t>
            </a:r>
            <a:r>
              <a:rPr lang="en-US" u="sng" dirty="0">
                <a:solidFill>
                  <a:schemeClr val="tx1">
                    <a:lumMod val="65000"/>
                    <a:lumOff val="35000"/>
                  </a:schemeClr>
                </a:solidFill>
                <a:latin typeface="Arial" panose="020B0604020202020204" pitchFamily="34" charset="0"/>
                <a:cs typeface="Arial" panose="020B0604020202020204" pitchFamily="34" charset="0"/>
              </a:rPr>
              <a:t>SE_APAC@cargill.com</a:t>
            </a:r>
          </a:p>
          <a:p>
            <a:pPr marL="285750" indent="-285750">
              <a:spcBef>
                <a:spcPts val="100"/>
              </a:spcBef>
              <a:buClr>
                <a:srgbClr val="D47619"/>
              </a:buClr>
              <a:buFont typeface="Wingdings" panose="05000000000000000000" pitchFamily="2" charset="2"/>
              <a:buChar char="§"/>
            </a:pPr>
            <a:endParaRPr lang="en-US" altLang="zh-CN" dirty="0">
              <a:latin typeface="Helvetica" panose="020B0604020202020204" pitchFamily="34" charset="0"/>
              <a:cs typeface="Helvetica" panose="020B0604020202020204" pitchFamily="34" charset="0"/>
            </a:endParaRPr>
          </a:p>
          <a:p>
            <a:pPr marL="285750" indent="-285750">
              <a:spcBef>
                <a:spcPts val="100"/>
              </a:spcBef>
              <a:buClr>
                <a:srgbClr val="D47619"/>
              </a:buClr>
              <a:buFont typeface="Wingdings" panose="05000000000000000000" pitchFamily="2" charset="2"/>
              <a:buChar char="§"/>
            </a:pPr>
            <a:r>
              <a:rPr lang="en-US" altLang="zh-CN" dirty="0">
                <a:latin typeface="Helvetica" panose="020B0604020202020204" pitchFamily="34" charset="0"/>
                <a:cs typeface="Helvetica" panose="020B0604020202020204" pitchFamily="34" charset="0"/>
              </a:rPr>
              <a:t>Questions regarding </a:t>
            </a:r>
            <a:r>
              <a:rPr lang="en-US" altLang="zh-CN" dirty="0">
                <a:solidFill>
                  <a:srgbClr val="FF0000"/>
                </a:solidFill>
                <a:latin typeface="Helvetica" panose="020B0604020202020204" pitchFamily="34" charset="0"/>
                <a:cs typeface="Helvetica" panose="020B0604020202020204" pitchFamily="34" charset="0"/>
              </a:rPr>
              <a:t>business and orders</a:t>
            </a:r>
            <a:r>
              <a:rPr lang="en-US" altLang="zh-CN" dirty="0">
                <a:latin typeface="Helvetica" panose="020B0604020202020204" pitchFamily="34" charset="0"/>
                <a:cs typeface="Helvetica" panose="020B0604020202020204" pitchFamily="34" charset="0"/>
              </a:rPr>
              <a:t>, Please contact relevant buyers or operations.</a:t>
            </a:r>
          </a:p>
        </p:txBody>
      </p:sp>
    </p:spTree>
    <p:extLst>
      <p:ext uri="{BB962C8B-B14F-4D97-AF65-F5344CB8AC3E}">
        <p14:creationId xmlns:p14="http://schemas.microsoft.com/office/powerpoint/2010/main" val="93183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Ariba </a:t>
            </a:r>
            <a:r>
              <a:rPr lang="en-US" dirty="0" err="1"/>
              <a:t>có</a:t>
            </a:r>
            <a:r>
              <a:rPr lang="en-US" dirty="0"/>
              <a:t> </a:t>
            </a:r>
            <a:r>
              <a:rPr lang="en-US" dirty="0" err="1"/>
              <a:t>thể</a:t>
            </a:r>
            <a:r>
              <a:rPr lang="en-US" dirty="0"/>
              <a:t> </a:t>
            </a:r>
            <a:r>
              <a:rPr lang="en-US" dirty="0" err="1"/>
              <a:t>giúp</a:t>
            </a:r>
            <a:r>
              <a:rPr lang="en-US" dirty="0"/>
              <a:t> </a:t>
            </a:r>
            <a:r>
              <a:rPr lang="en-US" dirty="0" err="1"/>
              <a:t>bạn</a:t>
            </a:r>
            <a:r>
              <a:rPr lang="en-US" dirty="0"/>
              <a:t>...</a:t>
            </a:r>
          </a:p>
        </p:txBody>
      </p:sp>
      <p:grpSp>
        <p:nvGrpSpPr>
          <p:cNvPr id="13" name="Group 12"/>
          <p:cNvGrpSpPr/>
          <p:nvPr/>
        </p:nvGrpSpPr>
        <p:grpSpPr>
          <a:xfrm>
            <a:off x="426821" y="1512511"/>
            <a:ext cx="8532662" cy="4482229"/>
            <a:chOff x="287338" y="1512511"/>
            <a:chExt cx="8532662" cy="4482229"/>
          </a:xfrm>
        </p:grpSpPr>
        <p:graphicFrame>
          <p:nvGraphicFramePr>
            <p:cNvPr id="4" name="Content Placeholder 5"/>
            <p:cNvGraphicFramePr>
              <a:graphicFrameLocks/>
            </p:cNvGraphicFramePr>
            <p:nvPr/>
          </p:nvGraphicFramePr>
          <p:xfrm>
            <a:off x="323851" y="1512511"/>
            <a:ext cx="8496149" cy="4482229"/>
          </p:xfrm>
          <a:graphic>
            <a:graphicData uri="http://schemas.openxmlformats.org/drawingml/2006/table">
              <a:tbl>
                <a:tblPr firstRow="1" bandRow="1">
                  <a:tableStyleId>{2D5ABB26-0587-4C30-8999-92F81FD0307C}</a:tableStyleId>
                </a:tblPr>
                <a:tblGrid>
                  <a:gridCol w="1181575">
                    <a:extLst>
                      <a:ext uri="{9D8B030D-6E8A-4147-A177-3AD203B41FA5}">
                        <a16:colId xmlns:a16="http://schemas.microsoft.com/office/drawing/2014/main" val="20000"/>
                      </a:ext>
                    </a:extLst>
                  </a:gridCol>
                  <a:gridCol w="7314574">
                    <a:extLst>
                      <a:ext uri="{9D8B030D-6E8A-4147-A177-3AD203B41FA5}">
                        <a16:colId xmlns:a16="http://schemas.microsoft.com/office/drawing/2014/main" val="20001"/>
                      </a:ext>
                    </a:extLst>
                  </a:gridCol>
                </a:tblGrid>
                <a:tr h="771877">
                  <a:tc>
                    <a:txBody>
                      <a:bodyPr/>
                      <a:lstStyle/>
                      <a:p>
                        <a:endParaRPr lang="en-US" sz="1400" dirty="0"/>
                      </a:p>
                    </a:txBody>
                    <a:tcPr marT="43885" marB="43885">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200"/>
                          </a:spcAft>
                          <a:buClrTx/>
                          <a:buSzTx/>
                          <a:buFontTx/>
                          <a:buNone/>
                          <a:tabLst/>
                          <a:defRPr/>
                        </a:pPr>
                        <a:r>
                          <a:rPr lang="en-US" sz="1400" b="1" dirty="0" err="1">
                            <a:solidFill>
                              <a:srgbClr val="000000"/>
                            </a:solidFill>
                            <a:latin typeface="Helvetica" panose="020B0604020202020204" pitchFamily="34" charset="0"/>
                            <a:cs typeface="Helvetica" panose="020B0604020202020204" pitchFamily="34" charset="0"/>
                          </a:rPr>
                          <a:t>Hợp</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tác</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ngay</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lập</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tức</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với</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các</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đối</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tác</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th</a:t>
                        </a:r>
                        <a:r>
                          <a:rPr lang="vi-VN" sz="1400" b="1" dirty="0">
                            <a:solidFill>
                              <a:srgbClr val="000000"/>
                            </a:solidFill>
                            <a:latin typeface="Helvetica" panose="020B0604020202020204" pitchFamily="34" charset="0"/>
                            <a:cs typeface="Helvetica" panose="020B0604020202020204" pitchFamily="34" charset="0"/>
                          </a:rPr>
                          <a:t>ư</a:t>
                        </a:r>
                        <a:r>
                          <a:rPr lang="en-US" sz="1400" b="1" dirty="0" err="1">
                            <a:solidFill>
                              <a:srgbClr val="000000"/>
                            </a:solidFill>
                            <a:latin typeface="Helvetica" panose="020B0604020202020204" pitchFamily="34" charset="0"/>
                            <a:cs typeface="Helvetica" panose="020B0604020202020204" pitchFamily="34" charset="0"/>
                          </a:rPr>
                          <a:t>ơng</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mại</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tiềm</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năng</a:t>
                        </a:r>
                        <a:r>
                          <a:rPr lang="en-US" sz="1400" b="1" dirty="0">
                            <a:solidFill>
                              <a:srgbClr val="000000"/>
                            </a:solidFill>
                            <a:latin typeface="Helvetica" panose="020B0604020202020204" pitchFamily="34" charset="0"/>
                            <a:cs typeface="Helvetica"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Truy</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cập</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ngay</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vào</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công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cụ</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tạo</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hóa</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đ</a:t>
                        </a:r>
                        <a:r>
                          <a:rPr lang="vi-VN" sz="1200" kern="0" dirty="0">
                            <a:solidFill>
                              <a:srgbClr val="000000"/>
                            </a:solidFill>
                            <a:latin typeface="Helvetica" panose="020B0604020202020204" pitchFamily="34" charset="0"/>
                            <a:ea typeface="Arial Unicode MS" pitchFamily="34" charset="-128"/>
                            <a:cs typeface="Helvetica" panose="020B0604020202020204" pitchFamily="34" charset="0"/>
                          </a:rPr>
                          <a:t>ơ</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n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trực</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tuyến</a:t>
                        </a:r>
                        <a:endParaRPr lang="en-US" sz="1200" kern="0" dirty="0">
                          <a:solidFill>
                            <a:srgbClr val="000000"/>
                          </a:solidFill>
                          <a:latin typeface="Helvetica" panose="020B0604020202020204" pitchFamily="34" charset="0"/>
                          <a:ea typeface="Arial Unicode MS" pitchFamily="34" charset="-128"/>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Đăng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tải</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tự</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động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catalog</a:t>
                        </a:r>
                        <a:r>
                          <a:rPr lang="en-US"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baseline="0" dirty="0" err="1">
                            <a:solidFill>
                              <a:srgbClr val="000000"/>
                            </a:solidFill>
                            <a:latin typeface="Helvetica" panose="020B0604020202020204" pitchFamily="34" charset="0"/>
                            <a:ea typeface="Arial Unicode MS" pitchFamily="34" charset="-128"/>
                            <a:cs typeface="Helvetica" panose="020B0604020202020204" pitchFamily="34" charset="0"/>
                          </a:rPr>
                          <a:t>cho</a:t>
                        </a:r>
                        <a:r>
                          <a:rPr lang="en-US"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 ng</a:t>
                        </a:r>
                        <a:r>
                          <a:rPr lang="vi-VN"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ư</a:t>
                        </a:r>
                        <a:r>
                          <a:rPr lang="en-US" sz="1200" kern="0" baseline="0" dirty="0" err="1">
                            <a:solidFill>
                              <a:srgbClr val="000000"/>
                            </a:solidFill>
                            <a:latin typeface="Helvetica" panose="020B0604020202020204" pitchFamily="34" charset="0"/>
                            <a:ea typeface="Arial Unicode MS" pitchFamily="34" charset="-128"/>
                            <a:cs typeface="Helvetica" panose="020B0604020202020204" pitchFamily="34" charset="0"/>
                          </a:rPr>
                          <a:t>ời</a:t>
                        </a:r>
                        <a:r>
                          <a:rPr lang="en-US"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baseline="0" dirty="0" err="1">
                            <a:solidFill>
                              <a:srgbClr val="000000"/>
                            </a:solidFill>
                            <a:latin typeface="Helvetica" panose="020B0604020202020204" pitchFamily="34" charset="0"/>
                            <a:ea typeface="Arial Unicode MS" pitchFamily="34" charset="-128"/>
                            <a:cs typeface="Helvetica" panose="020B0604020202020204" pitchFamily="34" charset="0"/>
                          </a:rPr>
                          <a:t>mua</a:t>
                        </a:r>
                        <a:r>
                          <a:rPr lang="en-US"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baseline="0" dirty="0" err="1">
                            <a:solidFill>
                              <a:srgbClr val="000000"/>
                            </a:solidFill>
                            <a:latin typeface="Helvetica" panose="020B0604020202020204" pitchFamily="34" charset="0"/>
                            <a:ea typeface="Arial Unicode MS" pitchFamily="34" charset="-128"/>
                            <a:cs typeface="Helvetica" panose="020B0604020202020204" pitchFamily="34" charset="0"/>
                          </a:rPr>
                          <a:t>hàng</a:t>
                        </a:r>
                        <a:r>
                          <a:rPr lang="en-US"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baseline="0" dirty="0" err="1">
                            <a:solidFill>
                              <a:srgbClr val="000000"/>
                            </a:solidFill>
                            <a:latin typeface="Helvetica" panose="020B0604020202020204" pitchFamily="34" charset="0"/>
                            <a:ea typeface="Arial Unicode MS" pitchFamily="34" charset="-128"/>
                            <a:cs typeface="Helvetica" panose="020B0604020202020204" pitchFamily="34" charset="0"/>
                          </a:rPr>
                          <a:t>của</a:t>
                        </a:r>
                        <a:r>
                          <a:rPr lang="en-US"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baseline="0" dirty="0" err="1">
                            <a:solidFill>
                              <a:srgbClr val="000000"/>
                            </a:solidFill>
                            <a:latin typeface="Helvetica" panose="020B0604020202020204" pitchFamily="34" charset="0"/>
                            <a:ea typeface="Arial Unicode MS" pitchFamily="34" charset="-128"/>
                            <a:cs typeface="Helvetica" panose="020B0604020202020204" pitchFamily="34" charset="0"/>
                          </a:rPr>
                          <a:t>bạn</a:t>
                        </a:r>
                        <a:r>
                          <a:rPr lang="en-US"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baseline="0" dirty="0" err="1">
                            <a:solidFill>
                              <a:srgbClr val="000000"/>
                            </a:solidFill>
                            <a:latin typeface="Helvetica" panose="020B0604020202020204" pitchFamily="34" charset="0"/>
                            <a:ea typeface="Arial Unicode MS" pitchFamily="34" charset="-128"/>
                            <a:cs typeface="Helvetica" panose="020B0604020202020204" pitchFamily="34" charset="0"/>
                          </a:rPr>
                          <a:t>trong</a:t>
                        </a:r>
                        <a:r>
                          <a:rPr lang="en-US"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 &lt; 8 </a:t>
                        </a:r>
                        <a:r>
                          <a:rPr lang="en-US" sz="1200" kern="0" baseline="0" dirty="0" err="1">
                            <a:solidFill>
                              <a:srgbClr val="000000"/>
                            </a:solidFill>
                            <a:latin typeface="Helvetica" panose="020B0604020202020204" pitchFamily="34" charset="0"/>
                            <a:ea typeface="Arial Unicode MS" pitchFamily="34" charset="-128"/>
                            <a:cs typeface="Helvetica" panose="020B0604020202020204" pitchFamily="34" charset="0"/>
                          </a:rPr>
                          <a:t>tuần</a:t>
                        </a:r>
                        <a:endParaRPr lang="en-US" sz="1200" kern="0" dirty="0">
                          <a:solidFill>
                            <a:srgbClr val="000000"/>
                          </a:solidFill>
                          <a:latin typeface="Helvetica" panose="020B0604020202020204" pitchFamily="34" charset="0"/>
                          <a:ea typeface="Arial Unicode MS" pitchFamily="34" charset="-128"/>
                          <a:cs typeface="Helvetica" panose="020B0604020202020204" pitchFamily="34" charset="0"/>
                        </a:endParaRPr>
                      </a:p>
                    </a:txBody>
                    <a:tcPr marR="0" marT="43885" marB="43885">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75077">
                  <a:tc>
                    <a:txBody>
                      <a:bodyPr/>
                      <a:lstStyle/>
                      <a:p>
                        <a:endParaRPr lang="en-US" sz="1400" dirty="0"/>
                      </a:p>
                    </a:txBody>
                    <a:tcPr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200"/>
                          </a:spcAft>
                          <a:buClrTx/>
                          <a:buSzTx/>
                          <a:buFontTx/>
                          <a:buNone/>
                          <a:tabLst/>
                          <a:defRPr/>
                        </a:pPr>
                        <a:r>
                          <a:rPr lang="en-US" sz="1400" b="1" dirty="0" err="1">
                            <a:solidFill>
                              <a:srgbClr val="000000"/>
                            </a:solidFill>
                            <a:latin typeface="Helvetica" panose="020B0604020202020204" pitchFamily="34" charset="0"/>
                            <a:cs typeface="Helvetica" panose="020B0604020202020204" pitchFamily="34" charset="0"/>
                          </a:rPr>
                          <a:t>Chuyển</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đổi</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một</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cách</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hiệu</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quả</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giao</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dịch</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trên</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giấy</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thành</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giao</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dịch</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điện</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tử</a:t>
                        </a:r>
                        <a:r>
                          <a:rPr lang="en-US" sz="1400" b="1" dirty="0">
                            <a:solidFill>
                              <a:srgbClr val="000000"/>
                            </a:solidFill>
                            <a:latin typeface="Helvetica" panose="020B0604020202020204" pitchFamily="34" charset="0"/>
                            <a:cs typeface="Helvetica" panose="020B0604020202020204" pitchFamily="34" charset="0"/>
                          </a:rPr>
                          <a:t>? </a:t>
                        </a:r>
                      </a:p>
                      <a:p>
                        <a:pPr marL="179388" marR="0" lvl="0" indent="-179388"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75%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chốt</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thỏa</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thuận</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nhanh</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h</a:t>
                        </a:r>
                        <a:r>
                          <a:rPr lang="vi-VN" sz="1200" kern="0" dirty="0">
                            <a:solidFill>
                              <a:srgbClr val="000000"/>
                            </a:solidFill>
                            <a:latin typeface="Helvetica" panose="020B0604020202020204" pitchFamily="34" charset="0"/>
                            <a:ea typeface="Arial Unicode MS" pitchFamily="34" charset="-128"/>
                            <a:cs typeface="Helvetica" panose="020B0604020202020204" pitchFamily="34" charset="0"/>
                          </a:rPr>
                          <a:t>ơ</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n</a:t>
                        </a:r>
                      </a:p>
                      <a:p>
                        <a:pPr marL="179388" marR="0" indent="-179388"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75%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tăng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hiệu</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xuất</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xử</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lý</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đ</a:t>
                        </a:r>
                        <a:r>
                          <a:rPr lang="vi-VN" sz="1200" kern="0" dirty="0">
                            <a:solidFill>
                              <a:srgbClr val="000000"/>
                            </a:solidFill>
                            <a:latin typeface="Helvetica" panose="020B0604020202020204" pitchFamily="34" charset="0"/>
                            <a:ea typeface="Arial Unicode MS" pitchFamily="34" charset="-128"/>
                            <a:cs typeface="Helvetica" panose="020B0604020202020204" pitchFamily="34" charset="0"/>
                          </a:rPr>
                          <a:t>ơ</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n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hàng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thông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qua cXML</a:t>
                        </a:r>
                      </a:p>
                      <a:p>
                        <a:pPr marL="179388" marR="0" indent="-179388"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80%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tặng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độ</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chính</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xác</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của</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đặt</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hàng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thông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qua PunchOut</a:t>
                        </a:r>
                      </a:p>
                    </a:txBody>
                    <a:tcPr marR="0"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4185">
                  <a:tc>
                    <a:txBody>
                      <a:bodyPr/>
                      <a:lstStyle/>
                      <a:p>
                        <a:endParaRPr lang="en-US" sz="1400" dirty="0"/>
                      </a:p>
                    </a:txBody>
                    <a:tcPr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200"/>
                          </a:spcAft>
                          <a:buClrTx/>
                          <a:buSzTx/>
                          <a:buFontTx/>
                          <a:buNone/>
                          <a:tabLst/>
                          <a:defRPr/>
                        </a:pPr>
                        <a:r>
                          <a:rPr lang="en-US" sz="1400" b="1" dirty="0" err="1">
                            <a:solidFill>
                              <a:srgbClr val="000000"/>
                            </a:solidFill>
                            <a:latin typeface="Helvetica" panose="020B0604020202020204" pitchFamily="34" charset="0"/>
                            <a:cs typeface="Helvetica" panose="020B0604020202020204" pitchFamily="34" charset="0"/>
                          </a:rPr>
                          <a:t>Phát</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hiện</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lỗi</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và</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chỉnh</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sửa</a:t>
                        </a:r>
                        <a:r>
                          <a:rPr lang="en-US" sz="1400" b="1" dirty="0">
                            <a:solidFill>
                              <a:srgbClr val="000000"/>
                            </a:solidFill>
                            <a:latin typeface="Helvetica" panose="020B0604020202020204" pitchFamily="34" charset="0"/>
                            <a:cs typeface="Helvetica" panose="020B0604020202020204" pitchFamily="34" charset="0"/>
                          </a:rPr>
                          <a:t> – tr</a:t>
                        </a:r>
                        <a:r>
                          <a:rPr lang="vi-VN" sz="1400" b="1" dirty="0">
                            <a:solidFill>
                              <a:srgbClr val="000000"/>
                            </a:solidFill>
                            <a:latin typeface="Helvetica" panose="020B0604020202020204" pitchFamily="34" charset="0"/>
                            <a:cs typeface="Helvetica" panose="020B0604020202020204" pitchFamily="34" charset="0"/>
                          </a:rPr>
                          <a:t>ư</a:t>
                        </a:r>
                        <a:r>
                          <a:rPr lang="en-US" sz="1400" b="1" dirty="0" err="1">
                            <a:solidFill>
                              <a:srgbClr val="000000"/>
                            </a:solidFill>
                            <a:latin typeface="Helvetica" panose="020B0604020202020204" pitchFamily="34" charset="0"/>
                            <a:cs typeface="Helvetica" panose="020B0604020202020204" pitchFamily="34" charset="0"/>
                          </a:rPr>
                          <a:t>ớc</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khi</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chúng</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sảy</a:t>
                        </a:r>
                        <a:r>
                          <a:rPr lang="en-US" sz="1400" b="1" dirty="0">
                            <a:solidFill>
                              <a:srgbClr val="000000"/>
                            </a:solidFill>
                            <a:latin typeface="Helvetica" panose="020B0604020202020204" pitchFamily="34" charset="0"/>
                            <a:cs typeface="Helvetica" panose="020B0604020202020204" pitchFamily="34" charset="0"/>
                          </a:rPr>
                          <a:t> ra?</a:t>
                        </a:r>
                      </a:p>
                      <a:p>
                        <a:pPr marL="179388" marR="0" indent="-179388" algn="l" defTabSz="914400" rtl="0" eaLnBrk="1" fontAlgn="auto" latinLnBrk="0" hangingPunct="1">
                          <a:lnSpc>
                            <a:spcPct val="100000"/>
                          </a:lnSpc>
                          <a:spcBef>
                            <a:spcPts val="0"/>
                          </a:spcBef>
                          <a:spcAft>
                            <a:spcPts val="20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64%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giảm</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can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thiệp</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thủ</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công</a:t>
                        </a:r>
                        <a:endParaRPr lang="en-US" sz="1200" kern="0" dirty="0">
                          <a:solidFill>
                            <a:srgbClr val="000000"/>
                          </a:solidFill>
                          <a:latin typeface="Helvetica" panose="020B0604020202020204" pitchFamily="34" charset="0"/>
                          <a:ea typeface="Arial Unicode MS" pitchFamily="34" charset="-128"/>
                          <a:cs typeface="Helvetica" panose="020B0604020202020204" pitchFamily="34" charset="0"/>
                        </a:endParaRPr>
                      </a:p>
                    </a:txBody>
                    <a:tcPr marR="0"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05607">
                  <a:tc>
                    <a:txBody>
                      <a:bodyPr/>
                      <a:lstStyle/>
                      <a:p>
                        <a:endParaRPr lang="en-US" sz="1400" dirty="0"/>
                      </a:p>
                    </a:txBody>
                    <a:tcPr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200"/>
                          </a:spcAft>
                          <a:buClr>
                            <a:srgbClr val="FFC000"/>
                          </a:buClr>
                          <a:buSzPct val="120000"/>
                        </a:pPr>
                        <a:r>
                          <a:rPr lang="en-US" sz="1400" b="1" kern="1200" dirty="0">
                            <a:solidFill>
                              <a:srgbClr val="000000"/>
                            </a:solidFill>
                            <a:latin typeface="Helvetica" panose="020B0604020202020204" pitchFamily="34" charset="0"/>
                            <a:ea typeface="+mn-ea"/>
                            <a:cs typeface="Helvetica" panose="020B0604020202020204" pitchFamily="34" charset="0"/>
                          </a:rPr>
                          <a:t>Theo </a:t>
                        </a:r>
                        <a:r>
                          <a:rPr lang="en-US" sz="1400" b="1" kern="1200" dirty="0" err="1">
                            <a:solidFill>
                              <a:srgbClr val="000000"/>
                            </a:solidFill>
                            <a:latin typeface="Helvetica" panose="020B0604020202020204" pitchFamily="34" charset="0"/>
                            <a:ea typeface="+mn-ea"/>
                            <a:cs typeface="Helvetica" panose="020B0604020202020204" pitchFamily="34" charset="0"/>
                          </a:rPr>
                          <a:t>dõi</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hóa</a:t>
                        </a:r>
                        <a:r>
                          <a:rPr lang="en-US" sz="1400" b="1" kern="1200" dirty="0">
                            <a:solidFill>
                              <a:srgbClr val="000000"/>
                            </a:solidFill>
                            <a:latin typeface="Helvetica" panose="020B0604020202020204" pitchFamily="34" charset="0"/>
                            <a:ea typeface="+mn-ea"/>
                            <a:cs typeface="Helvetica" panose="020B0604020202020204" pitchFamily="34" charset="0"/>
                          </a:rPr>
                          <a:t> đ</a:t>
                        </a:r>
                        <a:r>
                          <a:rPr lang="vi-VN" sz="1400" b="1" kern="1200" dirty="0">
                            <a:solidFill>
                              <a:srgbClr val="000000"/>
                            </a:solidFill>
                            <a:latin typeface="Helvetica" panose="020B0604020202020204" pitchFamily="34" charset="0"/>
                            <a:ea typeface="+mn-ea"/>
                            <a:cs typeface="Helvetica" panose="020B0604020202020204" pitchFamily="34" charset="0"/>
                          </a:rPr>
                          <a:t>ơ</a:t>
                        </a:r>
                        <a:r>
                          <a:rPr lang="en-US" sz="1400" b="1" kern="1200" dirty="0">
                            <a:solidFill>
                              <a:srgbClr val="000000"/>
                            </a:solidFill>
                            <a:latin typeface="Helvetica" panose="020B0604020202020204" pitchFamily="34" charset="0"/>
                            <a:ea typeface="+mn-ea"/>
                            <a:cs typeface="Helvetica" panose="020B0604020202020204" pitchFamily="34" charset="0"/>
                          </a:rPr>
                          <a:t>n </a:t>
                        </a:r>
                        <a:r>
                          <a:rPr lang="en-US" sz="1400" b="1" kern="1200" dirty="0" err="1">
                            <a:solidFill>
                              <a:srgbClr val="000000"/>
                            </a:solidFill>
                            <a:latin typeface="Helvetica" panose="020B0604020202020204" pitchFamily="34" charset="0"/>
                            <a:ea typeface="+mn-ea"/>
                            <a:cs typeface="Helvetica" panose="020B0604020202020204" pitchFamily="34" charset="0"/>
                          </a:rPr>
                          <a:t>và</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quy</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trình</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thanh</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toán</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trực</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tuyến</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và</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thúc</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đẩy</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thanh</a:t>
                        </a:r>
                        <a:r>
                          <a:rPr lang="en-US" sz="1400" b="1" kern="1200" dirty="0">
                            <a:solidFill>
                              <a:srgbClr val="000000"/>
                            </a:solidFill>
                            <a:latin typeface="Helvetica" panose="020B0604020202020204" pitchFamily="34" charset="0"/>
                            <a:ea typeface="+mn-ea"/>
                            <a:cs typeface="Helvetica" panose="020B0604020202020204" pitchFamily="34" charset="0"/>
                          </a:rPr>
                          <a:t> </a:t>
                        </a:r>
                        <a:r>
                          <a:rPr lang="en-US" sz="1400" b="1" kern="1200" dirty="0" err="1">
                            <a:solidFill>
                              <a:srgbClr val="000000"/>
                            </a:solidFill>
                            <a:latin typeface="Helvetica" panose="020B0604020202020204" pitchFamily="34" charset="0"/>
                            <a:ea typeface="+mn-ea"/>
                            <a:cs typeface="Helvetica" panose="020B0604020202020204" pitchFamily="34" charset="0"/>
                          </a:rPr>
                          <a:t>toán</a:t>
                        </a:r>
                        <a:r>
                          <a:rPr lang="en-US" sz="1400" b="1" kern="1200" dirty="0">
                            <a:solidFill>
                              <a:srgbClr val="000000"/>
                            </a:solidFill>
                            <a:latin typeface="Helvetica" panose="020B0604020202020204" pitchFamily="34" charset="0"/>
                            <a:ea typeface="+mn-ea"/>
                            <a:cs typeface="Helvetica" panose="020B0604020202020204" pitchFamily="34" charset="0"/>
                          </a:rPr>
                          <a:t>?</a:t>
                        </a:r>
                      </a:p>
                      <a:p>
                        <a:pPr marL="179388" marR="0" indent="-179388"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62%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giảm</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thanh</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toán</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trễ</a:t>
                        </a:r>
                        <a:endParaRPr lang="en-US" sz="1200" kern="0" dirty="0">
                          <a:solidFill>
                            <a:srgbClr val="000000"/>
                          </a:solidFill>
                          <a:latin typeface="Helvetica" panose="020B0604020202020204" pitchFamily="34" charset="0"/>
                          <a:ea typeface="Arial Unicode MS" pitchFamily="34" charset="-128"/>
                          <a:cs typeface="Helvetica" panose="020B0604020202020204" pitchFamily="34" charset="0"/>
                        </a:endParaRPr>
                      </a:p>
                      <a:p>
                        <a:pPr marL="179388" marR="0" indent="-179388"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68%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cải</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thiện</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việc</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đối</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chiếu</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thanh</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toán</a:t>
                        </a:r>
                        <a:endParaRPr lang="en-US" sz="1200" kern="0" dirty="0">
                          <a:solidFill>
                            <a:srgbClr val="000000"/>
                          </a:solidFill>
                          <a:latin typeface="Helvetica" panose="020B0604020202020204" pitchFamily="34" charset="0"/>
                          <a:ea typeface="Arial Unicode MS" pitchFamily="34" charset="-128"/>
                          <a:cs typeface="Helvetica" panose="020B0604020202020204" pitchFamily="34" charset="0"/>
                        </a:endParaRPr>
                      </a:p>
                    </a:txBody>
                    <a:tcPr marR="0"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65483">
                  <a:tc>
                    <a:txBody>
                      <a:bodyPr/>
                      <a:lstStyle/>
                      <a:p>
                        <a:endParaRPr lang="en-US" sz="1400" dirty="0"/>
                      </a:p>
                    </a:txBody>
                    <a:tcPr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73881" rtl="0" eaLnBrk="1" fontAlgn="auto" latinLnBrk="0" hangingPunct="1">
                          <a:lnSpc>
                            <a:spcPct val="100000"/>
                          </a:lnSpc>
                          <a:spcBef>
                            <a:spcPct val="0"/>
                          </a:spcBef>
                          <a:spcAft>
                            <a:spcPts val="0"/>
                          </a:spcAft>
                          <a:buClr>
                            <a:srgbClr val="FFC000"/>
                          </a:buClr>
                          <a:buSzPct val="120000"/>
                          <a:buFontTx/>
                          <a:buNone/>
                          <a:tabLst/>
                          <a:defRPr/>
                        </a:pPr>
                        <a:r>
                          <a:rPr lang="en-US" sz="1400" b="1" dirty="0" err="1">
                            <a:solidFill>
                              <a:srgbClr val="000000"/>
                            </a:solidFill>
                            <a:latin typeface="Helvetica" panose="020B0604020202020204" pitchFamily="34" charset="0"/>
                            <a:cs typeface="Helvetica" panose="020B0604020202020204" pitchFamily="34" charset="0"/>
                          </a:rPr>
                          <a:t>Tìm</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thấy</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những</a:t>
                        </a:r>
                        <a:r>
                          <a:rPr lang="en-US" sz="1400" b="1" dirty="0">
                            <a:solidFill>
                              <a:srgbClr val="000000"/>
                            </a:solidFill>
                            <a:latin typeface="Helvetica" panose="020B0604020202020204" pitchFamily="34" charset="0"/>
                            <a:cs typeface="Helvetica" panose="020B0604020202020204" pitchFamily="34" charset="0"/>
                          </a:rPr>
                          <a:t> c</a:t>
                        </a:r>
                        <a:r>
                          <a:rPr lang="vi-VN" sz="1400" b="1" dirty="0">
                            <a:solidFill>
                              <a:srgbClr val="000000"/>
                            </a:solidFill>
                            <a:latin typeface="Helvetica" panose="020B0604020202020204" pitchFamily="34" charset="0"/>
                            <a:cs typeface="Helvetica" panose="020B0604020202020204" pitchFamily="34" charset="0"/>
                          </a:rPr>
                          <a:t>ơ</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hội</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bạn</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bỏ</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lỡ</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và</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khả</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năng</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mở</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rộng</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kinh</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doanh</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toàn</a:t>
                        </a:r>
                        <a:r>
                          <a:rPr lang="en-US" sz="1400" b="1" dirty="0">
                            <a:solidFill>
                              <a:srgbClr val="000000"/>
                            </a:solidFill>
                            <a:latin typeface="Helvetica" panose="020B0604020202020204" pitchFamily="34" charset="0"/>
                            <a:cs typeface="Helvetica" panose="020B0604020202020204" pitchFamily="34" charset="0"/>
                          </a:rPr>
                          <a:t> </a:t>
                        </a:r>
                        <a:r>
                          <a:rPr lang="en-US" sz="1400" b="1" dirty="0" err="1">
                            <a:solidFill>
                              <a:srgbClr val="000000"/>
                            </a:solidFill>
                            <a:latin typeface="Helvetica" panose="020B0604020202020204" pitchFamily="34" charset="0"/>
                            <a:cs typeface="Helvetica" panose="020B0604020202020204" pitchFamily="34" charset="0"/>
                          </a:rPr>
                          <a:t>cầu</a:t>
                        </a:r>
                        <a:r>
                          <a:rPr lang="en-US" sz="1400" b="1" dirty="0">
                            <a:solidFill>
                              <a:srgbClr val="000000"/>
                            </a:solidFill>
                            <a:latin typeface="Helvetica" panose="020B0604020202020204" pitchFamily="34" charset="0"/>
                            <a:cs typeface="Helvetica" panose="020B0604020202020204" pitchFamily="34" charset="0"/>
                          </a:rPr>
                          <a:t>?</a:t>
                        </a:r>
                      </a:p>
                      <a:p>
                        <a:pPr marL="171450" marR="0" indent="-1714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15%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tăng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tỉ</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lệ</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giữ</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chân</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khách</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a:t>
                        </a:r>
                        <a:r>
                          <a:rPr lang="en-US" sz="1200" kern="0" dirty="0" err="1">
                            <a:solidFill>
                              <a:srgbClr val="000000"/>
                            </a:solidFill>
                            <a:latin typeface="Helvetica" panose="020B0604020202020204" pitchFamily="34" charset="0"/>
                            <a:ea typeface="Arial Unicode MS" pitchFamily="34" charset="-128"/>
                            <a:cs typeface="Helvetica" panose="020B0604020202020204" pitchFamily="34" charset="0"/>
                          </a:rPr>
                          <a:t>hàng</a:t>
                        </a:r>
                        <a:endParaRPr lang="en-US" sz="1200" kern="0" dirty="0">
                          <a:solidFill>
                            <a:srgbClr val="000000"/>
                          </a:solidFill>
                          <a:latin typeface="Helvetica" panose="020B0604020202020204" pitchFamily="34" charset="0"/>
                          <a:ea typeface="Arial Unicode MS" pitchFamily="34" charset="-128"/>
                          <a:cs typeface="Helvetica" panose="020B0604020202020204" pitchFamily="34" charset="0"/>
                        </a:endParaRPr>
                      </a:p>
                      <a:p>
                        <a:pPr marL="171450" indent="-171450" algn="l">
                          <a:spcBef>
                            <a:spcPts val="0"/>
                          </a:spcBef>
                          <a:spcAft>
                            <a:spcPts val="0"/>
                          </a:spcAft>
                          <a:buClr>
                            <a:srgbClr val="D47619"/>
                          </a:buClr>
                          <a:buSzPct val="120000"/>
                          <a:buFont typeface="Wingdings" panose="05000000000000000000" pitchFamily="2" charset="2"/>
                          <a:buChar char="§"/>
                        </a:pP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30% </a:t>
                        </a:r>
                        <a:r>
                          <a:rPr lang="en-US" sz="1200" kern="1200" dirty="0" err="1">
                            <a:solidFill>
                              <a:schemeClr val="tx1"/>
                            </a:solidFill>
                            <a:latin typeface="Helvetica" panose="020B0604020202020204" pitchFamily="34" charset="0"/>
                            <a:ea typeface="ＭＳ Ｐゴシック" charset="-128"/>
                            <a:cs typeface="Helvetica" panose="020B0604020202020204" pitchFamily="34" charset="0"/>
                          </a:rPr>
                          <a:t>tặng</a:t>
                        </a: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 </a:t>
                        </a:r>
                        <a:r>
                          <a:rPr lang="en-US" sz="1200" kern="1200" dirty="0" err="1">
                            <a:solidFill>
                              <a:schemeClr val="tx1"/>
                            </a:solidFill>
                            <a:latin typeface="Helvetica" panose="020B0604020202020204" pitchFamily="34" charset="0"/>
                            <a:ea typeface="ＭＳ Ｐゴシック" charset="-128"/>
                            <a:cs typeface="Helvetica" panose="020B0604020202020204" pitchFamily="34" charset="0"/>
                          </a:rPr>
                          <a:t>doanh</a:t>
                        </a: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 </a:t>
                        </a:r>
                        <a:r>
                          <a:rPr lang="en-US" sz="1200" kern="1200" dirty="0" err="1">
                            <a:solidFill>
                              <a:schemeClr val="tx1"/>
                            </a:solidFill>
                            <a:latin typeface="Helvetica" panose="020B0604020202020204" pitchFamily="34" charset="0"/>
                            <a:ea typeface="ＭＳ Ｐゴシック" charset="-128"/>
                            <a:cs typeface="Helvetica" panose="020B0604020202020204" pitchFamily="34" charset="0"/>
                          </a:rPr>
                          <a:t>thu</a:t>
                        </a:r>
                        <a:endParaRPr lang="en-US" sz="1200" kern="1200" dirty="0">
                          <a:solidFill>
                            <a:schemeClr val="tx1"/>
                          </a:solidFill>
                          <a:latin typeface="Helvetica" panose="020B0604020202020204" pitchFamily="34" charset="0"/>
                          <a:ea typeface="ＭＳ Ｐゴシック" charset="-128"/>
                          <a:cs typeface="Helvetica" panose="020B0604020202020204" pitchFamily="34" charset="0"/>
                        </a:endParaRPr>
                      </a:p>
                      <a:p>
                        <a:pPr marL="171450" marR="0" lvl="0" indent="-171450" algn="l" defTabSz="1019175" rtl="0" eaLnBrk="1" fontAlgn="base" latinLnBrk="0" hangingPunct="1">
                          <a:lnSpc>
                            <a:spcPct val="100000"/>
                          </a:lnSpc>
                          <a:spcBef>
                            <a:spcPts val="0"/>
                          </a:spcBef>
                          <a:spcAft>
                            <a:spcPts val="0"/>
                          </a:spcAft>
                          <a:buClr>
                            <a:srgbClr val="D47619"/>
                          </a:buClr>
                          <a:buSzPct val="120000"/>
                          <a:buFont typeface="Wingdings" panose="05000000000000000000" pitchFamily="2" charset="2"/>
                          <a:buChar char="§"/>
                          <a:tabLst/>
                        </a:pP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35% </a:t>
                        </a:r>
                        <a:r>
                          <a:rPr lang="en-US" sz="1200" kern="1200" dirty="0" err="1">
                            <a:solidFill>
                              <a:schemeClr val="tx1"/>
                            </a:solidFill>
                            <a:latin typeface="Helvetica" panose="020B0604020202020204" pitchFamily="34" charset="0"/>
                            <a:ea typeface="ＭＳ Ｐゴシック" charset="-128"/>
                            <a:cs typeface="Helvetica" panose="020B0604020202020204" pitchFamily="34" charset="0"/>
                          </a:rPr>
                          <a:t>tăng</a:t>
                        </a: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 c</a:t>
                        </a:r>
                        <a:r>
                          <a:rPr lang="vi-VN" sz="1200" kern="1200" dirty="0">
                            <a:solidFill>
                              <a:schemeClr val="tx1"/>
                            </a:solidFill>
                            <a:latin typeface="Helvetica" panose="020B0604020202020204" pitchFamily="34" charset="0"/>
                            <a:ea typeface="ＭＳ Ｐゴシック" charset="-128"/>
                            <a:cs typeface="Helvetica" panose="020B0604020202020204" pitchFamily="34" charset="0"/>
                          </a:rPr>
                          <a:t>ơ</a:t>
                        </a: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 </a:t>
                        </a:r>
                        <a:r>
                          <a:rPr lang="en-US" sz="1200" kern="1200" dirty="0" err="1">
                            <a:solidFill>
                              <a:schemeClr val="tx1"/>
                            </a:solidFill>
                            <a:latin typeface="Helvetica" panose="020B0604020202020204" pitchFamily="34" charset="0"/>
                            <a:ea typeface="ＭＳ Ｐゴシック" charset="-128"/>
                            <a:cs typeface="Helvetica" panose="020B0604020202020204" pitchFamily="34" charset="0"/>
                          </a:rPr>
                          <a:t>hội</a:t>
                        </a: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 </a:t>
                        </a:r>
                        <a:r>
                          <a:rPr lang="en-US" sz="1200" kern="1200" dirty="0" err="1">
                            <a:solidFill>
                              <a:schemeClr val="tx1"/>
                            </a:solidFill>
                            <a:latin typeface="Helvetica" panose="020B0604020202020204" pitchFamily="34" charset="0"/>
                            <a:ea typeface="ＭＳ Ｐゴシック" charset="-128"/>
                            <a:cs typeface="Helvetica" panose="020B0604020202020204" pitchFamily="34" charset="0"/>
                          </a:rPr>
                          <a:t>kinh</a:t>
                        </a: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 </a:t>
                        </a:r>
                        <a:r>
                          <a:rPr lang="en-US" sz="1200" kern="1200" dirty="0" err="1">
                            <a:solidFill>
                              <a:schemeClr val="tx1"/>
                            </a:solidFill>
                            <a:latin typeface="Helvetica" panose="020B0604020202020204" pitchFamily="34" charset="0"/>
                            <a:ea typeface="ＭＳ Ｐゴシック" charset="-128"/>
                            <a:cs typeface="Helvetica" panose="020B0604020202020204" pitchFamily="34" charset="0"/>
                          </a:rPr>
                          <a:t>doanh</a:t>
                        </a: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 </a:t>
                        </a:r>
                        <a:r>
                          <a:rPr lang="en-US" sz="1200" kern="1200" dirty="0" err="1">
                            <a:solidFill>
                              <a:schemeClr val="tx1"/>
                            </a:solidFill>
                            <a:latin typeface="Helvetica" panose="020B0604020202020204" pitchFamily="34" charset="0"/>
                            <a:ea typeface="ＭＳ Ｐゴシック" charset="-128"/>
                            <a:cs typeface="Helvetica" panose="020B0604020202020204" pitchFamily="34" charset="0"/>
                          </a:rPr>
                          <a:t>mới</a:t>
                        </a:r>
                        <a:endParaRPr lang="en-US" sz="1400" dirty="0">
                          <a:latin typeface="Helvetica" panose="020B0604020202020204" pitchFamily="34" charset="0"/>
                          <a:ea typeface="ＭＳ Ｐゴシック" charset="-128"/>
                          <a:cs typeface="Helvetica" panose="020B0604020202020204" pitchFamily="34" charset="0"/>
                        </a:endParaRPr>
                      </a:p>
                    </a:txBody>
                    <a:tcPr marR="0"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5" name="Picture 3" descr="\\psf\Home\Graphic Tank\Misc 1 v2-6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228" y="5029543"/>
              <a:ext cx="626587" cy="62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sf\Home\Graphic Tank\Misc 1 v2-9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338" y="3309957"/>
              <a:ext cx="886364" cy="62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sf\Host\Users\eric\Graphic Tank\Misc-2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7338" y="1577907"/>
              <a:ext cx="918463" cy="518333"/>
            </a:xfrm>
            <a:prstGeom prst="rect">
              <a:avLst/>
            </a:prstGeom>
            <a:noFill/>
          </p:spPr>
        </p:pic>
        <p:pic>
          <p:nvPicPr>
            <p:cNvPr id="8" name="Picture 19" descr="\\psf\Host\Users\eric\Graphic Tank\Screens and Documents v1-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7338" y="4184026"/>
              <a:ext cx="816272" cy="552889"/>
            </a:xfrm>
            <a:prstGeom prst="rect">
              <a:avLst/>
            </a:prstGeom>
            <a:noFill/>
          </p:spPr>
        </p:pic>
        <p:grpSp>
          <p:nvGrpSpPr>
            <p:cNvPr id="3" name="Group 8"/>
            <p:cNvGrpSpPr/>
            <p:nvPr/>
          </p:nvGrpSpPr>
          <p:grpSpPr>
            <a:xfrm>
              <a:off x="287338" y="2416725"/>
              <a:ext cx="824189" cy="622000"/>
              <a:chOff x="3410815" y="4330911"/>
              <a:chExt cx="1154539" cy="1055518"/>
            </a:xfrm>
          </p:grpSpPr>
          <p:pic>
            <p:nvPicPr>
              <p:cNvPr id="10" name="Picture 1" descr="\\psf\Host\Users\eric\Graphic Tank\Icons v2g_Document  copy 5.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81754" y="4330911"/>
                <a:ext cx="683600" cy="882707"/>
              </a:xfrm>
              <a:prstGeom prst="rect">
                <a:avLst/>
              </a:prstGeom>
              <a:noFill/>
            </p:spPr>
          </p:pic>
          <p:pic>
            <p:nvPicPr>
              <p:cNvPr id="11" name="Picture 1" descr="\\psf\Host\Users\eric\Graphic Tank\Icons v2g_Document  copy 5.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16071" y="4410260"/>
                <a:ext cx="683600" cy="882707"/>
              </a:xfrm>
              <a:prstGeom prst="rect">
                <a:avLst/>
              </a:prstGeom>
              <a:noFill/>
            </p:spPr>
          </p:pic>
          <p:pic>
            <p:nvPicPr>
              <p:cNvPr id="12" name="Picture 1" descr="\\psf\Host\Users\eric\Graphic Tank\Icons v2g_Document  copy 5.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10815" y="4503722"/>
                <a:ext cx="683601" cy="882707"/>
              </a:xfrm>
              <a:prstGeom prst="rect">
                <a:avLst/>
              </a:prstGeom>
              <a:noFill/>
            </p:spPr>
          </p:pic>
        </p:grpSp>
      </p:grpSp>
      <p:sp>
        <p:nvSpPr>
          <p:cNvPr id="27" name="Action Button: Help 26">
            <a:hlinkClick r:id="rId8" action="ppaction://hlinksldjump" highlightClick="1"/>
          </p:cNvPr>
          <p:cNvSpPr/>
          <p:nvPr/>
        </p:nvSpPr>
        <p:spPr bwMode="gray">
          <a:xfrm>
            <a:off x="7903545" y="5870455"/>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9" name="Group 18"/>
          <p:cNvGrpSpPr/>
          <p:nvPr/>
        </p:nvGrpSpPr>
        <p:grpSpPr>
          <a:xfrm>
            <a:off x="7223469" y="167979"/>
            <a:ext cx="1414722" cy="275496"/>
            <a:chOff x="7223468" y="202707"/>
            <a:chExt cx="1414722" cy="275496"/>
          </a:xfrm>
        </p:grpSpPr>
        <p:sp>
          <p:nvSpPr>
            <p:cNvPr id="21"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6">
              <a:hlinkClick r:id="rId9"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9" name="Action Button: Beginning 18">
              <a:hlinkClick r:id="rId10"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Slide Number Placeholder 2">
            <a:extLst>
              <a:ext uri="{FF2B5EF4-FFF2-40B4-BE49-F238E27FC236}">
                <a16:creationId xmlns:a16="http://schemas.microsoft.com/office/drawing/2014/main" id="{64A694C4-E076-4BFC-9567-0144024CAA64}"/>
              </a:ext>
            </a:extLst>
          </p:cNvPr>
          <p:cNvSpPr txBox="1">
            <a:spLocks/>
          </p:cNvSpPr>
          <p:nvPr/>
        </p:nvSpPr>
        <p:spPr>
          <a:xfrm>
            <a:off x="239714" y="6286104"/>
            <a:ext cx="378392"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DF1AFCE-D540-41EE-B441-3ED6DEB25CDC}" type="slidenum">
              <a:rPr lang="en-US" sz="1200" b="1" smtClean="0">
                <a:solidFill>
                  <a:prstClr val="white"/>
                </a:solidFill>
              </a:rPr>
              <a:pPr algn="ctr"/>
              <a:t>6</a:t>
            </a:fld>
            <a:endParaRPr lang="en-US" sz="1200" b="1" dirty="0">
              <a:solidFill>
                <a:prstClr val="white"/>
              </a:solidFill>
            </a:endParaRPr>
          </a:p>
        </p:txBody>
      </p:sp>
    </p:spTree>
    <p:extLst>
      <p:ext uri="{BB962C8B-B14F-4D97-AF65-F5344CB8AC3E}">
        <p14:creationId xmlns:p14="http://schemas.microsoft.com/office/powerpoint/2010/main" val="622472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81"/>
                </a:solidFill>
              </a:rPr>
              <a:t>Demonstration</a:t>
            </a:r>
          </a:p>
        </p:txBody>
      </p:sp>
      <p:sp>
        <p:nvSpPr>
          <p:cNvPr id="14" name="Action Button: Help 13">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3" name="Group 12"/>
          <p:cNvGrpSpPr/>
          <p:nvPr/>
        </p:nvGrpSpPr>
        <p:grpSpPr>
          <a:xfrm>
            <a:off x="7223469" y="167979"/>
            <a:ext cx="1414722" cy="275496"/>
            <a:chOff x="7223468" y="202707"/>
            <a:chExt cx="1414722" cy="275496"/>
          </a:xfrm>
        </p:grpSpPr>
        <p:sp>
          <p:nvSpPr>
            <p:cNvPr id="15"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1" name="Slide Number Placeholder 2">
            <a:extLst>
              <a:ext uri="{FF2B5EF4-FFF2-40B4-BE49-F238E27FC236}">
                <a16:creationId xmlns:a16="http://schemas.microsoft.com/office/drawing/2014/main" id="{8AA8F8D7-D470-475A-BCC0-602298B89D77}"/>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7</a:t>
            </a:fld>
            <a:endParaRPr lang="en-US" dirty="0">
              <a:solidFill>
                <a:prstClr val="white"/>
              </a:solidFill>
            </a:endParaRPr>
          </a:p>
        </p:txBody>
      </p:sp>
      <p:sp>
        <p:nvSpPr>
          <p:cNvPr id="12" name="Title 1">
            <a:extLst>
              <a:ext uri="{FF2B5EF4-FFF2-40B4-BE49-F238E27FC236}">
                <a16:creationId xmlns:a16="http://schemas.microsoft.com/office/drawing/2014/main" id="{0205EF32-8212-4A70-84D3-6C1E8461EB8E}"/>
              </a:ext>
            </a:extLst>
          </p:cNvPr>
          <p:cNvSpPr txBox="1">
            <a:spLocks/>
          </p:cNvSpPr>
          <p:nvPr/>
        </p:nvSpPr>
        <p:spPr bwMode="gray">
          <a:xfrm>
            <a:off x="0" y="2868731"/>
            <a:ext cx="9144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algn="ctr"/>
            <a:r>
              <a:rPr lang="en-US" sz="4000" dirty="0" err="1">
                <a:solidFill>
                  <a:srgbClr val="007681"/>
                </a:solidFill>
              </a:rPr>
              <a:t>Thuyết</a:t>
            </a:r>
            <a:r>
              <a:rPr lang="en-US" sz="4000" dirty="0">
                <a:solidFill>
                  <a:srgbClr val="007681"/>
                </a:solidFill>
              </a:rPr>
              <a:t> </a:t>
            </a:r>
            <a:r>
              <a:rPr lang="en-US" sz="4000" dirty="0" err="1">
                <a:solidFill>
                  <a:srgbClr val="007681"/>
                </a:solidFill>
              </a:rPr>
              <a:t>trình</a:t>
            </a:r>
            <a:r>
              <a:rPr lang="en-US" sz="4000" dirty="0">
                <a:solidFill>
                  <a:srgbClr val="007681"/>
                </a:solidFill>
              </a:rPr>
              <a:t> </a:t>
            </a:r>
            <a:r>
              <a:rPr lang="en-US" sz="4000" dirty="0" err="1">
                <a:solidFill>
                  <a:srgbClr val="007681"/>
                </a:solidFill>
              </a:rPr>
              <a:t>hệ</a:t>
            </a:r>
            <a:r>
              <a:rPr lang="en-US" sz="4000" dirty="0">
                <a:solidFill>
                  <a:srgbClr val="007681"/>
                </a:solidFill>
              </a:rPr>
              <a:t> </a:t>
            </a:r>
            <a:r>
              <a:rPr lang="en-US" sz="4000" dirty="0" err="1">
                <a:solidFill>
                  <a:srgbClr val="007681"/>
                </a:solidFill>
              </a:rPr>
              <a:t>thống</a:t>
            </a:r>
            <a:endParaRPr lang="en-US" sz="4000" dirty="0">
              <a:solidFill>
                <a:srgbClr val="007681"/>
              </a:solidFill>
            </a:endParaRPr>
          </a:p>
        </p:txBody>
      </p:sp>
    </p:spTree>
    <p:extLst>
      <p:ext uri="{BB962C8B-B14F-4D97-AF65-F5344CB8AC3E}">
        <p14:creationId xmlns:p14="http://schemas.microsoft.com/office/powerpoint/2010/main" val="95035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solidFill>
                  <a:srgbClr val="007681"/>
                </a:solidFill>
              </a:rPr>
              <a:t>Phần</a:t>
            </a:r>
            <a:r>
              <a:rPr lang="en-US" altLang="zh-CN" dirty="0">
                <a:solidFill>
                  <a:srgbClr val="007681"/>
                </a:solidFill>
              </a:rPr>
              <a:t> 2</a:t>
            </a:r>
            <a:r>
              <a:rPr lang="en-US" dirty="0">
                <a:solidFill>
                  <a:srgbClr val="007681"/>
                </a:solidFill>
              </a:rPr>
              <a:t>: </a:t>
            </a:r>
            <a:r>
              <a:rPr lang="en-US" dirty="0" err="1">
                <a:solidFill>
                  <a:srgbClr val="007681"/>
                </a:solidFill>
              </a:rPr>
              <a:t>Thiết</a:t>
            </a:r>
            <a:r>
              <a:rPr lang="en-US" dirty="0">
                <a:solidFill>
                  <a:srgbClr val="007681"/>
                </a:solidFill>
              </a:rPr>
              <a:t> </a:t>
            </a:r>
            <a:r>
              <a:rPr lang="en-US" dirty="0" err="1">
                <a:solidFill>
                  <a:srgbClr val="007681"/>
                </a:solidFill>
              </a:rPr>
              <a:t>lập</a:t>
            </a:r>
            <a:r>
              <a:rPr lang="en-US" dirty="0">
                <a:solidFill>
                  <a:srgbClr val="007681"/>
                </a:solidFill>
              </a:rPr>
              <a:t> </a:t>
            </a:r>
            <a:r>
              <a:rPr lang="en-US" dirty="0" err="1">
                <a:solidFill>
                  <a:srgbClr val="007681"/>
                </a:solidFill>
              </a:rPr>
              <a:t>tài</a:t>
            </a:r>
            <a:r>
              <a:rPr lang="en-US" dirty="0">
                <a:solidFill>
                  <a:srgbClr val="007681"/>
                </a:solidFill>
              </a:rPr>
              <a:t> </a:t>
            </a:r>
            <a:r>
              <a:rPr lang="en-US" dirty="0" err="1">
                <a:solidFill>
                  <a:srgbClr val="007681"/>
                </a:solidFill>
              </a:rPr>
              <a:t>khoản</a:t>
            </a:r>
            <a:endParaRPr lang="en-US" dirty="0">
              <a:solidFill>
                <a:srgbClr val="007681"/>
              </a:solidFill>
            </a:endParaRPr>
          </a:p>
        </p:txBody>
      </p:sp>
      <p:graphicFrame>
        <p:nvGraphicFramePr>
          <p:cNvPr id="44" name="Diagram 43"/>
          <p:cNvGraphicFramePr/>
          <p:nvPr/>
        </p:nvGraphicFramePr>
        <p:xfrm>
          <a:off x="2463112" y="2780910"/>
          <a:ext cx="3504056" cy="810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ction Button: Help 13">
            <a:hlinkClick r:id="rId8"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3" name="Group 12"/>
          <p:cNvGrpSpPr/>
          <p:nvPr/>
        </p:nvGrpSpPr>
        <p:grpSpPr>
          <a:xfrm>
            <a:off x="7223469" y="167979"/>
            <a:ext cx="1414722" cy="275496"/>
            <a:chOff x="7223468" y="202707"/>
            <a:chExt cx="1414722" cy="275496"/>
          </a:xfrm>
        </p:grpSpPr>
        <p:sp>
          <p:nvSpPr>
            <p:cNvPr id="15"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Home 16">
              <a:hlinkClick r:id="rId9"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eginning 18">
              <a:hlinkClick r:id="rId10"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1" name="Slide Number Placeholder 2">
            <a:extLst>
              <a:ext uri="{FF2B5EF4-FFF2-40B4-BE49-F238E27FC236}">
                <a16:creationId xmlns:a16="http://schemas.microsoft.com/office/drawing/2014/main" id="{8AA8F8D7-D470-475A-BCC0-602298B89D77}"/>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107232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496000" cy="756000"/>
          </a:xfrm>
        </p:spPr>
        <p:txBody>
          <a:bodyPr/>
          <a:lstStyle/>
          <a:p>
            <a:r>
              <a:rPr lang="en-US" dirty="0">
                <a:solidFill>
                  <a:srgbClr val="007681"/>
                </a:solidFill>
              </a:rPr>
              <a:t>Highlights Interactive Email – Order</a:t>
            </a:r>
          </a:p>
        </p:txBody>
      </p:sp>
      <p:sp>
        <p:nvSpPr>
          <p:cNvPr id="14" name="Action Button: Help 13">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3" name="Group 12"/>
          <p:cNvGrpSpPr/>
          <p:nvPr/>
        </p:nvGrpSpPr>
        <p:grpSpPr>
          <a:xfrm>
            <a:off x="7223469" y="167979"/>
            <a:ext cx="1414722" cy="275496"/>
            <a:chOff x="7223468" y="202707"/>
            <a:chExt cx="1414722" cy="275496"/>
          </a:xfrm>
        </p:grpSpPr>
        <p:sp>
          <p:nvSpPr>
            <p:cNvPr id="15"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1" name="Text Placeholder 3">
            <a:extLst>
              <a:ext uri="{FF2B5EF4-FFF2-40B4-BE49-F238E27FC236}">
                <a16:creationId xmlns:a16="http://schemas.microsoft.com/office/drawing/2014/main" id="{3526E842-9679-4261-9230-C2B72E76020C}"/>
              </a:ext>
            </a:extLst>
          </p:cNvPr>
          <p:cNvSpPr txBox="1">
            <a:spLocks/>
          </p:cNvSpPr>
          <p:nvPr/>
        </p:nvSpPr>
        <p:spPr bwMode="gray">
          <a:xfrm>
            <a:off x="301926" y="1805513"/>
            <a:ext cx="5227864" cy="4307051"/>
          </a:xfrm>
          <a:prstGeom prst="rect">
            <a:avLst/>
          </a:prstGeom>
        </p:spPr>
        <p:txBody>
          <a:bodyPr vert="horz" lIns="0" tIns="0" rIns="0" bIns="0" rtlCol="0">
            <a:norm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4964" lvl="2" indent="0">
              <a:spcAft>
                <a:spcPts val="400"/>
              </a:spcAft>
              <a:buNone/>
            </a:pPr>
            <a:r>
              <a:rPr lang="en-US" sz="1574" dirty="0" err="1">
                <a:latin typeface="Helvetica" panose="020B0604020202020204" pitchFamily="34" charset="0"/>
                <a:cs typeface="Helvetica" panose="020B0604020202020204" pitchFamily="34" charset="0"/>
              </a:rPr>
              <a:t>Bạn</a:t>
            </a:r>
            <a:r>
              <a:rPr lang="en-US" sz="1574" dirty="0">
                <a:latin typeface="Helvetica" panose="020B0604020202020204" pitchFamily="34" charset="0"/>
                <a:cs typeface="Helvetica" panose="020B0604020202020204" pitchFamily="34" charset="0"/>
              </a:rPr>
              <a:t> </a:t>
            </a:r>
            <a:r>
              <a:rPr lang="en-US" sz="1574" dirty="0" err="1">
                <a:latin typeface="Helvetica" panose="020B0604020202020204" pitchFamily="34" charset="0"/>
                <a:cs typeface="Helvetica" panose="020B0604020202020204" pitchFamily="34" charset="0"/>
              </a:rPr>
              <a:t>sẽ</a:t>
            </a:r>
            <a:r>
              <a:rPr lang="en-US" sz="1574" dirty="0">
                <a:latin typeface="Helvetica" panose="020B0604020202020204" pitchFamily="34" charset="0"/>
                <a:cs typeface="Helvetica" panose="020B0604020202020204" pitchFamily="34" charset="0"/>
              </a:rPr>
              <a:t> </a:t>
            </a:r>
            <a:r>
              <a:rPr lang="en-US" sz="1574" dirty="0" err="1">
                <a:latin typeface="Helvetica" panose="020B0604020202020204" pitchFamily="34" charset="0"/>
                <a:cs typeface="Helvetica" panose="020B0604020202020204" pitchFamily="34" charset="0"/>
              </a:rPr>
              <a:t>nhận</a:t>
            </a:r>
            <a:r>
              <a:rPr lang="en-US" sz="1574" dirty="0">
                <a:latin typeface="Helvetica" panose="020B0604020202020204" pitchFamily="34" charset="0"/>
                <a:cs typeface="Helvetica" panose="020B0604020202020204" pitchFamily="34" charset="0"/>
              </a:rPr>
              <a:t> đ</a:t>
            </a:r>
            <a:r>
              <a:rPr lang="vi-VN" sz="1574" dirty="0">
                <a:latin typeface="Helvetica" panose="020B0604020202020204" pitchFamily="34" charset="0"/>
                <a:cs typeface="Helvetica" panose="020B0604020202020204" pitchFamily="34" charset="0"/>
              </a:rPr>
              <a:t>ư</a:t>
            </a:r>
            <a:r>
              <a:rPr lang="en-US" sz="1574" dirty="0" err="1">
                <a:latin typeface="Helvetica" panose="020B0604020202020204" pitchFamily="34" charset="0"/>
                <a:cs typeface="Helvetica" panose="020B0604020202020204" pitchFamily="34" charset="0"/>
              </a:rPr>
              <a:t>ợc</a:t>
            </a:r>
            <a:r>
              <a:rPr lang="en-US" sz="1574" b="1" dirty="0">
                <a:latin typeface="Helvetica" panose="020B0604020202020204" pitchFamily="34" charset="0"/>
                <a:cs typeface="Helvetica" panose="020B0604020202020204" pitchFamily="34" charset="0"/>
              </a:rPr>
              <a:t> Email t</a:t>
            </a:r>
            <a:r>
              <a:rPr lang="vi-VN" sz="1574" b="1" dirty="0">
                <a:latin typeface="Helvetica" panose="020B0604020202020204" pitchFamily="34" charset="0"/>
                <a:cs typeface="Helvetica" panose="020B0604020202020204" pitchFamily="34" charset="0"/>
              </a:rPr>
              <a:t>ư</a:t>
            </a:r>
            <a:r>
              <a:rPr lang="en-US" sz="1574" b="1" dirty="0" err="1">
                <a:latin typeface="Helvetica" panose="020B0604020202020204" pitchFamily="34" charset="0"/>
                <a:cs typeface="Helvetica" panose="020B0604020202020204" pitchFamily="34" charset="0"/>
              </a:rPr>
              <a:t>ơng</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tác</a:t>
            </a:r>
            <a:r>
              <a:rPr lang="en-US" sz="1574" b="1" dirty="0">
                <a:latin typeface="Helvetica" panose="020B0604020202020204" pitchFamily="34" charset="0"/>
                <a:cs typeface="Helvetica" panose="020B0604020202020204" pitchFamily="34" charset="0"/>
              </a:rPr>
              <a:t> </a:t>
            </a:r>
            <a:r>
              <a:rPr lang="en-US" sz="1574" dirty="0">
                <a:latin typeface="Helvetica" panose="020B0604020202020204" pitchFamily="34" charset="0"/>
                <a:cs typeface="Helvetica" panose="020B0604020202020204" pitchFamily="34" charset="0"/>
              </a:rPr>
              <a:t>– </a:t>
            </a:r>
            <a:r>
              <a:rPr lang="en-US" sz="1574" dirty="0" err="1">
                <a:latin typeface="Helvetica" panose="020B0604020202020204" pitchFamily="34" charset="0"/>
                <a:cs typeface="Helvetica" panose="020B0604020202020204" pitchFamily="34" charset="0"/>
              </a:rPr>
              <a:t>đặt</a:t>
            </a:r>
            <a:r>
              <a:rPr lang="en-US" sz="1574" dirty="0">
                <a:latin typeface="Helvetica" panose="020B0604020202020204" pitchFamily="34" charset="0"/>
                <a:cs typeface="Helvetica" panose="020B0604020202020204" pitchFamily="34" charset="0"/>
              </a:rPr>
              <a:t> </a:t>
            </a:r>
            <a:r>
              <a:rPr lang="en-US" sz="1574" dirty="0" err="1">
                <a:latin typeface="Helvetica" panose="020B0604020202020204" pitchFamily="34" charset="0"/>
                <a:cs typeface="Helvetica" panose="020B0604020202020204" pitchFamily="34" charset="0"/>
              </a:rPr>
              <a:t>hàng</a:t>
            </a:r>
            <a:r>
              <a:rPr lang="en-US" sz="1574" dirty="0">
                <a:latin typeface="Helvetica" panose="020B0604020202020204" pitchFamily="34" charset="0"/>
                <a:cs typeface="Helvetica" panose="020B0604020202020204" pitchFamily="34" charset="0"/>
              </a:rPr>
              <a:t>. Email </a:t>
            </a:r>
            <a:r>
              <a:rPr lang="en-US" sz="1574" dirty="0" err="1">
                <a:latin typeface="Helvetica" panose="020B0604020202020204" pitchFamily="34" charset="0"/>
                <a:cs typeface="Helvetica" panose="020B0604020202020204" pitchFamily="34" charset="0"/>
              </a:rPr>
              <a:t>này</a:t>
            </a:r>
            <a:r>
              <a:rPr lang="en-US" sz="1574" dirty="0">
                <a:latin typeface="Helvetica" panose="020B0604020202020204" pitchFamily="34" charset="0"/>
                <a:cs typeface="Helvetica" panose="020B0604020202020204" pitchFamily="34" charset="0"/>
              </a:rPr>
              <a:t> </a:t>
            </a:r>
            <a:r>
              <a:rPr lang="en-US" sz="1574" dirty="0" err="1">
                <a:latin typeface="Helvetica" panose="020B0604020202020204" pitchFamily="34" charset="0"/>
                <a:cs typeface="Helvetica" panose="020B0604020202020204" pitchFamily="34" charset="0"/>
              </a:rPr>
              <a:t>sẽ</a:t>
            </a:r>
            <a:r>
              <a:rPr lang="en-US" sz="1574" dirty="0">
                <a:latin typeface="Helvetica" panose="020B0604020202020204" pitchFamily="34" charset="0"/>
                <a:cs typeface="Helvetica" panose="020B0604020202020204" pitchFamily="34" charset="0"/>
              </a:rPr>
              <a:t> h</a:t>
            </a:r>
            <a:r>
              <a:rPr lang="vi-VN" sz="1574" dirty="0">
                <a:latin typeface="Helvetica" panose="020B0604020202020204" pitchFamily="34" charset="0"/>
                <a:cs typeface="Helvetica" panose="020B0604020202020204" pitchFamily="34" charset="0"/>
              </a:rPr>
              <a:t>ư</a:t>
            </a:r>
            <a:r>
              <a:rPr lang="en-US" sz="1574" dirty="0" err="1">
                <a:latin typeface="Helvetica" panose="020B0604020202020204" pitchFamily="34" charset="0"/>
                <a:cs typeface="Helvetica" panose="020B0604020202020204" pitchFamily="34" charset="0"/>
              </a:rPr>
              <a:t>ớng</a:t>
            </a:r>
            <a:r>
              <a:rPr lang="en-US" sz="1574" dirty="0">
                <a:latin typeface="Helvetica" panose="020B0604020202020204" pitchFamily="34" charset="0"/>
                <a:cs typeface="Helvetica" panose="020B0604020202020204" pitchFamily="34" charset="0"/>
              </a:rPr>
              <a:t> </a:t>
            </a:r>
            <a:r>
              <a:rPr lang="en-US" sz="1574" dirty="0" err="1">
                <a:latin typeface="Helvetica" panose="020B0604020202020204" pitchFamily="34" charset="0"/>
                <a:cs typeface="Helvetica" panose="020B0604020202020204" pitchFamily="34" charset="0"/>
              </a:rPr>
              <a:t>dẫn</a:t>
            </a:r>
            <a:r>
              <a:rPr lang="en-US" sz="1574" dirty="0">
                <a:latin typeface="Helvetica" panose="020B0604020202020204" pitchFamily="34" charset="0"/>
                <a:cs typeface="Helvetica" panose="020B0604020202020204" pitchFamily="34" charset="0"/>
              </a:rPr>
              <a:t> </a:t>
            </a:r>
            <a:r>
              <a:rPr lang="en-US" sz="1574" dirty="0" err="1">
                <a:latin typeface="Helvetica" panose="020B0604020202020204" pitchFamily="34" charset="0"/>
                <a:cs typeface="Helvetica" panose="020B0604020202020204" pitchFamily="34" charset="0"/>
              </a:rPr>
              <a:t>bạn</a:t>
            </a:r>
            <a:r>
              <a:rPr lang="en-US" sz="1574"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tạo</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xác</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nhận</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đặt</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hàng</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chú</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thích</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giao</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hàng</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và</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hóa</a:t>
            </a:r>
            <a:r>
              <a:rPr lang="en-US" sz="1574" b="1" dirty="0">
                <a:latin typeface="Helvetica" panose="020B0604020202020204" pitchFamily="34" charset="0"/>
                <a:cs typeface="Helvetica" panose="020B0604020202020204" pitchFamily="34" charset="0"/>
              </a:rPr>
              <a:t> đ</a:t>
            </a:r>
            <a:r>
              <a:rPr lang="vi-VN" sz="1574" b="1" dirty="0">
                <a:latin typeface="Helvetica" panose="020B0604020202020204" pitchFamily="34" charset="0"/>
                <a:cs typeface="Helvetica" panose="020B0604020202020204" pitchFamily="34" charset="0"/>
              </a:rPr>
              <a:t>ơ</a:t>
            </a:r>
            <a:r>
              <a:rPr lang="en-US" sz="1574" b="1" dirty="0">
                <a:latin typeface="Helvetica" panose="020B0604020202020204" pitchFamily="34" charset="0"/>
                <a:cs typeface="Helvetica" panose="020B0604020202020204" pitchFamily="34" charset="0"/>
              </a:rPr>
              <a:t>n </a:t>
            </a:r>
            <a:r>
              <a:rPr lang="en-US" sz="1574" b="1" dirty="0" err="1">
                <a:latin typeface="Helvetica" panose="020B0604020202020204" pitchFamily="34" charset="0"/>
                <a:cs typeface="Helvetica" panose="020B0604020202020204" pitchFamily="34" charset="0"/>
              </a:rPr>
              <a:t>điện</a:t>
            </a:r>
            <a:r>
              <a:rPr lang="en-US" sz="1574" b="1" dirty="0">
                <a:latin typeface="Helvetica" panose="020B0604020202020204" pitchFamily="34" charset="0"/>
                <a:cs typeface="Helvetica" panose="020B0604020202020204" pitchFamily="34" charset="0"/>
              </a:rPr>
              <a:t> </a:t>
            </a:r>
            <a:r>
              <a:rPr lang="en-US" sz="1574" b="1" dirty="0" err="1">
                <a:latin typeface="Helvetica" panose="020B0604020202020204" pitchFamily="34" charset="0"/>
                <a:cs typeface="Helvetica" panose="020B0604020202020204" pitchFamily="34" charset="0"/>
              </a:rPr>
              <a:t>tử</a:t>
            </a:r>
            <a:r>
              <a:rPr lang="en-US" sz="1574" b="1" dirty="0">
                <a:latin typeface="Helvetica" panose="020B0604020202020204" pitchFamily="34" charset="0"/>
                <a:cs typeface="Helvetica" panose="020B0604020202020204" pitchFamily="34" charset="0"/>
              </a:rPr>
              <a:t>.</a:t>
            </a:r>
            <a:endParaRPr lang="en-US" sz="1574" dirty="0">
              <a:latin typeface="Helvetica" panose="020B0604020202020204" pitchFamily="34" charset="0"/>
              <a:cs typeface="Helvetica" panose="020B0604020202020204" pitchFamily="34" charset="0"/>
            </a:endParaRPr>
          </a:p>
          <a:p>
            <a:pPr marL="527021" lvl="3" indent="-257098">
              <a:buClr>
                <a:srgbClr val="D47619"/>
              </a:buClr>
              <a:buSzPct val="120000"/>
              <a:buFont typeface="+mj-lt"/>
              <a:buAutoNum type="arabicPeriod"/>
            </a:pPr>
            <a:r>
              <a:rPr lang="en-US" dirty="0" err="1">
                <a:latin typeface="Helvetica" panose="020B0604020202020204" pitchFamily="34" charset="0"/>
                <a:cs typeface="Helvetica" panose="020B0604020202020204" pitchFamily="34" charset="0"/>
              </a:rPr>
              <a:t>Chọn</a:t>
            </a:r>
            <a:r>
              <a:rPr lang="en-US" dirty="0">
                <a:latin typeface="Helvetica" panose="020B0604020202020204" pitchFamily="34" charset="0"/>
                <a:cs typeface="Helvetica" panose="020B0604020202020204" pitchFamily="34" charset="0"/>
              </a:rPr>
              <a:t> Process Order (</a:t>
            </a:r>
            <a:r>
              <a:rPr lang="en-US" dirty="0" err="1">
                <a:latin typeface="Helvetica" panose="020B0604020202020204" pitchFamily="34" charset="0"/>
                <a:cs typeface="Helvetica" panose="020B0604020202020204" pitchFamily="34" charset="0"/>
              </a:rPr>
              <a:t>trong</a:t>
            </a:r>
            <a:r>
              <a:rPr lang="en-US" dirty="0">
                <a:latin typeface="Helvetica" panose="020B0604020202020204" pitchFamily="34" charset="0"/>
                <a:cs typeface="Helvetica" panose="020B0604020202020204" pitchFamily="34" charset="0"/>
              </a:rPr>
              <a:t> email).</a:t>
            </a:r>
          </a:p>
          <a:p>
            <a:pPr marL="527021" lvl="3" indent="-257098">
              <a:buClr>
                <a:srgbClr val="D47619"/>
              </a:buClr>
              <a:buSzPct val="120000"/>
              <a:buFont typeface="+mj-lt"/>
              <a:buAutoNum type="arabicPeriod"/>
            </a:pPr>
            <a:r>
              <a:rPr lang="en-US" dirty="0" err="1">
                <a:latin typeface="Helvetica" panose="020B0604020202020204" pitchFamily="34" charset="0"/>
                <a:cs typeface="Helvetica" panose="020B0604020202020204" pitchFamily="34" charset="0"/>
              </a:rPr>
              <a:t>Mở</a:t>
            </a:r>
            <a:r>
              <a:rPr lang="en-US" dirty="0">
                <a:latin typeface="Helvetica" panose="020B0604020202020204" pitchFamily="34" charset="0"/>
                <a:cs typeface="Helvetica" panose="020B0604020202020204" pitchFamily="34" charset="0"/>
              </a:rPr>
              <a:t> ra form </a:t>
            </a:r>
            <a:r>
              <a:rPr lang="en-US" dirty="0" err="1">
                <a:latin typeface="Helvetica" panose="020B0604020202020204" pitchFamily="34" charset="0"/>
                <a:cs typeface="Helvetica" panose="020B0604020202020204" pitchFamily="34" charset="0"/>
              </a:rPr>
              <a:t>điền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thông</a:t>
            </a:r>
            <a:r>
              <a:rPr lang="en-US" dirty="0">
                <a:latin typeface="Helvetica" panose="020B0604020202020204" pitchFamily="34" charset="0"/>
                <a:cs typeface="Helvetica" panose="020B0604020202020204" pitchFamily="34" charset="0"/>
              </a:rPr>
              <a:t> tin </a:t>
            </a:r>
            <a:r>
              <a:rPr lang="en-US" dirty="0" err="1">
                <a:latin typeface="Helvetica" panose="020B0604020202020204" pitchFamily="34" charset="0"/>
                <a:cs typeface="Helvetica" panose="020B0604020202020204" pitchFamily="34" charset="0"/>
              </a:rPr>
              <a:t>trực</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tuyến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trong</a:t>
            </a:r>
            <a:r>
              <a:rPr lang="en-US" dirty="0">
                <a:latin typeface="Helvetica" panose="020B0604020202020204" pitchFamily="34" charset="0"/>
                <a:cs typeface="Helvetica" panose="020B0604020202020204" pitchFamily="34" charset="0"/>
              </a:rPr>
              <a:t> web-browser.</a:t>
            </a:r>
          </a:p>
          <a:p>
            <a:pPr marL="527021" lvl="3" indent="-257098">
              <a:buClr>
                <a:srgbClr val="D47619"/>
              </a:buClr>
              <a:buSzPct val="120000"/>
              <a:buFont typeface="+mj-lt"/>
              <a:buAutoNum type="arabicPeriod"/>
            </a:pPr>
            <a:r>
              <a:rPr lang="en-US" dirty="0" err="1">
                <a:latin typeface="Helvetica" panose="020B0604020202020204" pitchFamily="34" charset="0"/>
                <a:cs typeface="Helvetica" panose="020B0604020202020204" pitchFamily="34" charset="0"/>
              </a:rPr>
              <a:t>Điền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đầy</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đủ</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thông</a:t>
            </a:r>
            <a:r>
              <a:rPr lang="en-US" dirty="0">
                <a:latin typeface="Helvetica" panose="020B0604020202020204" pitchFamily="34" charset="0"/>
                <a:cs typeface="Helvetica" panose="020B0604020202020204" pitchFamily="34" charset="0"/>
              </a:rPr>
              <a:t> tin</a:t>
            </a:r>
          </a:p>
          <a:p>
            <a:pPr marL="527021" lvl="3" indent="-257098">
              <a:buClr>
                <a:srgbClr val="D47619"/>
              </a:buClr>
              <a:buSzPct val="120000"/>
              <a:buFont typeface="+mj-lt"/>
              <a:buAutoNum type="arabicPeriod"/>
            </a:pPr>
            <a:r>
              <a:rPr lang="en-US" dirty="0" err="1">
                <a:latin typeface="Helvetica" panose="020B0604020202020204" pitchFamily="34" charset="0"/>
                <a:cs typeface="Helvetica" panose="020B0604020202020204" pitchFamily="34" charset="0"/>
              </a:rPr>
              <a:t>Gửi</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đi</a:t>
            </a:r>
            <a:r>
              <a:rPr lang="en-US" dirty="0">
                <a:latin typeface="Helvetica" panose="020B0604020202020204" pitchFamily="34" charset="0"/>
                <a:cs typeface="Helvetica" panose="020B0604020202020204" pitchFamily="34" charset="0"/>
              </a:rPr>
              <a:t>.</a:t>
            </a:r>
            <a:endParaRPr lang="en-US" u="sng" dirty="0">
              <a:latin typeface="Helvetica" panose="020B0604020202020204" pitchFamily="34" charset="0"/>
              <a:cs typeface="Helvetica" panose="020B0604020202020204" pitchFamily="34" charset="0"/>
            </a:endParaRPr>
          </a:p>
          <a:p>
            <a:pPr marL="527021" lvl="3" indent="-257098">
              <a:buClr>
                <a:srgbClr val="D47619"/>
              </a:buClr>
              <a:buSzPct val="120000"/>
              <a:buFont typeface="+mj-lt"/>
              <a:buAutoNum type="arabicPeriod"/>
            </a:pPr>
            <a:r>
              <a:rPr lang="en-US" dirty="0">
                <a:latin typeface="Helvetica" panose="020B0604020202020204" pitchFamily="34" charset="0"/>
                <a:cs typeface="Helvetica" panose="020B0604020202020204" pitchFamily="34" charset="0"/>
              </a:rPr>
              <a:t>Email </a:t>
            </a:r>
            <a:r>
              <a:rPr lang="en-US" dirty="0" err="1">
                <a:latin typeface="Helvetica" panose="020B0604020202020204" pitchFamily="34" charset="0"/>
                <a:cs typeface="Helvetica" panose="020B0604020202020204" pitchFamily="34" charset="0"/>
              </a:rPr>
              <a:t>xác</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nhận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sẽ</a:t>
            </a:r>
            <a:r>
              <a:rPr lang="en-US" dirty="0">
                <a:latin typeface="Helvetica" panose="020B0604020202020204" pitchFamily="34" charset="0"/>
                <a:cs typeface="Helvetica" panose="020B0604020202020204" pitchFamily="34" charset="0"/>
              </a:rPr>
              <a:t> đ</a:t>
            </a:r>
            <a:r>
              <a:rPr lang="vi-VN" dirty="0">
                <a:latin typeface="Helvetica" panose="020B0604020202020204" pitchFamily="34" charset="0"/>
                <a:cs typeface="Helvetica" panose="020B0604020202020204" pitchFamily="34" charset="0"/>
              </a:rPr>
              <a:t>ư</a:t>
            </a:r>
            <a:r>
              <a:rPr lang="en-US" dirty="0" err="1">
                <a:latin typeface="Helvetica" panose="020B0604020202020204" pitchFamily="34" charset="0"/>
                <a:cs typeface="Helvetica" panose="020B0604020202020204" pitchFamily="34" charset="0"/>
              </a:rPr>
              <a:t>ợc</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gửi</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cùng</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các</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tài</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liệu</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bản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gốc</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đã</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tạo</a:t>
            </a:r>
            <a:r>
              <a:rPr lang="en-US" dirty="0">
                <a:latin typeface="Helvetica" panose="020B0604020202020204" pitchFamily="34" charset="0"/>
                <a:cs typeface="Helvetica" panose="020B0604020202020204" pitchFamily="34" charset="0"/>
              </a:rPr>
              <a:t> </a:t>
            </a:r>
          </a:p>
          <a:p>
            <a:pPr marL="134964" lvl="2" indent="0">
              <a:buFont typeface="Wingdings" pitchFamily="2" charset="2"/>
              <a:buNone/>
            </a:pPr>
            <a:endParaRPr lang="en-US" dirty="0">
              <a:latin typeface="Helvetica" panose="020B0604020202020204" pitchFamily="34" charset="0"/>
              <a:cs typeface="Helvetica" panose="020B0604020202020204" pitchFamily="34" charset="0"/>
            </a:endParaRPr>
          </a:p>
          <a:p>
            <a:pPr marL="134964" lvl="2" indent="0">
              <a:buFont typeface="Wingdings" pitchFamily="2" charset="2"/>
              <a:buNone/>
            </a:pP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Xem</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các</a:t>
            </a:r>
            <a:r>
              <a:rPr lang="en-US" dirty="0">
                <a:latin typeface="Helvetica" panose="020B0604020202020204" pitchFamily="34" charset="0"/>
                <a:cs typeface="Helvetica" panose="020B0604020202020204" pitchFamily="34" charset="0"/>
              </a:rPr>
              <a:t> slide </a:t>
            </a:r>
            <a:r>
              <a:rPr lang="en-US" dirty="0" err="1">
                <a:latin typeface="Helvetica" panose="020B0604020202020204" pitchFamily="34" charset="0"/>
                <a:cs typeface="Helvetica" panose="020B0604020202020204" pitchFamily="34" charset="0"/>
              </a:rPr>
              <a:t>ảnh</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chụp</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màn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hình</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sau</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để</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hiểu</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rõ</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quy</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trình</a:t>
            </a:r>
            <a:r>
              <a:rPr lang="en-US" dirty="0">
                <a:latin typeface="Helvetica" panose="020B0604020202020204" pitchFamily="34" charset="0"/>
                <a:cs typeface="Helvetica" panose="020B0604020202020204" pitchFamily="34" charset="0"/>
              </a:rPr>
              <a:t>.</a:t>
            </a:r>
          </a:p>
          <a:p>
            <a:pPr marL="349219" lvl="2" indent="-214255">
              <a:buFont typeface="Wingdings" pitchFamily="2" charset="2"/>
              <a:buChar char="§"/>
            </a:pPr>
            <a:endParaRPr lang="en-US" dirty="0"/>
          </a:p>
          <a:p>
            <a:pPr marL="349219" lvl="2" indent="-214255">
              <a:buFont typeface="Wingdings" pitchFamily="2" charset="2"/>
              <a:buChar char="§"/>
            </a:pPr>
            <a:endParaRPr lang="en-US" dirty="0"/>
          </a:p>
          <a:p>
            <a:pPr marL="349219" lvl="2" indent="-214255">
              <a:buFont typeface="Wingdings" pitchFamily="2" charset="2"/>
              <a:buChar char="§"/>
            </a:pPr>
            <a:endParaRPr lang="en-US" dirty="0"/>
          </a:p>
        </p:txBody>
      </p:sp>
      <p:pic>
        <p:nvPicPr>
          <p:cNvPr id="12" name="Picture 11">
            <a:extLst>
              <a:ext uri="{FF2B5EF4-FFF2-40B4-BE49-F238E27FC236}">
                <a16:creationId xmlns:a16="http://schemas.microsoft.com/office/drawing/2014/main" id="{277D4071-0ABB-43C3-9E8F-A5D24FE77ABC}"/>
              </a:ext>
            </a:extLst>
          </p:cNvPr>
          <p:cNvPicPr>
            <a:picLocks noChangeAspect="1"/>
          </p:cNvPicPr>
          <p:nvPr/>
        </p:nvPicPr>
        <p:blipFill rotWithShape="1">
          <a:blip r:embed="rId6"/>
          <a:srcRect b="72705"/>
          <a:stretch/>
        </p:blipFill>
        <p:spPr>
          <a:xfrm>
            <a:off x="5657051" y="2488613"/>
            <a:ext cx="3283547" cy="2165283"/>
          </a:xfrm>
          <a:prstGeom prst="rect">
            <a:avLst/>
          </a:prstGeom>
          <a:ln>
            <a:solidFill>
              <a:schemeClr val="tx1"/>
            </a:solidFill>
          </a:ln>
          <a:effectLst>
            <a:outerShdw blurRad="190500" algn="tl" rotWithShape="0">
              <a:srgbClr val="000000">
                <a:alpha val="70000"/>
              </a:srgbClr>
            </a:outerShdw>
          </a:effectLst>
        </p:spPr>
      </p:pic>
      <p:sp>
        <p:nvSpPr>
          <p:cNvPr id="19" name="Slide Number Placeholder 2">
            <a:extLst>
              <a:ext uri="{FF2B5EF4-FFF2-40B4-BE49-F238E27FC236}">
                <a16:creationId xmlns:a16="http://schemas.microsoft.com/office/drawing/2014/main" id="{9D5EBC9A-ABF1-4DB0-801D-6A2B0F0062E2}"/>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423868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lkJI1OGgU6KQcKd5lrCx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IsfQ4AihUyWOEsZHiFV4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IsfQ4AihUyWOEsZHiFV4g"/>
</p:tagLst>
</file>

<file path=ppt/theme/theme1.xml><?xml version="1.0" encoding="utf-8"?>
<a:theme xmlns:a="http://schemas.openxmlformats.org/drawingml/2006/main" name="Cargill_Base_Blue_1206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0.xml><?xml version="1.0" encoding="utf-8"?>
<a:theme xmlns:a="http://schemas.openxmlformats.org/drawingml/2006/main" name="8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9_Cargill_Base_Blue_12061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2.xml><?xml version="1.0" encoding="utf-8"?>
<a:theme xmlns:a="http://schemas.openxmlformats.org/drawingml/2006/main" name="6_Cargill_Base_Blue_1206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3.xml><?xml version="1.0" encoding="utf-8"?>
<a:theme xmlns:a="http://schemas.openxmlformats.org/drawingml/2006/main" name="7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4.xml><?xml version="1.0" encoding="utf-8"?>
<a:theme xmlns:a="http://schemas.openxmlformats.org/drawingml/2006/main" name="10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estro Change Impact Assessment Report v06.14.16.potx" id="{3A5F33E7-81F4-4B74-88A4-8695DC5E8153}" vid="{AB259B36-37D0-49D8-99DE-D145DB0F2DE6}"/>
    </a:ext>
  </a:extLst>
</a:theme>
</file>

<file path=ppt/theme/theme15.xml><?xml version="1.0" encoding="utf-8"?>
<a:theme xmlns:a="http://schemas.openxmlformats.org/drawingml/2006/main" name="11_Cargill_Base_Blue_1206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6.xml><?xml version="1.0" encoding="utf-8"?>
<a:theme xmlns:a="http://schemas.openxmlformats.org/drawingml/2006/main" name="12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7.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rgill_Base_Blue_082913">
  <a:themeElements>
    <a:clrScheme name="Custom 1">
      <a:dk1>
        <a:sysClr val="windowText" lastClr="000000"/>
      </a:dk1>
      <a:lt1>
        <a:sysClr val="window" lastClr="FFFFFF"/>
      </a:lt1>
      <a:dk2>
        <a:srgbClr val="1F497D"/>
      </a:dk2>
      <a:lt2>
        <a:srgbClr val="EEECE1"/>
      </a:lt2>
      <a:accent1>
        <a:srgbClr val="4F81BD"/>
      </a:accent1>
      <a:accent2>
        <a:srgbClr val="17365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argill_Base_Blue_0829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Cargill_Base_Blue_12061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6.xml><?xml version="1.0" encoding="utf-8"?>
<a:theme xmlns:a="http://schemas.openxmlformats.org/drawingml/2006/main" name="3_Cargill_Base_Blue_12061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7.xml><?xml version="1.0" encoding="utf-8"?>
<a:theme xmlns:a="http://schemas.openxmlformats.org/drawingml/2006/main" name="4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Cargill_Base_Blue_082913">
  <a:themeElements>
    <a:clrScheme name="Custom 1">
      <a:dk1>
        <a:sysClr val="windowText" lastClr="000000"/>
      </a:dk1>
      <a:lt1>
        <a:sysClr val="window" lastClr="FFFFFF"/>
      </a:lt1>
      <a:dk2>
        <a:srgbClr val="1F497D"/>
      </a:dk2>
      <a:lt2>
        <a:srgbClr val="EEECE1"/>
      </a:lt2>
      <a:accent1>
        <a:srgbClr val="4F81BD"/>
      </a:accent1>
      <a:accent2>
        <a:srgbClr val="17365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5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estro Change Impact Assessment Report v06.14.16.potx" id="{3A5F33E7-81F4-4B74-88A4-8695DC5E8153}" vid="{AB259B36-37D0-49D8-99DE-D145DB0F2DE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400865b4-1411-4572-87d1-229d95344da3">CSSP-1082270217-247</_dlc_DocId>
    <_dlc_DocIdUrl xmlns="400865b4-1411-4572-87d1-229d95344da3">
      <Url>https://cargillonline.sharepoint.com/sites/CSSP_team/COE/_layouts/15/DocIdRedir.aspx?ID=CSSP-1082270217-247</Url>
      <Description>CSSP-1082270217-247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949B1F50A41C42B5AB20B435697F2E" ma:contentTypeVersion="16" ma:contentTypeDescription="Create a new document." ma:contentTypeScope="" ma:versionID="4ff2fdafa20c7a283609fe900e8722ec">
  <xsd:schema xmlns:xsd="http://www.w3.org/2001/XMLSchema" xmlns:xs="http://www.w3.org/2001/XMLSchema" xmlns:p="http://schemas.microsoft.com/office/2006/metadata/properties" xmlns:ns2="400865b4-1411-4572-87d1-229d95344da3" xmlns:ns3="7265e089-2a83-4aa1-9c7b-4764f40be806" xmlns:ns4="http://schemas.microsoft.com/sharepoint/v4" targetNamespace="http://schemas.microsoft.com/office/2006/metadata/properties" ma:root="true" ma:fieldsID="7ada178a33d04b5ee9130a9519cf9bd5" ns2:_="" ns3:_="" ns4:_="">
    <xsd:import namespace="400865b4-1411-4572-87d1-229d95344da3"/>
    <xsd:import namespace="7265e089-2a83-4aa1-9c7b-4764f40be806"/>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865b4-1411-4572-87d1-229d95344d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265e089-2a83-4aa1-9c7b-4764f40be80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9115A20-3688-4A18-92F2-7045F4FE7D9F}">
  <ds:schemaRef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 ds:uri="http://schemas.microsoft.com/sharepoint/v3"/>
    <ds:schemaRef ds:uri="http://schemas.microsoft.com/office/2006/metadata/properties"/>
    <ds:schemaRef ds:uri="http://schemas.openxmlformats.org/package/2006/metadata/core-properties"/>
    <ds:schemaRef ds:uri="32610f8f-1e0f-40e0-a38d-56fee3388915"/>
    <ds:schemaRef ds:uri="http://purl.org/dc/elements/1.1/"/>
    <ds:schemaRef ds:uri="ad7174a5-0582-4c6d-b48f-aefa281fe4c8"/>
    <ds:schemaRef ds:uri="http://schemas.microsoft.com/sharepoint/v4"/>
    <ds:schemaRef ds:uri="1c09740c-5b4c-4d80-a341-fbd89b6d685a"/>
  </ds:schemaRefs>
</ds:datastoreItem>
</file>

<file path=customXml/itemProps2.xml><?xml version="1.0" encoding="utf-8"?>
<ds:datastoreItem xmlns:ds="http://schemas.openxmlformats.org/officeDocument/2006/customXml" ds:itemID="{BB35AACB-DA53-4A46-86D3-A7BB315B76DA}"/>
</file>

<file path=customXml/itemProps3.xml><?xml version="1.0" encoding="utf-8"?>
<ds:datastoreItem xmlns:ds="http://schemas.openxmlformats.org/officeDocument/2006/customXml" ds:itemID="{57FC7938-7F3B-49A3-8212-0C8C7F1B5289}">
  <ds:schemaRefs>
    <ds:schemaRef ds:uri="http://schemas.microsoft.com/sharepoint/v3/contenttype/forms"/>
  </ds:schemaRefs>
</ds:datastoreItem>
</file>

<file path=customXml/itemProps4.xml><?xml version="1.0" encoding="utf-8"?>
<ds:datastoreItem xmlns:ds="http://schemas.openxmlformats.org/officeDocument/2006/customXml" ds:itemID="{80DC3246-CA0C-48C7-AF30-C36977019102}"/>
</file>

<file path=docProps/app.xml><?xml version="1.0" encoding="utf-8"?>
<Properties xmlns="http://schemas.openxmlformats.org/officeDocument/2006/extended-properties" xmlns:vt="http://schemas.openxmlformats.org/officeDocument/2006/docPropsVTypes">
  <Template>Office Theme</Template>
  <TotalTime>114</TotalTime>
  <Words>3699</Words>
  <Application>Microsoft Office PowerPoint</Application>
  <PresentationFormat>全屏显示(4:3)</PresentationFormat>
  <Paragraphs>472</Paragraphs>
  <Slides>52</Slides>
  <Notes>36</Notes>
  <HiddenSlides>0</HiddenSlides>
  <MMClips>0</MMClips>
  <ScaleCrop>false</ScaleCrop>
  <HeadingPairs>
    <vt:vector size="8" baseType="variant">
      <vt:variant>
        <vt:lpstr>已用的字体</vt:lpstr>
      </vt:variant>
      <vt:variant>
        <vt:i4>8</vt:i4>
      </vt:variant>
      <vt:variant>
        <vt:lpstr>主题</vt:lpstr>
      </vt:variant>
      <vt:variant>
        <vt:i4>17</vt:i4>
      </vt:variant>
      <vt:variant>
        <vt:lpstr>嵌入 OLE 服务器</vt:lpstr>
      </vt:variant>
      <vt:variant>
        <vt:i4>1</vt:i4>
      </vt:variant>
      <vt:variant>
        <vt:lpstr>幻灯片标题</vt:lpstr>
      </vt:variant>
      <vt:variant>
        <vt:i4>52</vt:i4>
      </vt:variant>
    </vt:vector>
  </HeadingPairs>
  <TitlesOfParts>
    <vt:vector size="78" baseType="lpstr">
      <vt:lpstr>Meiryo</vt:lpstr>
      <vt:lpstr>Meiryo</vt:lpstr>
      <vt:lpstr>Arial</vt:lpstr>
      <vt:lpstr>Arial Black</vt:lpstr>
      <vt:lpstr>Calibri</vt:lpstr>
      <vt:lpstr>Courier New</vt:lpstr>
      <vt:lpstr>Helvetica</vt:lpstr>
      <vt:lpstr>Wingdings</vt:lpstr>
      <vt:lpstr>Cargill_Base_Blue_120613</vt:lpstr>
      <vt:lpstr>Cargill_Base_Blue_082913</vt:lpstr>
      <vt:lpstr>1_Cargill_Base_Blue_120613</vt:lpstr>
      <vt:lpstr>1_Cargill_Base_Blue_082913</vt:lpstr>
      <vt:lpstr>2_Cargill_Base_Blue_120613</vt:lpstr>
      <vt:lpstr>3_Cargill_Base_Blue_120613</vt:lpstr>
      <vt:lpstr>4_Cargill_Base_Blue_120613</vt:lpstr>
      <vt:lpstr>2_Cargill_Base_Blue_082913</vt:lpstr>
      <vt:lpstr>5_Cargill_Base_Blue_120613</vt:lpstr>
      <vt:lpstr>8_Cargill_Base_Blue_120613</vt:lpstr>
      <vt:lpstr>9_Cargill_Base_Blue_120613</vt:lpstr>
      <vt:lpstr>6_Cargill_Base_Blue_120613</vt:lpstr>
      <vt:lpstr>7_Cargill_Base_Blue_120613</vt:lpstr>
      <vt:lpstr>10_Cargill_Base_Blue_120613</vt:lpstr>
      <vt:lpstr>11_Cargill_Base_Blue_120613</vt:lpstr>
      <vt:lpstr>12_Cargill_Base_Blue_120613</vt:lpstr>
      <vt:lpstr>SAP_Ariba_2016_4x3_white</vt:lpstr>
      <vt:lpstr>think-cell Slide</vt:lpstr>
      <vt:lpstr>Ariba® Network  Training Nhà cung cấp</vt:lpstr>
      <vt:lpstr>Chương trình</vt:lpstr>
      <vt:lpstr>Phần 1: Dự án Maestro và Ariba Network</vt:lpstr>
      <vt:lpstr>Ariba Network là gì?</vt:lpstr>
      <vt:lpstr>Thông điệp từ Cargill</vt:lpstr>
      <vt:lpstr>SAP Ariba có thể giúp bạn...</vt:lpstr>
      <vt:lpstr>Demonstration</vt:lpstr>
      <vt:lpstr>Phần 2: Thiết lập tài khoản</vt:lpstr>
      <vt:lpstr>Highlights Interactive Email – Order</vt:lpstr>
      <vt:lpstr>Quy trình cho nhà cung cấp mới Đăng ký tài khoản Light Account qua IE – Order </vt:lpstr>
      <vt:lpstr>PowerPoint 演示文稿</vt:lpstr>
      <vt:lpstr>Đăng ký tài khoản mới</vt:lpstr>
      <vt:lpstr>Hoàn thiện hồ sơ doanh nghiệp</vt:lpstr>
      <vt:lpstr>Hồ sơ doanh nghiệp－thiết lập thông báo email</vt:lpstr>
      <vt:lpstr>HỒ SƠ DOANH NGHIỆP －Định tuyến đặt hàng điện tử</vt:lpstr>
      <vt:lpstr>Quản trị viên và người dùng</vt:lpstr>
      <vt:lpstr>Chỉnh sửa/Thay thế quản trị viên</vt:lpstr>
      <vt:lpstr>Tạo Vai trò của người dùng</vt:lpstr>
      <vt:lpstr>Tạo người dùng</vt:lpstr>
      <vt:lpstr>Chỉnh sửa người dùng</vt:lpstr>
      <vt:lpstr>Phần 3: Xác nhận đặt hàng (bắt buộc)</vt:lpstr>
      <vt:lpstr>Xác nhận đặt hàng Đồng ý đặt hàng（1） Enter from interactive PO email</vt:lpstr>
      <vt:lpstr>Xác nhận đặt hàng Đồng ý đặt hàng（2） </vt:lpstr>
      <vt:lpstr>Xác nhận đặt hàng Từ chối đặt hàng(1)</vt:lpstr>
      <vt:lpstr>Xác nhận đặt hàng Cập nhật thêm mặt hàng(1)</vt:lpstr>
      <vt:lpstr>PowerPoint 演示文稿</vt:lpstr>
      <vt:lpstr>Quy tắc giao dịch PO</vt:lpstr>
      <vt:lpstr>Lưu ý giao hàng（Optional）</vt:lpstr>
      <vt:lpstr>Quy tắc lưu ý giao hàng</vt:lpstr>
      <vt:lpstr>Invoice Methods</vt:lpstr>
      <vt:lpstr>Xem lại quy tắc hóa đơn của Cargill</vt:lpstr>
      <vt:lpstr>Invoice Flow</vt:lpstr>
      <vt:lpstr>Tạo hoá đơn （không bắt buộc） Đặt TAX ID (mã số thuế) mặc định</vt:lpstr>
      <vt:lpstr>Tạo hoá đơn （không bắt buộc） Đặt Remit To(thông tin tài khoản) mặc định</vt:lpstr>
      <vt:lpstr>Invoice Creation Header </vt:lpstr>
      <vt:lpstr>Tạo hoá đơn Line Item (dòng đặt hàng)</vt:lpstr>
      <vt:lpstr>Huỷ hoá đơn  Nếu có vấn đề hoá đơn điện tử có thể được huỷ bỏ sau khi gửi, Kế toán của Cargill sẽ từ chối hoá đơn và nhà cung cấp sẽ nhận được email thông báo, sau đó nhà cung cấp có thể gửi lại hoá đơn.</vt:lpstr>
      <vt:lpstr>Hoá đơn －Chỉnh sửa và gửi lại(1）</vt:lpstr>
      <vt:lpstr>Hoá đơn －Chỉnh sửa và gửi lại (2）</vt:lpstr>
      <vt:lpstr>Hoá đơn －Chỉnh sửa và gửi lại(3）</vt:lpstr>
      <vt:lpstr> Quản lý đặt hàng</vt:lpstr>
      <vt:lpstr>View Orders</vt:lpstr>
      <vt:lpstr>Xem chi tiết PO</vt:lpstr>
      <vt:lpstr>Quản lý PO Tạo bản PDF của PO</vt:lpstr>
      <vt:lpstr>Phần 4: Hỗ trợ Ariba Network</vt:lpstr>
      <vt:lpstr>Trợ giúp và hỗ trợ</vt:lpstr>
      <vt:lpstr>Hỗ trợ từ Ariba</vt:lpstr>
      <vt:lpstr>Training &amp; Resources Cổng thông tin dành cho nhà cung cấp Cargill</vt:lpstr>
      <vt:lpstr>Một số link hữu ích</vt:lpstr>
      <vt:lpstr>Part 5 Cutover Plan</vt:lpstr>
      <vt:lpstr>Part 6 Q&amp;A</vt:lpstr>
      <vt:lpstr>Connect Cargill if support needed：</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Maestro Light Account Functional Training</dc:title>
  <dc:creator>Liu, Esther</dc:creator>
  <cp:lastModifiedBy>Annie</cp:lastModifiedBy>
  <cp:revision>1381</cp:revision>
  <cp:lastPrinted>2019-03-18T02:50:45Z</cp:lastPrinted>
  <dcterms:created xsi:type="dcterms:W3CDTF">2016-08-03T16:03:27Z</dcterms:created>
  <dcterms:modified xsi:type="dcterms:W3CDTF">2021-01-18T02:52:51Z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0x01010047949B1F50A41C42B5AB20B435697F2E</vt:lpwstr>
  </property>
  <property fmtid="{D5CDD505-2E9C-101B-9397-08002B2CF9AE}" pid="3" name="_dlc_DocIdItemGuid">
    <vt:lpwstr>86eae3a3-f532-4e29-9a7a-ba8f7df73c0a</vt:lpwstr>
  </property>
</Properties>
</file>